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75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617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572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82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599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51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72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55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2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91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815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932-02F5-43FB-AA10-F746F5121AF4}" type="datetimeFigureOut">
              <a:rPr lang="fi-FI" smtClean="0"/>
              <a:t>9.2.2022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81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5590" y="948906"/>
            <a:ext cx="11307651" cy="577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6119275" y="4252033"/>
            <a:ext cx="2321416" cy="2107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26" name="Picture 2" descr="AngularJS-Shield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64" y="2370955"/>
            <a:ext cx="669089" cy="7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52699" y="1252215"/>
            <a:ext cx="159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GUI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2280" y="4252033"/>
            <a:ext cx="2321416" cy="2107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2261819" y="4264916"/>
            <a:ext cx="159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API</a:t>
            </a:r>
          </a:p>
        </p:txBody>
      </p:sp>
      <p:pic>
        <p:nvPicPr>
          <p:cNvPr id="1028" name="Picture 4" descr="Kuvahaun tulos haulle springboo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39" y="5551316"/>
            <a:ext cx="1396921" cy="4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902280" y="1254585"/>
            <a:ext cx="2321416" cy="2107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6498835" y="4290670"/>
            <a:ext cx="159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DB</a:t>
            </a:r>
          </a:p>
        </p:txBody>
      </p:sp>
      <p:pic>
        <p:nvPicPr>
          <p:cNvPr id="1030" name="Picture 6" descr="Kuvahaun tulos haulle mongod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30" y="5614867"/>
            <a:ext cx="1610352" cy="4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cxnSpLocks/>
            <a:stCxn id="22" idx="2"/>
            <a:endCxn id="16" idx="0"/>
          </p:cNvCxnSpPr>
          <p:nvPr/>
        </p:nvCxnSpPr>
        <p:spPr>
          <a:xfrm flipH="1">
            <a:off x="3062988" y="699130"/>
            <a:ext cx="7745" cy="55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27" idx="2"/>
            <a:endCxn id="13" idx="0"/>
          </p:cNvCxnSpPr>
          <p:nvPr/>
        </p:nvCxnSpPr>
        <p:spPr>
          <a:xfrm>
            <a:off x="3060309" y="4003607"/>
            <a:ext cx="1" cy="26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15420" y="329798"/>
            <a:ext cx="2910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https://&lt;public IP&gt;:8081/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68713" y="3634275"/>
            <a:ext cx="3583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https://&lt;public IP&gt;:8080/api/trails/</a:t>
            </a:r>
          </a:p>
        </p:txBody>
      </p:sp>
      <p:cxnSp>
        <p:nvCxnSpPr>
          <p:cNvPr id="28" name="Straight Arrow Connector 27"/>
          <p:cNvCxnSpPr>
            <a:cxnSpLocks/>
            <a:stCxn id="16" idx="2"/>
            <a:endCxn id="27" idx="0"/>
          </p:cNvCxnSpPr>
          <p:nvPr/>
        </p:nvCxnSpPr>
        <p:spPr>
          <a:xfrm flipH="1">
            <a:off x="3060309" y="3362568"/>
            <a:ext cx="2679" cy="271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7" idx="1"/>
          </p:cNvCxnSpPr>
          <p:nvPr/>
        </p:nvCxnSpPr>
        <p:spPr>
          <a:xfrm>
            <a:off x="4223696" y="5306025"/>
            <a:ext cx="1895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4649623" y="5386733"/>
            <a:ext cx="104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27017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5250EA-3ED1-4EF5-A0FA-A3BD268FAFDF}"/>
              </a:ext>
            </a:extLst>
          </p:cNvPr>
          <p:cNvSpPr txBox="1"/>
          <p:nvPr/>
        </p:nvSpPr>
        <p:spPr>
          <a:xfrm>
            <a:off x="6472372" y="1252215"/>
            <a:ext cx="159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GUI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F809F2-CF5C-4479-9B50-843ED28A2E12}"/>
              </a:ext>
            </a:extLst>
          </p:cNvPr>
          <p:cNvSpPr/>
          <p:nvPr/>
        </p:nvSpPr>
        <p:spPr>
          <a:xfrm>
            <a:off x="6119275" y="1224309"/>
            <a:ext cx="2321416" cy="2107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E01A9-9EC6-4A2F-A2D0-6A8BBE8171AB}"/>
              </a:ext>
            </a:extLst>
          </p:cNvPr>
          <p:cNvCxnSpPr>
            <a:cxnSpLocks/>
            <a:stCxn id="59" idx="2"/>
            <a:endCxn id="27" idx="0"/>
          </p:cNvCxnSpPr>
          <p:nvPr/>
        </p:nvCxnSpPr>
        <p:spPr>
          <a:xfrm flipH="1">
            <a:off x="3060309" y="3332292"/>
            <a:ext cx="4219674" cy="30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CF6C0F-903A-4AB2-A390-0D080836BE0A}"/>
              </a:ext>
            </a:extLst>
          </p:cNvPr>
          <p:cNvCxnSpPr>
            <a:stCxn id="65" idx="2"/>
          </p:cNvCxnSpPr>
          <p:nvPr/>
        </p:nvCxnSpPr>
        <p:spPr>
          <a:xfrm flipH="1">
            <a:off x="7279490" y="680622"/>
            <a:ext cx="493" cy="5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E6DEA85-F8F9-4777-8675-505BF79AC7D9}"/>
              </a:ext>
            </a:extLst>
          </p:cNvPr>
          <p:cNvSpPr txBox="1"/>
          <p:nvPr/>
        </p:nvSpPr>
        <p:spPr>
          <a:xfrm>
            <a:off x="5824670" y="311290"/>
            <a:ext cx="2910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http://&lt;public IP&gt;:3000/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89958361-D38D-4BF8-B911-50DCB72BE4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42" y="2524392"/>
            <a:ext cx="590891" cy="528425"/>
          </a:xfrm>
          <a:prstGeom prst="rect">
            <a:avLst/>
          </a:prstGeom>
        </p:spPr>
      </p:pic>
      <p:pic>
        <p:nvPicPr>
          <p:cNvPr id="67" name="Picture 6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1C2D905-C011-4922-9C8E-C115CA9D91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63" y="5463824"/>
            <a:ext cx="614016" cy="614016"/>
          </a:xfrm>
          <a:prstGeom prst="rect">
            <a:avLst/>
          </a:prstGeom>
        </p:spPr>
      </p:pic>
      <p:pic>
        <p:nvPicPr>
          <p:cNvPr id="71" name="Picture 7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2B18E3E-170E-4EDF-B2F6-4D64ACB7E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71" y="3157592"/>
            <a:ext cx="2702886" cy="1298145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6591E824-85E4-406D-ADA0-E0B6221827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89" y="1758498"/>
            <a:ext cx="669089" cy="47983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9B2A0B51-0DE0-4F2B-A0EC-DFBD9081A4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45" y="1741143"/>
            <a:ext cx="669089" cy="479830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1FE3666C-06E8-41B6-BDDD-93998E083C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64" y="4806639"/>
            <a:ext cx="669089" cy="479830"/>
          </a:xfrm>
          <a:prstGeom prst="rect">
            <a:avLst/>
          </a:prstGeom>
        </p:spPr>
      </p:pic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39466D89-C66F-4293-AED6-CA334502D3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45" y="4812885"/>
            <a:ext cx="669089" cy="4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Karppinen, P.</dc:creator>
  <cp:lastModifiedBy>Karppinen, Pasi</cp:lastModifiedBy>
  <cp:revision>9</cp:revision>
  <dcterms:created xsi:type="dcterms:W3CDTF">2017-01-08T19:30:23Z</dcterms:created>
  <dcterms:modified xsi:type="dcterms:W3CDTF">2022-02-09T07:52:13Z</dcterms:modified>
</cp:coreProperties>
</file>