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75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617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7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82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99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1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72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5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2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91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815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932-02F5-43FB-AA10-F746F5121AF4}" type="datetimeFigureOut">
              <a:rPr lang="fi-FI" smtClean="0"/>
              <a:t>8.1.2017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BCAC-3B7C-4E65-AC56-7C4E828748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1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05" y="5032355"/>
            <a:ext cx="544781" cy="6537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6670" y="1880314"/>
            <a:ext cx="11307651" cy="45848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5704140" y="5842195"/>
            <a:ext cx="1066186" cy="391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b="1" dirty="0" smtClean="0"/>
              <a:t>Amazon EC2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8436366" y="2526265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7" y="2888303"/>
            <a:ext cx="746974" cy="746974"/>
          </a:xfrm>
          <a:prstGeom prst="rect">
            <a:avLst/>
          </a:prstGeom>
        </p:spPr>
      </p:pic>
      <p:pic>
        <p:nvPicPr>
          <p:cNvPr id="1026" name="Picture 2" descr="AngularJS-Shield-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06" y="3693805"/>
            <a:ext cx="748450" cy="7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86378" y="2554171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GUI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5071386" y="2528409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5430925" y="2541292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API</a:t>
            </a:r>
            <a:endParaRPr lang="fi-FI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43" y="2914061"/>
            <a:ext cx="746974" cy="746974"/>
          </a:xfrm>
          <a:prstGeom prst="rect">
            <a:avLst/>
          </a:prstGeom>
        </p:spPr>
      </p:pic>
      <p:pic>
        <p:nvPicPr>
          <p:cNvPr id="1028" name="Picture 4" descr="Kuvahaun tulos haulle springboo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35" y="3791255"/>
            <a:ext cx="1821686" cy="5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733281" y="2526265"/>
            <a:ext cx="2321416" cy="2107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80" y="2921355"/>
            <a:ext cx="746974" cy="746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15926" y="2564902"/>
            <a:ext cx="159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DB</a:t>
            </a:r>
            <a:endParaRPr lang="fi-FI" dirty="0"/>
          </a:p>
        </p:txBody>
      </p:sp>
      <p:pic>
        <p:nvPicPr>
          <p:cNvPr id="1030" name="Picture 6" descr="Kuvahaun tulos haulle mongodb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21" y="3889099"/>
            <a:ext cx="1610352" cy="4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22" idx="2"/>
            <a:endCxn id="10" idx="0"/>
          </p:cNvCxnSpPr>
          <p:nvPr/>
        </p:nvCxnSpPr>
        <p:spPr>
          <a:xfrm flipH="1">
            <a:off x="2884869" y="755698"/>
            <a:ext cx="12876" cy="179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2"/>
          </p:cNvCxnSpPr>
          <p:nvPr/>
        </p:nvCxnSpPr>
        <p:spPr>
          <a:xfrm flipH="1">
            <a:off x="6232094" y="779309"/>
            <a:ext cx="12013" cy="172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2432" y="386366"/>
            <a:ext cx="2910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&lt;public IP&gt;:8081/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4788794" y="409977"/>
            <a:ext cx="2910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&lt;public IP&gt;:8080/api/trails</a:t>
            </a:r>
            <a:r>
              <a:rPr lang="fi-FI" dirty="0"/>
              <a:t>/</a:t>
            </a:r>
            <a:endParaRPr lang="fi-FI" dirty="0" smtClean="0"/>
          </a:p>
        </p:txBody>
      </p:sp>
      <p:cxnSp>
        <p:nvCxnSpPr>
          <p:cNvPr id="28" name="Straight Arrow Connector 27"/>
          <p:cNvCxnSpPr>
            <a:stCxn id="16" idx="3"/>
            <a:endCxn id="12" idx="1"/>
          </p:cNvCxnSpPr>
          <p:nvPr/>
        </p:nvCxnSpPr>
        <p:spPr>
          <a:xfrm>
            <a:off x="4054697" y="3580257"/>
            <a:ext cx="1016689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80411" y="3245476"/>
            <a:ext cx="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8080</a:t>
            </a:r>
            <a:endParaRPr lang="fi-FI" dirty="0"/>
          </a:p>
        </p:txBody>
      </p:sp>
      <p:cxnSp>
        <p:nvCxnSpPr>
          <p:cNvPr id="31" name="Straight Arrow Connector 30"/>
          <p:cNvCxnSpPr>
            <a:stCxn id="12" idx="3"/>
            <a:endCxn id="7" idx="1"/>
          </p:cNvCxnSpPr>
          <p:nvPr/>
        </p:nvCxnSpPr>
        <p:spPr>
          <a:xfrm flipV="1">
            <a:off x="7392802" y="3580257"/>
            <a:ext cx="1043564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7392642" y="3245476"/>
            <a:ext cx="104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27017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73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Karppinen, P.</dc:creator>
  <cp:lastModifiedBy>Karppinen, P.</cp:lastModifiedBy>
  <cp:revision>6</cp:revision>
  <dcterms:created xsi:type="dcterms:W3CDTF">2017-01-08T19:30:23Z</dcterms:created>
  <dcterms:modified xsi:type="dcterms:W3CDTF">2017-01-08T19:58:20Z</dcterms:modified>
</cp:coreProperties>
</file>