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528"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P.KARTHICK</a:t>
            </a:r>
          </a:p>
          <a:p>
            <a:r>
              <a:rPr lang="en-US" sz="2400" dirty="0">
                <a:latin typeface="Times New Roman" panose="02020603050405020304" pitchFamily="18" charset="0"/>
                <a:cs typeface="Times New Roman" panose="02020603050405020304" pitchFamily="18" charset="0"/>
              </a:rPr>
              <a:t>REGISTER NO: 312200153</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a:t>
            </a:r>
            <a:r>
              <a:rPr lang="en-US" sz="2400">
                <a:latin typeface="Times New Roman" panose="02020603050405020304" pitchFamily="18" charset="0"/>
                <a:cs typeface="Times New Roman" panose="02020603050405020304" pitchFamily="18" charset="0"/>
              </a:rPr>
              <a:t>ID: 6F77EE6567BCD998BDE47F837DBC6F2E</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995</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lokeshwari S</dc:creator>
  <cp:lastModifiedBy>lokeshwari S</cp:lastModifiedBy>
  <cp:revision>4</cp:revision>
  <dcterms:modified xsi:type="dcterms:W3CDTF">2024-08-31T15:16:03Z</dcterms:modified>
</cp:coreProperties>
</file>