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2F7F0-A937-4DD9-AC6C-3AB4CBC5A274}" v="83" dt="2024-06-23T11:40:2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 Puvvala" userId="9c1ce450590e1f62" providerId="LiveId" clId="{6712F7F0-A937-4DD9-AC6C-3AB4CBC5A274}"/>
    <pc:docChg chg="undo custSel addSld delSld modSld">
      <pc:chgData name="Keerthi Puvvala" userId="9c1ce450590e1f62" providerId="LiveId" clId="{6712F7F0-A937-4DD9-AC6C-3AB4CBC5A274}" dt="2024-06-23T11:50:00.407" v="1368" actId="115"/>
      <pc:docMkLst>
        <pc:docMk/>
      </pc:docMkLst>
      <pc:sldChg chg="addSp delSp modSp mod">
        <pc:chgData name="Keerthi Puvvala" userId="9c1ce450590e1f62" providerId="LiveId" clId="{6712F7F0-A937-4DD9-AC6C-3AB4CBC5A274}" dt="2024-06-23T11:48:24.537" v="1366" actId="123"/>
        <pc:sldMkLst>
          <pc:docMk/>
          <pc:sldMk cId="2181558853" sldId="259"/>
        </pc:sldMkLst>
        <pc:spChg chg="add mod">
          <ac:chgData name="Keerthi Puvvala" userId="9c1ce450590e1f62" providerId="LiveId" clId="{6712F7F0-A937-4DD9-AC6C-3AB4CBC5A274}" dt="2024-06-23T06:52:29.107" v="38" actId="20577"/>
          <ac:spMkLst>
            <pc:docMk/>
            <pc:sldMk cId="2181558853" sldId="259"/>
            <ac:spMk id="2" creationId="{18106D17-4209-343F-53AE-4F91C285C415}"/>
          </ac:spMkLst>
        </pc:spChg>
        <pc:spChg chg="add del mod">
          <ac:chgData name="Keerthi Puvvala" userId="9c1ce450590e1f62" providerId="LiveId" clId="{6712F7F0-A937-4DD9-AC6C-3AB4CBC5A274}" dt="2024-06-23T06:54:04.938" v="63"/>
          <ac:spMkLst>
            <pc:docMk/>
            <pc:sldMk cId="2181558853" sldId="259"/>
            <ac:spMk id="3" creationId="{2574DB56-622B-4D15-6200-A0B6EF45AF53}"/>
          </ac:spMkLst>
        </pc:spChg>
        <pc:spChg chg="add mod">
          <ac:chgData name="Keerthi Puvvala" userId="9c1ce450590e1f62" providerId="LiveId" clId="{6712F7F0-A937-4DD9-AC6C-3AB4CBC5A274}" dt="2024-06-23T07:01:39.856" v="324" actId="115"/>
          <ac:spMkLst>
            <pc:docMk/>
            <pc:sldMk cId="2181558853" sldId="259"/>
            <ac:spMk id="4" creationId="{310DA872-35AA-8D87-0D2A-6C32523DBC68}"/>
          </ac:spMkLst>
        </pc:spChg>
        <pc:spChg chg="add mod">
          <ac:chgData name="Keerthi Puvvala" userId="9c1ce450590e1f62" providerId="LiveId" clId="{6712F7F0-A937-4DD9-AC6C-3AB4CBC5A274}" dt="2024-06-23T11:48:24.537" v="1366" actId="123"/>
          <ac:spMkLst>
            <pc:docMk/>
            <pc:sldMk cId="2181558853" sldId="259"/>
            <ac:spMk id="5" creationId="{F45556CA-004D-1432-D1B3-B730D44EFCA2}"/>
          </ac:spMkLst>
        </pc:spChg>
        <pc:picChg chg="add mod">
          <ac:chgData name="Keerthi Puvvala" userId="9c1ce450590e1f62" providerId="LiveId" clId="{6712F7F0-A937-4DD9-AC6C-3AB4CBC5A274}" dt="2024-06-23T06:55:55.087" v="108" actId="14100"/>
          <ac:picMkLst>
            <pc:docMk/>
            <pc:sldMk cId="2181558853" sldId="259"/>
            <ac:picMk id="3074" creationId="{EB8BC660-2CD8-2A59-AFD4-0B94298A64A7}"/>
          </ac:picMkLst>
        </pc:picChg>
      </pc:sldChg>
      <pc:sldChg chg="new del">
        <pc:chgData name="Keerthi Puvvala" userId="9c1ce450590e1f62" providerId="LiveId" clId="{6712F7F0-A937-4DD9-AC6C-3AB4CBC5A274}" dt="2024-06-23T07:11:17.022" v="326" actId="2696"/>
        <pc:sldMkLst>
          <pc:docMk/>
          <pc:sldMk cId="85105958" sldId="260"/>
        </pc:sldMkLst>
      </pc:sldChg>
      <pc:sldChg chg="add del">
        <pc:chgData name="Keerthi Puvvala" userId="9c1ce450590e1f62" providerId="LiveId" clId="{6712F7F0-A937-4DD9-AC6C-3AB4CBC5A274}" dt="2024-06-23T06:50:33.668" v="2" actId="2696"/>
        <pc:sldMkLst>
          <pc:docMk/>
          <pc:sldMk cId="364636086" sldId="260"/>
        </pc:sldMkLst>
      </pc:sldChg>
      <pc:sldChg chg="addSp modSp new mod">
        <pc:chgData name="Keerthi Puvvala" userId="9c1ce450590e1f62" providerId="LiveId" clId="{6712F7F0-A937-4DD9-AC6C-3AB4CBC5A274}" dt="2024-06-23T07:23:05.497" v="458" actId="1076"/>
        <pc:sldMkLst>
          <pc:docMk/>
          <pc:sldMk cId="1080132182" sldId="260"/>
        </pc:sldMkLst>
        <pc:spChg chg="add mod">
          <ac:chgData name="Keerthi Puvvala" userId="9c1ce450590e1f62" providerId="LiveId" clId="{6712F7F0-A937-4DD9-AC6C-3AB4CBC5A274}" dt="2024-06-23T07:13:02.092" v="354" actId="1076"/>
          <ac:spMkLst>
            <pc:docMk/>
            <pc:sldMk cId="1080132182" sldId="260"/>
            <ac:spMk id="2" creationId="{BE3215B9-4AB3-1370-58A8-9B293BDFA25C}"/>
          </ac:spMkLst>
        </pc:spChg>
        <pc:spChg chg="add mod">
          <ac:chgData name="Keerthi Puvvala" userId="9c1ce450590e1f62" providerId="LiveId" clId="{6712F7F0-A937-4DD9-AC6C-3AB4CBC5A274}" dt="2024-06-23T07:14:05.025" v="358" actId="767"/>
          <ac:spMkLst>
            <pc:docMk/>
            <pc:sldMk cId="1080132182" sldId="260"/>
            <ac:spMk id="3" creationId="{8C901781-24C2-6BEF-9708-D05F801B7D54}"/>
          </ac:spMkLst>
        </pc:spChg>
        <pc:spChg chg="add mod">
          <ac:chgData name="Keerthi Puvvala" userId="9c1ce450590e1f62" providerId="LiveId" clId="{6712F7F0-A937-4DD9-AC6C-3AB4CBC5A274}" dt="2024-06-23T07:22:28.749" v="453" actId="12"/>
          <ac:spMkLst>
            <pc:docMk/>
            <pc:sldMk cId="1080132182" sldId="260"/>
            <ac:spMk id="4" creationId="{C42172B4-BBFB-E917-F546-B04D7107A26E}"/>
          </ac:spMkLst>
        </pc:spChg>
        <pc:spChg chg="add mod">
          <ac:chgData name="Keerthi Puvvala" userId="9c1ce450590e1f62" providerId="LiveId" clId="{6712F7F0-A937-4DD9-AC6C-3AB4CBC5A274}" dt="2024-06-23T07:23:05.497" v="458" actId="1076"/>
          <ac:spMkLst>
            <pc:docMk/>
            <pc:sldMk cId="1080132182" sldId="260"/>
            <ac:spMk id="5" creationId="{4B923AC4-92F2-B0F1-6474-E76797BBD11C}"/>
          </ac:spMkLst>
        </pc:spChg>
      </pc:sldChg>
      <pc:sldChg chg="addSp modSp new mod">
        <pc:chgData name="Keerthi Puvvala" userId="9c1ce450590e1f62" providerId="LiveId" clId="{6712F7F0-A937-4DD9-AC6C-3AB4CBC5A274}" dt="2024-06-23T11:49:49.769" v="1367" actId="115"/>
        <pc:sldMkLst>
          <pc:docMk/>
          <pc:sldMk cId="3622702929" sldId="261"/>
        </pc:sldMkLst>
        <pc:spChg chg="add mod">
          <ac:chgData name="Keerthi Puvvala" userId="9c1ce450590e1f62" providerId="LiveId" clId="{6712F7F0-A937-4DD9-AC6C-3AB4CBC5A274}" dt="2024-06-23T11:49:49.769" v="1367" actId="115"/>
          <ac:spMkLst>
            <pc:docMk/>
            <pc:sldMk cId="3622702929" sldId="261"/>
            <ac:spMk id="2" creationId="{7B954491-1481-817B-44EE-82CB9EA11CC6}"/>
          </ac:spMkLst>
        </pc:spChg>
        <pc:spChg chg="add mod">
          <ac:chgData name="Keerthi Puvvala" userId="9c1ce450590e1f62" providerId="LiveId" clId="{6712F7F0-A937-4DD9-AC6C-3AB4CBC5A274}" dt="2024-06-23T08:05:33.682" v="724" actId="123"/>
          <ac:spMkLst>
            <pc:docMk/>
            <pc:sldMk cId="3622702929" sldId="261"/>
            <ac:spMk id="3" creationId="{0ED67470-D354-4B49-D25E-DA5E87F38535}"/>
          </ac:spMkLst>
        </pc:spChg>
        <pc:spChg chg="add">
          <ac:chgData name="Keerthi Puvvala" userId="9c1ce450590e1f62" providerId="LiveId" clId="{6712F7F0-A937-4DD9-AC6C-3AB4CBC5A274}" dt="2024-06-23T07:46:17.715" v="629"/>
          <ac:spMkLst>
            <pc:docMk/>
            <pc:sldMk cId="3622702929" sldId="261"/>
            <ac:spMk id="4" creationId="{1C8DE50A-0AB2-BEF7-C201-1A9EFEC310D2}"/>
          </ac:spMkLst>
        </pc:spChg>
        <pc:spChg chg="add mod">
          <ac:chgData name="Keerthi Puvvala" userId="9c1ce450590e1f62" providerId="LiveId" clId="{6712F7F0-A937-4DD9-AC6C-3AB4CBC5A274}" dt="2024-06-23T07:46:30.090" v="633"/>
          <ac:spMkLst>
            <pc:docMk/>
            <pc:sldMk cId="3622702929" sldId="261"/>
            <ac:spMk id="5" creationId="{4A1809FE-D9DD-E202-37A8-C41F05E499C9}"/>
          </ac:spMkLst>
        </pc:spChg>
        <pc:spChg chg="add mod">
          <ac:chgData name="Keerthi Puvvala" userId="9c1ce450590e1f62" providerId="LiveId" clId="{6712F7F0-A937-4DD9-AC6C-3AB4CBC5A274}" dt="2024-06-23T07:46:29.352" v="632"/>
          <ac:spMkLst>
            <pc:docMk/>
            <pc:sldMk cId="3622702929" sldId="261"/>
            <ac:spMk id="6" creationId="{86D86B5C-A791-3C40-163C-A1FA45666AC8}"/>
          </ac:spMkLst>
        </pc:spChg>
        <pc:spChg chg="add">
          <ac:chgData name="Keerthi Puvvala" userId="9c1ce450590e1f62" providerId="LiveId" clId="{6712F7F0-A937-4DD9-AC6C-3AB4CBC5A274}" dt="2024-06-23T07:46:48.507" v="637"/>
          <ac:spMkLst>
            <pc:docMk/>
            <pc:sldMk cId="3622702929" sldId="261"/>
            <ac:spMk id="7" creationId="{58D9F8B0-2F2A-A2F9-3A00-306EFE72E345}"/>
          </ac:spMkLst>
        </pc:spChg>
        <pc:spChg chg="add">
          <ac:chgData name="Keerthi Puvvala" userId="9c1ce450590e1f62" providerId="LiveId" clId="{6712F7F0-A937-4DD9-AC6C-3AB4CBC5A274}" dt="2024-06-23T07:47:21.441" v="640"/>
          <ac:spMkLst>
            <pc:docMk/>
            <pc:sldMk cId="3622702929" sldId="261"/>
            <ac:spMk id="8" creationId="{01822D96-ACA0-38EE-03D3-0673B32C863F}"/>
          </ac:spMkLst>
        </pc:spChg>
      </pc:sldChg>
      <pc:sldChg chg="addSp delSp modSp new mod">
        <pc:chgData name="Keerthi Puvvala" userId="9c1ce450590e1f62" providerId="LiveId" clId="{6712F7F0-A937-4DD9-AC6C-3AB4CBC5A274}" dt="2024-06-23T11:50:00.407" v="1368" actId="115"/>
        <pc:sldMkLst>
          <pc:docMk/>
          <pc:sldMk cId="108628498" sldId="262"/>
        </pc:sldMkLst>
        <pc:spChg chg="add mod">
          <ac:chgData name="Keerthi Puvvala" userId="9c1ce450590e1f62" providerId="LiveId" clId="{6712F7F0-A937-4DD9-AC6C-3AB4CBC5A274}" dt="2024-06-23T11:50:00.407" v="1368" actId="115"/>
          <ac:spMkLst>
            <pc:docMk/>
            <pc:sldMk cId="108628498" sldId="262"/>
            <ac:spMk id="2" creationId="{635D5FF4-E67B-1E69-B96C-10E99569A63D}"/>
          </ac:spMkLst>
        </pc:spChg>
        <pc:spChg chg="add del mod">
          <ac:chgData name="Keerthi Puvvala" userId="9c1ce450590e1f62" providerId="LiveId" clId="{6712F7F0-A937-4DD9-AC6C-3AB4CBC5A274}" dt="2024-06-23T07:55:45.063" v="673"/>
          <ac:spMkLst>
            <pc:docMk/>
            <pc:sldMk cId="108628498" sldId="262"/>
            <ac:spMk id="3" creationId="{8A56C0EB-2B3A-D067-D83C-126101D9096F}"/>
          </ac:spMkLst>
        </pc:spChg>
        <pc:spChg chg="add mod">
          <ac:chgData name="Keerthi Puvvala" userId="9c1ce450590e1f62" providerId="LiveId" clId="{6712F7F0-A937-4DD9-AC6C-3AB4CBC5A274}" dt="2024-06-23T11:43:30.798" v="1131" actId="115"/>
          <ac:spMkLst>
            <pc:docMk/>
            <pc:sldMk cId="108628498" sldId="262"/>
            <ac:spMk id="4" creationId="{CF31C198-AB6F-7FFF-BA97-E42F85EB1343}"/>
          </ac:spMkLst>
        </pc:spChg>
        <pc:spChg chg="add">
          <ac:chgData name="Keerthi Puvvala" userId="9c1ce450590e1f62" providerId="LiveId" clId="{6712F7F0-A937-4DD9-AC6C-3AB4CBC5A274}" dt="2024-06-23T08:02:50.893" v="704"/>
          <ac:spMkLst>
            <pc:docMk/>
            <pc:sldMk cId="108628498" sldId="262"/>
            <ac:spMk id="5" creationId="{0F15B47E-0B74-6EF2-E8DC-83B199E6E06D}"/>
          </ac:spMkLst>
        </pc:spChg>
      </pc:sldChg>
      <pc:sldChg chg="addSp delSp modSp new mod">
        <pc:chgData name="Keerthi Puvvala" userId="9c1ce450590e1f62" providerId="LiveId" clId="{6712F7F0-A937-4DD9-AC6C-3AB4CBC5A274}" dt="2024-06-23T08:19:04.041" v="846"/>
        <pc:sldMkLst>
          <pc:docMk/>
          <pc:sldMk cId="2409291820" sldId="263"/>
        </pc:sldMkLst>
        <pc:spChg chg="add del mod">
          <ac:chgData name="Keerthi Puvvala" userId="9c1ce450590e1f62" providerId="LiveId" clId="{6712F7F0-A937-4DD9-AC6C-3AB4CBC5A274}" dt="2024-06-23T08:09:07.467" v="745"/>
          <ac:spMkLst>
            <pc:docMk/>
            <pc:sldMk cId="2409291820" sldId="263"/>
            <ac:spMk id="2" creationId="{D743A656-FE58-6849-CA22-EC2456150464}"/>
          </ac:spMkLst>
        </pc:spChg>
        <pc:spChg chg="add mod">
          <ac:chgData name="Keerthi Puvvala" userId="9c1ce450590e1f62" providerId="LiveId" clId="{6712F7F0-A937-4DD9-AC6C-3AB4CBC5A274}" dt="2024-06-23T08:16:03.684" v="807" actId="1076"/>
          <ac:spMkLst>
            <pc:docMk/>
            <pc:sldMk cId="2409291820" sldId="263"/>
            <ac:spMk id="3" creationId="{CC70DC02-D44F-DDC0-1BDF-F734CEB81189}"/>
          </ac:spMkLst>
        </pc:spChg>
        <pc:spChg chg="add del mod">
          <ac:chgData name="Keerthi Puvvala" userId="9c1ce450590e1f62" providerId="LiveId" clId="{6712F7F0-A937-4DD9-AC6C-3AB4CBC5A274}" dt="2024-06-23T08:19:04.041" v="846"/>
          <ac:spMkLst>
            <pc:docMk/>
            <pc:sldMk cId="2409291820" sldId="263"/>
            <ac:spMk id="4" creationId="{8F6188EF-AAC2-F642-70FC-5BCE6F66606C}"/>
          </ac:spMkLst>
        </pc:spChg>
        <pc:spChg chg="add mod">
          <ac:chgData name="Keerthi Puvvala" userId="9c1ce450590e1f62" providerId="LiveId" clId="{6712F7F0-A937-4DD9-AC6C-3AB4CBC5A274}" dt="2024-06-23T08:10:23.578" v="761" actId="1076"/>
          <ac:spMkLst>
            <pc:docMk/>
            <pc:sldMk cId="2409291820" sldId="263"/>
            <ac:spMk id="5" creationId="{E61AA7B4-23F4-94E0-323A-EBD5D1A3BE12}"/>
          </ac:spMkLst>
        </pc:spChg>
        <pc:spChg chg="add mod">
          <ac:chgData name="Keerthi Puvvala" userId="9c1ce450590e1f62" providerId="LiveId" clId="{6712F7F0-A937-4DD9-AC6C-3AB4CBC5A274}" dt="2024-06-23T08:10:30.643" v="764" actId="1076"/>
          <ac:spMkLst>
            <pc:docMk/>
            <pc:sldMk cId="2409291820" sldId="263"/>
            <ac:spMk id="6" creationId="{FCC2012A-7747-FC8D-33A5-C118CA39F924}"/>
          </ac:spMkLst>
        </pc:spChg>
        <pc:spChg chg="add mod">
          <ac:chgData name="Keerthi Puvvala" userId="9c1ce450590e1f62" providerId="LiveId" clId="{6712F7F0-A937-4DD9-AC6C-3AB4CBC5A274}" dt="2024-06-23T08:18:52.607" v="843" actId="123"/>
          <ac:spMkLst>
            <pc:docMk/>
            <pc:sldMk cId="2409291820" sldId="263"/>
            <ac:spMk id="7" creationId="{D40158CF-EB9B-AFA1-DAA7-60410AB5D926}"/>
          </ac:spMkLst>
        </pc:spChg>
        <pc:spChg chg="add">
          <ac:chgData name="Keerthi Puvvala" userId="9c1ce450590e1f62" providerId="LiveId" clId="{6712F7F0-A937-4DD9-AC6C-3AB4CBC5A274}" dt="2024-06-23T08:11:06.691" v="770"/>
          <ac:spMkLst>
            <pc:docMk/>
            <pc:sldMk cId="2409291820" sldId="263"/>
            <ac:spMk id="8" creationId="{B0BED7AB-B33B-6938-9059-FE63947DE598}"/>
          </ac:spMkLst>
        </pc:spChg>
        <pc:spChg chg="add">
          <ac:chgData name="Keerthi Puvvala" userId="9c1ce450590e1f62" providerId="LiveId" clId="{6712F7F0-A937-4DD9-AC6C-3AB4CBC5A274}" dt="2024-06-23T08:13:59.202" v="791"/>
          <ac:spMkLst>
            <pc:docMk/>
            <pc:sldMk cId="2409291820" sldId="263"/>
            <ac:spMk id="9" creationId="{6BF88745-E6AB-D9E5-19DB-146FB1C030AD}"/>
          </ac:spMkLst>
        </pc:spChg>
      </pc:sldChg>
      <pc:sldChg chg="addSp delSp modSp new mod">
        <pc:chgData name="Keerthi Puvvala" userId="9c1ce450590e1f62" providerId="LiveId" clId="{6712F7F0-A937-4DD9-AC6C-3AB4CBC5A274}" dt="2024-06-23T08:27:49.605" v="929" actId="1076"/>
        <pc:sldMkLst>
          <pc:docMk/>
          <pc:sldMk cId="2639032964" sldId="264"/>
        </pc:sldMkLst>
        <pc:spChg chg="add del mod">
          <ac:chgData name="Keerthi Puvvala" userId="9c1ce450590e1f62" providerId="LiveId" clId="{6712F7F0-A937-4DD9-AC6C-3AB4CBC5A274}" dt="2024-06-23T08:21:11.173" v="858"/>
          <ac:spMkLst>
            <pc:docMk/>
            <pc:sldMk cId="2639032964" sldId="264"/>
            <ac:spMk id="2" creationId="{08546626-B2DD-263F-D603-948E57E950C2}"/>
          </ac:spMkLst>
        </pc:spChg>
        <pc:spChg chg="add mod">
          <ac:chgData name="Keerthi Puvvala" userId="9c1ce450590e1f62" providerId="LiveId" clId="{6712F7F0-A937-4DD9-AC6C-3AB4CBC5A274}" dt="2024-06-23T08:27:49.605" v="929" actId="1076"/>
          <ac:spMkLst>
            <pc:docMk/>
            <pc:sldMk cId="2639032964" sldId="264"/>
            <ac:spMk id="3" creationId="{138BF55C-153F-80DD-DAD9-B3D5D0E48D89}"/>
          </ac:spMkLst>
        </pc:spChg>
        <pc:spChg chg="add mod">
          <ac:chgData name="Keerthi Puvvala" userId="9c1ce450590e1f62" providerId="LiveId" clId="{6712F7F0-A937-4DD9-AC6C-3AB4CBC5A274}" dt="2024-06-23T08:27:39.397" v="928" actId="115"/>
          <ac:spMkLst>
            <pc:docMk/>
            <pc:sldMk cId="2639032964" sldId="264"/>
            <ac:spMk id="4" creationId="{8AE43294-AF7B-9E98-74C4-E062D2F97FA5}"/>
          </ac:spMkLst>
        </pc:spChg>
      </pc:sldChg>
      <pc:sldChg chg="addSp modSp new mod">
        <pc:chgData name="Keerthi Puvvala" userId="9c1ce450590e1f62" providerId="LiveId" clId="{6712F7F0-A937-4DD9-AC6C-3AB4CBC5A274}" dt="2024-06-23T11:40:06.011" v="1108"/>
        <pc:sldMkLst>
          <pc:docMk/>
          <pc:sldMk cId="3776881019" sldId="265"/>
        </pc:sldMkLst>
        <pc:spChg chg="add mod">
          <ac:chgData name="Keerthi Puvvala" userId="9c1ce450590e1f62" providerId="LiveId" clId="{6712F7F0-A937-4DD9-AC6C-3AB4CBC5A274}" dt="2024-06-23T11:34:35.701" v="1057" actId="1076"/>
          <ac:spMkLst>
            <pc:docMk/>
            <pc:sldMk cId="3776881019" sldId="265"/>
            <ac:spMk id="2" creationId="{FDDB690C-3B4E-2024-DE60-107D9B101DD9}"/>
          </ac:spMkLst>
        </pc:spChg>
        <pc:spChg chg="add mod">
          <ac:chgData name="Keerthi Puvvala" userId="9c1ce450590e1f62" providerId="LiveId" clId="{6712F7F0-A937-4DD9-AC6C-3AB4CBC5A274}" dt="2024-06-23T11:40:06.011" v="1108"/>
          <ac:spMkLst>
            <pc:docMk/>
            <pc:sldMk cId="3776881019" sldId="265"/>
            <ac:spMk id="3" creationId="{D88F31A6-A7CA-68E1-AD41-625039624F98}"/>
          </ac:spMkLst>
        </pc:spChg>
        <pc:spChg chg="add">
          <ac:chgData name="Keerthi Puvvala" userId="9c1ce450590e1f62" providerId="LiveId" clId="{6712F7F0-A937-4DD9-AC6C-3AB4CBC5A274}" dt="2024-06-23T11:36:19.134" v="1063"/>
          <ac:spMkLst>
            <pc:docMk/>
            <pc:sldMk cId="3776881019" sldId="265"/>
            <ac:spMk id="4" creationId="{0DCF2897-257E-2E2D-FB0F-466450F0EC29}"/>
          </ac:spMkLst>
        </pc:spChg>
      </pc:sldChg>
      <pc:sldChg chg="addSp modSp new mod">
        <pc:chgData name="Keerthi Puvvala" userId="9c1ce450590e1f62" providerId="LiveId" clId="{6712F7F0-A937-4DD9-AC6C-3AB4CBC5A274}" dt="2024-06-23T08:45:00.617" v="1017" actId="123"/>
        <pc:sldMkLst>
          <pc:docMk/>
          <pc:sldMk cId="2744052207" sldId="266"/>
        </pc:sldMkLst>
        <pc:spChg chg="add mod">
          <ac:chgData name="Keerthi Puvvala" userId="9c1ce450590e1f62" providerId="LiveId" clId="{6712F7F0-A937-4DD9-AC6C-3AB4CBC5A274}" dt="2024-06-23T08:40:30.121" v="970" actId="115"/>
          <ac:spMkLst>
            <pc:docMk/>
            <pc:sldMk cId="2744052207" sldId="266"/>
            <ac:spMk id="2" creationId="{B59F68EE-A5BC-DB79-2DEC-93569E7C0F61}"/>
          </ac:spMkLst>
        </pc:spChg>
        <pc:spChg chg="add mod">
          <ac:chgData name="Keerthi Puvvala" userId="9c1ce450590e1f62" providerId="LiveId" clId="{6712F7F0-A937-4DD9-AC6C-3AB4CBC5A274}" dt="2024-06-23T08:45:00.617" v="1017" actId="123"/>
          <ac:spMkLst>
            <pc:docMk/>
            <pc:sldMk cId="2744052207" sldId="266"/>
            <ac:spMk id="3" creationId="{5101B701-950A-CB34-CE81-36A116F06C1D}"/>
          </ac:spMkLst>
        </pc:spChg>
        <pc:spChg chg="add">
          <ac:chgData name="Keerthi Puvvala" userId="9c1ce450590e1f62" providerId="LiveId" clId="{6712F7F0-A937-4DD9-AC6C-3AB4CBC5A274}" dt="2024-06-23T08:41:24.247" v="981"/>
          <ac:spMkLst>
            <pc:docMk/>
            <pc:sldMk cId="2744052207" sldId="266"/>
            <ac:spMk id="4" creationId="{0033C5D6-032C-3835-0567-AF5BB3314789}"/>
          </ac:spMkLst>
        </pc:spChg>
        <pc:spChg chg="add">
          <ac:chgData name="Keerthi Puvvala" userId="9c1ce450590e1f62" providerId="LiveId" clId="{6712F7F0-A937-4DD9-AC6C-3AB4CBC5A274}" dt="2024-06-23T08:41:41.373" v="986"/>
          <ac:spMkLst>
            <pc:docMk/>
            <pc:sldMk cId="2744052207" sldId="266"/>
            <ac:spMk id="5" creationId="{C8522199-13C3-6452-3ED3-5F305F9C5B7D}"/>
          </ac:spMkLst>
        </pc:spChg>
      </pc:sldChg>
      <pc:sldChg chg="addSp delSp modSp new del mod">
        <pc:chgData name="Keerthi Puvvala" userId="9c1ce450590e1f62" providerId="LiveId" clId="{6712F7F0-A937-4DD9-AC6C-3AB4CBC5A274}" dt="2024-06-23T08:50:20.371" v="1052" actId="2696"/>
        <pc:sldMkLst>
          <pc:docMk/>
          <pc:sldMk cId="526474514" sldId="267"/>
        </pc:sldMkLst>
        <pc:spChg chg="add del mod">
          <ac:chgData name="Keerthi Puvvala" userId="9c1ce450590e1f62" providerId="LiveId" clId="{6712F7F0-A937-4DD9-AC6C-3AB4CBC5A274}" dt="2024-06-23T08:49:11.464" v="1032"/>
          <ac:spMkLst>
            <pc:docMk/>
            <pc:sldMk cId="526474514" sldId="267"/>
            <ac:spMk id="2" creationId="{0BE37780-626F-1A7D-538D-4828E7788F39}"/>
          </ac:spMkLst>
        </pc:spChg>
        <pc:spChg chg="add mod">
          <ac:chgData name="Keerthi Puvvala" userId="9c1ce450590e1f62" providerId="LiveId" clId="{6712F7F0-A937-4DD9-AC6C-3AB4CBC5A274}" dt="2024-06-23T08:49:10.609" v="1030" actId="255"/>
          <ac:spMkLst>
            <pc:docMk/>
            <pc:sldMk cId="526474514" sldId="267"/>
            <ac:spMk id="3" creationId="{B0AA5377-4DA0-A2E6-140D-55CD3822509C}"/>
          </ac:spMkLst>
        </pc:spChg>
        <pc:spChg chg="add del mod">
          <ac:chgData name="Keerthi Puvvala" userId="9c1ce450590e1f62" providerId="LiveId" clId="{6712F7F0-A937-4DD9-AC6C-3AB4CBC5A274}" dt="2024-06-23T08:49:21.440" v="1037"/>
          <ac:spMkLst>
            <pc:docMk/>
            <pc:sldMk cId="526474514" sldId="267"/>
            <ac:spMk id="4" creationId="{E9F60066-E844-08D1-5239-A0D763BAAE49}"/>
          </ac:spMkLst>
        </pc:spChg>
        <pc:spChg chg="add del mod">
          <ac:chgData name="Keerthi Puvvala" userId="9c1ce450590e1f62" providerId="LiveId" clId="{6712F7F0-A937-4DD9-AC6C-3AB4CBC5A274}" dt="2024-06-23T08:49:21.440" v="1039"/>
          <ac:spMkLst>
            <pc:docMk/>
            <pc:sldMk cId="526474514" sldId="267"/>
            <ac:spMk id="5" creationId="{9856C40E-FF6F-119A-7B5E-1EB177388E63}"/>
          </ac:spMkLst>
        </pc:spChg>
        <pc:spChg chg="add del mod">
          <ac:chgData name="Keerthi Puvvala" userId="9c1ce450590e1f62" providerId="LiveId" clId="{6712F7F0-A937-4DD9-AC6C-3AB4CBC5A274}" dt="2024-06-23T08:49:41.606" v="1046"/>
          <ac:spMkLst>
            <pc:docMk/>
            <pc:sldMk cId="526474514" sldId="267"/>
            <ac:spMk id="6" creationId="{6403ECF9-A7AE-C683-792C-B8CA5FBE08BF}"/>
          </ac:spMkLst>
        </pc:spChg>
        <pc:spChg chg="add del mod">
          <ac:chgData name="Keerthi Puvvala" userId="9c1ce450590e1f62" providerId="LiveId" clId="{6712F7F0-A937-4DD9-AC6C-3AB4CBC5A274}" dt="2024-06-23T08:49:50.254" v="1051" actId="1076"/>
          <ac:spMkLst>
            <pc:docMk/>
            <pc:sldMk cId="526474514" sldId="267"/>
            <ac:spMk id="7" creationId="{1BE82889-7D30-6D20-A5BF-AD0F69A4928D}"/>
          </ac:spMkLst>
        </pc:spChg>
      </pc:sldChg>
      <pc:sldChg chg="addSp modSp new mod">
        <pc:chgData name="Keerthi Puvvala" userId="9c1ce450590e1f62" providerId="LiveId" clId="{6712F7F0-A937-4DD9-AC6C-3AB4CBC5A274}" dt="2024-06-23T11:42:33.246" v="1128" actId="123"/>
        <pc:sldMkLst>
          <pc:docMk/>
          <pc:sldMk cId="1895992152" sldId="267"/>
        </pc:sldMkLst>
        <pc:spChg chg="add mod">
          <ac:chgData name="Keerthi Puvvala" userId="9c1ce450590e1f62" providerId="LiveId" clId="{6712F7F0-A937-4DD9-AC6C-3AB4CBC5A274}" dt="2024-06-23T11:42:33.246" v="1128" actId="123"/>
          <ac:spMkLst>
            <pc:docMk/>
            <pc:sldMk cId="1895992152" sldId="267"/>
            <ac:spMk id="2" creationId="{8D617BDA-47D0-C426-04F0-BFCCAE457E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DBC38-04D9-45FC-AF8A-A077A7C14BF4}"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D1A61-E1B6-4D19-B50D-91275FDB2A58}" type="slidenum">
              <a:rPr lang="en-IN" smtClean="0"/>
              <a:t>‹#›</a:t>
            </a:fld>
            <a:endParaRPr lang="en-IN"/>
          </a:p>
        </p:txBody>
      </p:sp>
    </p:spTree>
    <p:extLst>
      <p:ext uri="{BB962C8B-B14F-4D97-AF65-F5344CB8AC3E}">
        <p14:creationId xmlns:p14="http://schemas.microsoft.com/office/powerpoint/2010/main" val="654160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257E-BE58-74B6-4EF9-5E603B7B2CE6}"/>
              </a:ext>
            </a:extLst>
          </p:cNvPr>
          <p:cNvSpPr>
            <a:spLocks noGrp="1"/>
          </p:cNvSpPr>
          <p:nvPr>
            <p:ph type="ctrTitle"/>
          </p:nvPr>
        </p:nvSpPr>
        <p:spPr/>
        <p:txBody>
          <a:bodyPr/>
          <a:lstStyle/>
          <a:p>
            <a:r>
              <a:rPr lang="en-IN" b="1" dirty="0"/>
              <a:t>FINAL PROJECT</a:t>
            </a:r>
          </a:p>
        </p:txBody>
      </p:sp>
      <p:sp>
        <p:nvSpPr>
          <p:cNvPr id="3" name="Subtitle 2">
            <a:extLst>
              <a:ext uri="{FF2B5EF4-FFF2-40B4-BE49-F238E27FC236}">
                <a16:creationId xmlns:a16="http://schemas.microsoft.com/office/drawing/2014/main" id="{FB8D733F-7DBD-3674-BEF7-F01E0A672967}"/>
              </a:ext>
            </a:extLst>
          </p:cNvPr>
          <p:cNvSpPr>
            <a:spLocks noGrp="1"/>
          </p:cNvSpPr>
          <p:nvPr>
            <p:ph type="subTitle" idx="1"/>
          </p:nvPr>
        </p:nvSpPr>
        <p:spPr/>
        <p:txBody>
          <a:bodyPr/>
          <a:lstStyle/>
          <a:p>
            <a:r>
              <a:rPr lang="en-IN" dirty="0"/>
              <a:t>BY</a:t>
            </a:r>
          </a:p>
          <a:p>
            <a:r>
              <a:rPr lang="en-IN" sz="2800" b="1" dirty="0"/>
              <a:t>PUVVALA KEERTHI</a:t>
            </a:r>
          </a:p>
        </p:txBody>
      </p:sp>
    </p:spTree>
    <p:extLst>
      <p:ext uri="{BB962C8B-B14F-4D97-AF65-F5344CB8AC3E}">
        <p14:creationId xmlns:p14="http://schemas.microsoft.com/office/powerpoint/2010/main" val="247776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B690C-3B4E-2024-DE60-107D9B101DD9}"/>
              </a:ext>
            </a:extLst>
          </p:cNvPr>
          <p:cNvSpPr txBox="1"/>
          <p:nvPr/>
        </p:nvSpPr>
        <p:spPr>
          <a:xfrm>
            <a:off x="816077" y="825909"/>
            <a:ext cx="6803923" cy="461665"/>
          </a:xfrm>
          <a:prstGeom prst="rect">
            <a:avLst/>
          </a:prstGeom>
          <a:noFill/>
        </p:spPr>
        <p:txBody>
          <a:bodyPr wrap="square" rtlCol="0">
            <a:spAutoFit/>
          </a:bodyPr>
          <a:lstStyle/>
          <a:p>
            <a:r>
              <a:rPr lang="en-IN" sz="2400" b="1" u="sng" dirty="0"/>
              <a:t>RESULT</a:t>
            </a:r>
          </a:p>
        </p:txBody>
      </p:sp>
      <p:sp>
        <p:nvSpPr>
          <p:cNvPr id="3" name="TextBox 2">
            <a:extLst>
              <a:ext uri="{FF2B5EF4-FFF2-40B4-BE49-F238E27FC236}">
                <a16:creationId xmlns:a16="http://schemas.microsoft.com/office/drawing/2014/main" id="{D88F31A6-A7CA-68E1-AD41-625039624F98}"/>
              </a:ext>
            </a:extLst>
          </p:cNvPr>
          <p:cNvSpPr txBox="1"/>
          <p:nvPr/>
        </p:nvSpPr>
        <p:spPr>
          <a:xfrm>
            <a:off x="914400" y="1406013"/>
            <a:ext cx="9694607" cy="3693319"/>
          </a:xfrm>
          <a:prstGeom prst="rect">
            <a:avLst/>
          </a:prstGeom>
          <a:noFill/>
        </p:spPr>
        <p:txBody>
          <a:bodyPr wrap="square" rtlCol="0">
            <a:spAutoFit/>
          </a:bodyPr>
          <a:lstStyle/>
          <a:p>
            <a:pPr algn="just"/>
            <a:r>
              <a:rPr lang="en-US" b="1" dirty="0"/>
              <a:t>Keyloggers</a:t>
            </a:r>
            <a:r>
              <a:rPr lang="en-US" dirty="0"/>
              <a:t> pose a significant threat to cybersecurity by covertly capturing sensitive information, leading to data theft, privacy invasion, and broader system compromises. Understanding the various types of keyloggers, both software and hardware, is essential for implementing effective detection, prevention, and response strategies.</a:t>
            </a:r>
          </a:p>
          <a:p>
            <a:pPr algn="just"/>
            <a:endParaRPr lang="en-IN" dirty="0"/>
          </a:p>
          <a:p>
            <a:pPr algn="just"/>
            <a:r>
              <a:rPr lang="en-IN" b="1" dirty="0"/>
              <a:t>Key protection strategies include</a:t>
            </a:r>
            <a:r>
              <a:rPr lang="en-IN" dirty="0"/>
              <a:t>:</a:t>
            </a:r>
          </a:p>
          <a:p>
            <a:pPr marL="285750" indent="-285750" algn="just">
              <a:buFont typeface="Arial" panose="020B0604020202020204" pitchFamily="34" charset="0"/>
              <a:buChar char="•"/>
            </a:pPr>
            <a:r>
              <a:rPr lang="en-US" dirty="0"/>
              <a:t>Utilizing robust antivirus and anti-malware software.</a:t>
            </a:r>
            <a:endParaRPr lang="en-IN" dirty="0"/>
          </a:p>
          <a:p>
            <a:pPr marL="285750" indent="-285750" algn="just">
              <a:buFont typeface="Arial" panose="020B0604020202020204" pitchFamily="34" charset="0"/>
              <a:buChar char="•"/>
            </a:pPr>
            <a:r>
              <a:rPr lang="en-IN" dirty="0"/>
              <a:t>Implementing </a:t>
            </a:r>
            <a:r>
              <a:rPr lang="en-IN" dirty="0" err="1"/>
              <a:t>behavioral</a:t>
            </a:r>
            <a:r>
              <a:rPr lang="en-IN" dirty="0"/>
              <a:t> analysis tools.</a:t>
            </a:r>
          </a:p>
          <a:p>
            <a:pPr marL="285750" indent="-285750" algn="just">
              <a:buFont typeface="Arial" panose="020B0604020202020204" pitchFamily="34" charset="0"/>
              <a:buChar char="•"/>
            </a:pPr>
            <a:r>
              <a:rPr lang="en-US" dirty="0"/>
              <a:t>Enforcing stringent hardware security measures.</a:t>
            </a:r>
            <a:endParaRPr lang="en-IN" dirty="0"/>
          </a:p>
          <a:p>
            <a:pPr marL="285750" indent="-285750" algn="just">
              <a:buFont typeface="Arial" panose="020B0604020202020204" pitchFamily="34" charset="0"/>
              <a:buChar char="•"/>
            </a:pPr>
            <a:r>
              <a:rPr lang="en-US" dirty="0"/>
              <a:t>Developing and adhering to comprehensive security policies.</a:t>
            </a:r>
          </a:p>
          <a:p>
            <a:pPr marL="285750" indent="-285750" algn="just">
              <a:buFont typeface="Arial" panose="020B0604020202020204" pitchFamily="34" charset="0"/>
              <a:buChar char="•"/>
            </a:pPr>
            <a:r>
              <a:rPr lang="en-IN" dirty="0"/>
              <a:t>Employing keyboard encryption.</a:t>
            </a:r>
            <a:endParaRPr lang="en-US" dirty="0"/>
          </a:p>
          <a:p>
            <a:pPr marL="285750" indent="-285750" algn="just">
              <a:buFont typeface="Arial" panose="020B0604020202020204" pitchFamily="34" charset="0"/>
              <a:buChar char="•"/>
            </a:pPr>
            <a:r>
              <a:rPr lang="en-IN" dirty="0"/>
              <a:t>Conducting regular system scans.</a:t>
            </a:r>
            <a:endParaRPr lang="en-US" dirty="0"/>
          </a:p>
          <a:p>
            <a:pPr algn="just"/>
            <a:endParaRPr lang="en-IN" dirty="0"/>
          </a:p>
        </p:txBody>
      </p:sp>
    </p:spTree>
    <p:extLst>
      <p:ext uri="{BB962C8B-B14F-4D97-AF65-F5344CB8AC3E}">
        <p14:creationId xmlns:p14="http://schemas.microsoft.com/office/powerpoint/2010/main" val="377688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17BDA-47D0-C426-04F0-BFCCAE457E0E}"/>
              </a:ext>
            </a:extLst>
          </p:cNvPr>
          <p:cNvSpPr txBox="1"/>
          <p:nvPr/>
        </p:nvSpPr>
        <p:spPr>
          <a:xfrm>
            <a:off x="973394" y="1366684"/>
            <a:ext cx="9576619" cy="2308324"/>
          </a:xfrm>
          <a:prstGeom prst="rect">
            <a:avLst/>
          </a:prstGeom>
          <a:noFill/>
        </p:spPr>
        <p:txBody>
          <a:bodyPr wrap="square" rtlCol="0">
            <a:spAutoFit/>
          </a:bodyPr>
          <a:lstStyle/>
          <a:p>
            <a:r>
              <a:rPr lang="en-IN" b="1" dirty="0"/>
              <a:t>Remember:</a:t>
            </a:r>
          </a:p>
          <a:p>
            <a:endParaRPr lang="en-IN" dirty="0"/>
          </a:p>
          <a:p>
            <a:pPr marL="285750" indent="-285750" algn="just">
              <a:buFont typeface="Arial" panose="020B0604020202020204" pitchFamily="34" charset="0"/>
              <a:buChar char="•"/>
            </a:pPr>
            <a:r>
              <a:rPr lang="en-US" b="1" dirty="0"/>
              <a:t>Be Proactive:</a:t>
            </a:r>
            <a:r>
              <a:rPr lang="en-US" dirty="0"/>
              <a:t> Implement and maintain strong security measures.</a:t>
            </a:r>
            <a:endParaRPr lang="en-IN" dirty="0"/>
          </a:p>
          <a:p>
            <a:pPr marL="285750" indent="-285750" algn="just">
              <a:buFont typeface="Arial" panose="020B0604020202020204" pitchFamily="34" charset="0"/>
              <a:buChar char="•"/>
            </a:pPr>
            <a:r>
              <a:rPr lang="en-US" b="1" dirty="0"/>
              <a:t>Be Informed:</a:t>
            </a:r>
            <a:r>
              <a:rPr lang="en-US" dirty="0"/>
              <a:t> Stay updated on emerging threats and trends in cybersecurity.</a:t>
            </a:r>
            <a:endParaRPr lang="en-IN" dirty="0"/>
          </a:p>
          <a:p>
            <a:pPr marL="285750" indent="-285750" algn="just">
              <a:buFont typeface="Arial" panose="020B0604020202020204" pitchFamily="34" charset="0"/>
              <a:buChar char="•"/>
            </a:pPr>
            <a:r>
              <a:rPr lang="en-US" b="1" dirty="0"/>
              <a:t>Be Vigilant:</a:t>
            </a:r>
            <a:r>
              <a:rPr lang="en-US" dirty="0"/>
              <a:t> Regularly monitor systems and educate users on safe computing practices.</a:t>
            </a:r>
            <a:endParaRPr lang="en-IN" dirty="0"/>
          </a:p>
          <a:p>
            <a:endParaRPr lang="en-US" dirty="0"/>
          </a:p>
          <a:p>
            <a:pPr algn="just"/>
            <a:r>
              <a:rPr lang="en-US" dirty="0"/>
              <a:t>Through comprehensive understanding and proactive strategies, we can combat the threat of keyloggers and ensure robust cybersecurity for individuals and organizations alike.</a:t>
            </a:r>
            <a:endParaRPr lang="en-IN" dirty="0"/>
          </a:p>
        </p:txBody>
      </p:sp>
    </p:spTree>
    <p:extLst>
      <p:ext uri="{BB962C8B-B14F-4D97-AF65-F5344CB8AC3E}">
        <p14:creationId xmlns:p14="http://schemas.microsoft.com/office/powerpoint/2010/main" val="189599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70E5-D0F4-671C-D5DB-B635E3128272}"/>
              </a:ext>
            </a:extLst>
          </p:cNvPr>
          <p:cNvSpPr>
            <a:spLocks noGrp="1"/>
          </p:cNvSpPr>
          <p:nvPr>
            <p:ph type="title"/>
          </p:nvPr>
        </p:nvSpPr>
        <p:spPr/>
        <p:txBody>
          <a:bodyPr/>
          <a:lstStyle/>
          <a:p>
            <a:r>
              <a:rPr lang="en-IN" dirty="0"/>
              <a:t>KEYLOGGER AND SECURITY</a:t>
            </a:r>
          </a:p>
        </p:txBody>
      </p:sp>
      <p:pic>
        <p:nvPicPr>
          <p:cNvPr id="1026" name="Picture 2" descr="What is a Keylogger and how can you protect yourself? - IONOS">
            <a:extLst>
              <a:ext uri="{FF2B5EF4-FFF2-40B4-BE49-F238E27FC236}">
                <a16:creationId xmlns:a16="http://schemas.microsoft.com/office/drawing/2014/main" id="{1CDA6ADF-D9B8-E413-DC04-138C54D9B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148" y="2458065"/>
            <a:ext cx="8750710" cy="367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68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ips for Protecting Your Internet Privacy on Social Media Apps - Biznology">
            <a:extLst>
              <a:ext uri="{FF2B5EF4-FFF2-40B4-BE49-F238E27FC236}">
                <a16:creationId xmlns:a16="http://schemas.microsoft.com/office/drawing/2014/main" id="{EB8BC660-2CD8-2A59-AFD4-0B94298A6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5" y="2359741"/>
            <a:ext cx="3175819" cy="31552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0DA872-35AA-8D87-0D2A-6C32523DBC68}"/>
              </a:ext>
            </a:extLst>
          </p:cNvPr>
          <p:cNvSpPr txBox="1"/>
          <p:nvPr/>
        </p:nvSpPr>
        <p:spPr>
          <a:xfrm>
            <a:off x="2910348" y="796412"/>
            <a:ext cx="6656439" cy="1077218"/>
          </a:xfrm>
          <a:prstGeom prst="rect">
            <a:avLst/>
          </a:prstGeom>
          <a:noFill/>
        </p:spPr>
        <p:txBody>
          <a:bodyPr wrap="square" rtlCol="0">
            <a:spAutoFit/>
          </a:bodyPr>
          <a:lstStyle/>
          <a:p>
            <a:pPr algn="ctr"/>
            <a:endParaRPr lang="en-IN" sz="3200" dirty="0">
              <a:latin typeface="Cooper Black" panose="0208090404030B020404" pitchFamily="18" charset="0"/>
            </a:endParaRPr>
          </a:p>
          <a:p>
            <a:pPr algn="ctr"/>
            <a:r>
              <a:rPr lang="en-IN" sz="3200" u="sng" dirty="0">
                <a:latin typeface="Cooper Black" panose="0208090404030B020404" pitchFamily="18" charset="0"/>
              </a:rPr>
              <a:t>OUTLINE</a:t>
            </a:r>
          </a:p>
        </p:txBody>
      </p:sp>
      <p:sp>
        <p:nvSpPr>
          <p:cNvPr id="5" name="TextBox 4">
            <a:extLst>
              <a:ext uri="{FF2B5EF4-FFF2-40B4-BE49-F238E27FC236}">
                <a16:creationId xmlns:a16="http://schemas.microsoft.com/office/drawing/2014/main" id="{F45556CA-004D-1432-D1B3-B730D44EFCA2}"/>
              </a:ext>
            </a:extLst>
          </p:cNvPr>
          <p:cNvSpPr txBox="1"/>
          <p:nvPr/>
        </p:nvSpPr>
        <p:spPr>
          <a:xfrm>
            <a:off x="4807973" y="2359742"/>
            <a:ext cx="6381137" cy="30122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dirty="0"/>
              <a:t>INTRODUCTION TO KEYLOGGERS AND SECURITY.</a:t>
            </a:r>
          </a:p>
          <a:p>
            <a:pPr marL="285750" indent="-285750" algn="just">
              <a:lnSpc>
                <a:spcPct val="150000"/>
              </a:lnSpc>
              <a:buFont typeface="Arial" panose="020B0604020202020204" pitchFamily="34" charset="0"/>
              <a:buChar char="•"/>
            </a:pPr>
            <a:r>
              <a:rPr lang="en-IN" sz="1600" b="1" dirty="0"/>
              <a:t>HOW KEYLOGGERS WORK?</a:t>
            </a:r>
          </a:p>
          <a:p>
            <a:pPr marL="285750" indent="-285750" algn="just">
              <a:lnSpc>
                <a:spcPct val="150000"/>
              </a:lnSpc>
              <a:buFont typeface="Arial" panose="020B0604020202020204" pitchFamily="34" charset="0"/>
              <a:buChar char="•"/>
            </a:pPr>
            <a:r>
              <a:rPr lang="en-IN" sz="1600" b="1" dirty="0"/>
              <a:t>DETECTION AND PREVENTION OF KEYLOGGERS.</a:t>
            </a:r>
          </a:p>
          <a:p>
            <a:pPr marL="285750" indent="-285750" algn="just">
              <a:lnSpc>
                <a:spcPct val="150000"/>
              </a:lnSpc>
              <a:buFont typeface="Arial" panose="020B0604020202020204" pitchFamily="34" charset="0"/>
              <a:buChar char="•"/>
            </a:pPr>
            <a:r>
              <a:rPr lang="en-IN" sz="1600" b="1" dirty="0"/>
              <a:t>KEY ACTION IN ACTION TO KEYLOGGERS DETECTION</a:t>
            </a:r>
          </a:p>
          <a:p>
            <a:pPr marL="285750" indent="-285750" algn="just">
              <a:lnSpc>
                <a:spcPct val="150000"/>
              </a:lnSpc>
              <a:buFont typeface="Arial" panose="020B0604020202020204" pitchFamily="34" charset="0"/>
              <a:buChar char="•"/>
            </a:pPr>
            <a:r>
              <a:rPr lang="en-IN" sz="1600" b="1" dirty="0"/>
              <a:t>INTRODUCING YOUR SOLUTION.</a:t>
            </a:r>
          </a:p>
          <a:p>
            <a:pPr marL="285750" indent="-285750" algn="just">
              <a:lnSpc>
                <a:spcPct val="150000"/>
              </a:lnSpc>
              <a:buFont typeface="Arial" panose="020B0604020202020204" pitchFamily="34" charset="0"/>
              <a:buChar char="•"/>
            </a:pPr>
            <a:r>
              <a:rPr lang="en-IN" sz="1600" b="1" dirty="0"/>
              <a:t>HIGHLIGHTING THE UNIQUE VALUE PROPOSITION.</a:t>
            </a:r>
          </a:p>
          <a:p>
            <a:pPr marL="285750" indent="-285750" algn="just">
              <a:lnSpc>
                <a:spcPct val="150000"/>
              </a:lnSpc>
              <a:buFont typeface="Arial" panose="020B0604020202020204" pitchFamily="34" charset="0"/>
              <a:buChar char="•"/>
            </a:pPr>
            <a:r>
              <a:rPr lang="en-IN" sz="1600" b="1" dirty="0"/>
              <a:t>DISCUSSING THE KEY MODELLING APPROACHES.</a:t>
            </a:r>
          </a:p>
          <a:p>
            <a:pPr marL="285750" indent="-285750" algn="just">
              <a:lnSpc>
                <a:spcPct val="150000"/>
              </a:lnSpc>
              <a:buFont typeface="Arial" panose="020B0604020202020204" pitchFamily="34" charset="0"/>
              <a:buChar char="•"/>
            </a:pPr>
            <a:r>
              <a:rPr lang="en-IN" sz="1600" b="1" dirty="0"/>
              <a:t>FINAL OUTCOME.</a:t>
            </a:r>
          </a:p>
        </p:txBody>
      </p:sp>
    </p:spTree>
    <p:extLst>
      <p:ext uri="{BB962C8B-B14F-4D97-AF65-F5344CB8AC3E}">
        <p14:creationId xmlns:p14="http://schemas.microsoft.com/office/powerpoint/2010/main" val="218155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215B9-4AB3-1370-58A8-9B293BDFA25C}"/>
              </a:ext>
            </a:extLst>
          </p:cNvPr>
          <p:cNvSpPr txBox="1"/>
          <p:nvPr/>
        </p:nvSpPr>
        <p:spPr>
          <a:xfrm>
            <a:off x="1317522" y="1120877"/>
            <a:ext cx="7570839" cy="461665"/>
          </a:xfrm>
          <a:prstGeom prst="rect">
            <a:avLst/>
          </a:prstGeom>
          <a:noFill/>
        </p:spPr>
        <p:txBody>
          <a:bodyPr wrap="square" rtlCol="0">
            <a:spAutoFit/>
          </a:bodyPr>
          <a:lstStyle/>
          <a:p>
            <a:r>
              <a:rPr lang="en-IN" sz="2400" b="1" dirty="0"/>
              <a:t>WHAT IS KEYLOGGER ?</a:t>
            </a:r>
          </a:p>
        </p:txBody>
      </p:sp>
      <p:sp>
        <p:nvSpPr>
          <p:cNvPr id="4" name="TextBox 3">
            <a:extLst>
              <a:ext uri="{FF2B5EF4-FFF2-40B4-BE49-F238E27FC236}">
                <a16:creationId xmlns:a16="http://schemas.microsoft.com/office/drawing/2014/main" id="{C42172B4-BBFB-E917-F546-B04D7107A26E}"/>
              </a:ext>
            </a:extLst>
          </p:cNvPr>
          <p:cNvSpPr txBox="1"/>
          <p:nvPr/>
        </p:nvSpPr>
        <p:spPr>
          <a:xfrm>
            <a:off x="1317522" y="1721096"/>
            <a:ext cx="9871587" cy="1477328"/>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t>Definition of Keyloggers:</a:t>
            </a:r>
          </a:p>
          <a:p>
            <a:pPr algn="just"/>
            <a:r>
              <a:rPr lang="en-US" b="1" dirty="0"/>
              <a:t>        Keyloggers</a:t>
            </a:r>
            <a:r>
              <a:rPr lang="en-US" dirty="0"/>
              <a:t> are a type of surveillance technology used to monitor and record each keystroke typed on a keyboard. They can be hardware or software-based and are often used maliciously to capture sensitive information such as passwords, credit card numbers, and other personal data without the user's knowledge. Keyloggers can operate stealthily, making them difficult to detect and remove.</a:t>
            </a:r>
            <a:endParaRPr lang="en-IN" dirty="0"/>
          </a:p>
        </p:txBody>
      </p:sp>
      <p:sp>
        <p:nvSpPr>
          <p:cNvPr id="5" name="TextBox 4">
            <a:extLst>
              <a:ext uri="{FF2B5EF4-FFF2-40B4-BE49-F238E27FC236}">
                <a16:creationId xmlns:a16="http://schemas.microsoft.com/office/drawing/2014/main" id="{4B923AC4-92F2-B0F1-6474-E76797BBD11C}"/>
              </a:ext>
            </a:extLst>
          </p:cNvPr>
          <p:cNvSpPr txBox="1"/>
          <p:nvPr/>
        </p:nvSpPr>
        <p:spPr>
          <a:xfrm>
            <a:off x="1406013" y="3336978"/>
            <a:ext cx="7777316" cy="3139321"/>
          </a:xfrm>
          <a:prstGeom prst="rect">
            <a:avLst/>
          </a:prstGeom>
          <a:noFill/>
        </p:spPr>
        <p:txBody>
          <a:bodyPr wrap="square" rtlCol="0">
            <a:spAutoFit/>
          </a:bodyPr>
          <a:lstStyle/>
          <a:p>
            <a:pPr marL="285750" indent="-285750">
              <a:buFont typeface="Wingdings" panose="05000000000000000000" pitchFamily="2" charset="2"/>
              <a:buChar char="v"/>
            </a:pPr>
            <a:r>
              <a:rPr lang="en-US" b="1" dirty="0"/>
              <a:t>Importance of Understanding Keyloggers in Cybersecurity:</a:t>
            </a:r>
          </a:p>
          <a:p>
            <a:pPr marL="285750" indent="-285750" algn="just">
              <a:buFont typeface="Arial" panose="020B0604020202020204" pitchFamily="34" charset="0"/>
              <a:buChar char="•"/>
            </a:pPr>
            <a:r>
              <a:rPr lang="en-IN" dirty="0"/>
              <a:t>Protection of Sensitive Information</a:t>
            </a:r>
            <a:endParaRPr lang="en-US" b="1" dirty="0"/>
          </a:p>
          <a:p>
            <a:pPr marL="285750" indent="-285750" algn="just">
              <a:buFont typeface="Arial" panose="020B0604020202020204" pitchFamily="34" charset="0"/>
              <a:buChar char="•"/>
            </a:pPr>
            <a:r>
              <a:rPr lang="en-IN" dirty="0"/>
              <a:t>Preventing Data Breaches</a:t>
            </a:r>
            <a:endParaRPr lang="en-US" b="1" dirty="0"/>
          </a:p>
          <a:p>
            <a:pPr marL="285750" indent="-285750" algn="just">
              <a:buFont typeface="Arial" panose="020B0604020202020204" pitchFamily="34" charset="0"/>
              <a:buChar char="•"/>
            </a:pPr>
            <a:r>
              <a:rPr lang="en-IN" dirty="0"/>
              <a:t>Mitigating Financial Losses</a:t>
            </a:r>
            <a:endParaRPr lang="en-US" b="1" dirty="0"/>
          </a:p>
          <a:p>
            <a:pPr marL="285750" indent="-285750" algn="just">
              <a:buFont typeface="Arial" panose="020B0604020202020204" pitchFamily="34" charset="0"/>
              <a:buChar char="•"/>
            </a:pPr>
            <a:r>
              <a:rPr lang="en-IN" dirty="0"/>
              <a:t>Enhancing Privacy</a:t>
            </a:r>
            <a:endParaRPr lang="en-US" b="1" dirty="0"/>
          </a:p>
          <a:p>
            <a:pPr marL="285750" indent="-285750" algn="just">
              <a:buFont typeface="Arial" panose="020B0604020202020204" pitchFamily="34" charset="0"/>
              <a:buChar char="•"/>
            </a:pPr>
            <a:r>
              <a:rPr lang="en-IN" dirty="0"/>
              <a:t>Improving Incident Response</a:t>
            </a:r>
          </a:p>
          <a:p>
            <a:pPr marL="285750" indent="-285750" algn="just">
              <a:buFont typeface="Arial" panose="020B0604020202020204" pitchFamily="34" charset="0"/>
              <a:buChar char="•"/>
            </a:pPr>
            <a:r>
              <a:rPr lang="en-IN" dirty="0"/>
              <a:t>Educating Users</a:t>
            </a:r>
          </a:p>
          <a:p>
            <a:pPr marL="285750" indent="-285750" algn="just">
              <a:buFont typeface="Arial" panose="020B0604020202020204" pitchFamily="34" charset="0"/>
              <a:buChar char="•"/>
            </a:pPr>
            <a:r>
              <a:rPr lang="en-IN" dirty="0"/>
              <a:t>Strengthening Overall Security Posture</a:t>
            </a:r>
          </a:p>
          <a:p>
            <a:pPr marL="285750" indent="-285750" algn="just">
              <a:buFont typeface="Arial" panose="020B0604020202020204" pitchFamily="34" charset="0"/>
              <a:buChar char="•"/>
            </a:pPr>
            <a:r>
              <a:rPr lang="en-IN" dirty="0"/>
              <a:t>Compliance with Regulations</a:t>
            </a:r>
            <a:endParaRPr lang="en-US" b="1" dirty="0"/>
          </a:p>
          <a:p>
            <a:endParaRPr lang="en-US" b="1" dirty="0"/>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08013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54491-1481-817B-44EE-82CB9EA11CC6}"/>
              </a:ext>
            </a:extLst>
          </p:cNvPr>
          <p:cNvSpPr txBox="1"/>
          <p:nvPr/>
        </p:nvSpPr>
        <p:spPr>
          <a:xfrm>
            <a:off x="1474839" y="619432"/>
            <a:ext cx="8475407" cy="461665"/>
          </a:xfrm>
          <a:prstGeom prst="rect">
            <a:avLst/>
          </a:prstGeom>
          <a:noFill/>
        </p:spPr>
        <p:txBody>
          <a:bodyPr wrap="square" rtlCol="0">
            <a:spAutoFit/>
          </a:bodyPr>
          <a:lstStyle/>
          <a:p>
            <a:pPr algn="ctr"/>
            <a:r>
              <a:rPr lang="en-IN" sz="2400" b="1" u="sng" dirty="0"/>
              <a:t>TYPES OF KEYLOGGERS</a:t>
            </a:r>
          </a:p>
        </p:txBody>
      </p:sp>
      <p:sp>
        <p:nvSpPr>
          <p:cNvPr id="3" name="TextBox 2">
            <a:extLst>
              <a:ext uri="{FF2B5EF4-FFF2-40B4-BE49-F238E27FC236}">
                <a16:creationId xmlns:a16="http://schemas.microsoft.com/office/drawing/2014/main" id="{0ED67470-D354-4B49-D25E-DA5E87F38535}"/>
              </a:ext>
            </a:extLst>
          </p:cNvPr>
          <p:cNvSpPr txBox="1"/>
          <p:nvPr/>
        </p:nvSpPr>
        <p:spPr>
          <a:xfrm>
            <a:off x="1020097" y="1081097"/>
            <a:ext cx="10151806" cy="5632311"/>
          </a:xfrm>
          <a:prstGeom prst="rect">
            <a:avLst/>
          </a:prstGeom>
          <a:noFill/>
        </p:spPr>
        <p:txBody>
          <a:bodyPr wrap="square" rtlCol="0">
            <a:spAutoFit/>
          </a:bodyPr>
          <a:lstStyle/>
          <a:p>
            <a:pPr marL="285750" indent="-285750">
              <a:buFont typeface="Wingdings" panose="05000000000000000000" pitchFamily="2" charset="2"/>
              <a:buChar char="v"/>
            </a:pPr>
            <a:r>
              <a:rPr lang="en-IN" b="1" u="sng" dirty="0"/>
              <a:t>Software Keyloggers</a:t>
            </a:r>
            <a:r>
              <a:rPr lang="en-IN" b="1" dirty="0"/>
              <a:t>:</a:t>
            </a:r>
          </a:p>
          <a:p>
            <a:pPr marL="342900" indent="-342900" algn="just">
              <a:buFont typeface="Arial" panose="020B0604020202020204" pitchFamily="34" charset="0"/>
              <a:buChar char="•"/>
            </a:pPr>
            <a:r>
              <a:rPr lang="en-IN" b="1" dirty="0"/>
              <a:t>Kernel-based Keyloggers:</a:t>
            </a:r>
          </a:p>
          <a:p>
            <a:pPr algn="just"/>
            <a:r>
              <a:rPr lang="en-US" dirty="0"/>
              <a:t>They intercept data as it is processed by the operating system's kernel, capturing keystrokes before they reach user-level applications.</a:t>
            </a:r>
            <a:endParaRPr lang="en-IN" dirty="0"/>
          </a:p>
          <a:p>
            <a:pPr marL="342900" indent="-342900" algn="just">
              <a:buFont typeface="Arial" panose="020B0604020202020204" pitchFamily="34" charset="0"/>
              <a:buChar char="•"/>
            </a:pPr>
            <a:r>
              <a:rPr lang="en-IN" b="1" dirty="0"/>
              <a:t>API-based Keyloggers:</a:t>
            </a:r>
          </a:p>
          <a:p>
            <a:pPr algn="just"/>
            <a:r>
              <a:rPr lang="en-US" dirty="0"/>
              <a:t>They hook into system APIs that handle keyboard input, recording keystrokes as they are passed to applications.</a:t>
            </a:r>
            <a:endParaRPr lang="en-IN" dirty="0"/>
          </a:p>
          <a:p>
            <a:pPr marL="285750" indent="-285750" algn="just">
              <a:buFont typeface="Arial" panose="020B0604020202020204" pitchFamily="34" charset="0"/>
              <a:buChar char="•"/>
            </a:pPr>
            <a:r>
              <a:rPr lang="en-IN" b="1" dirty="0"/>
              <a:t>JavaScript-based Keyloggers:</a:t>
            </a:r>
          </a:p>
          <a:p>
            <a:pPr algn="just"/>
            <a:r>
              <a:rPr lang="en-US" dirty="0"/>
              <a:t>The injected JavaScript code runs within the user's browser, capturing keystrokes and sending the data to the attacker.</a:t>
            </a:r>
          </a:p>
          <a:p>
            <a:pPr marL="285750" indent="-285750">
              <a:buFont typeface="Wingdings" panose="05000000000000000000" pitchFamily="2" charset="2"/>
              <a:buChar char="v"/>
            </a:pPr>
            <a:endParaRPr lang="en-US" b="1" u="sng" dirty="0"/>
          </a:p>
          <a:p>
            <a:pPr marL="285750" indent="-285750">
              <a:buFont typeface="Wingdings" panose="05000000000000000000" pitchFamily="2" charset="2"/>
              <a:buChar char="v"/>
            </a:pPr>
            <a:r>
              <a:rPr lang="en-US" b="1" u="sng" dirty="0"/>
              <a:t>Hardware keyloggers</a:t>
            </a:r>
            <a:r>
              <a:rPr lang="en-US" b="1" dirty="0"/>
              <a:t>:</a:t>
            </a:r>
          </a:p>
          <a:p>
            <a:pPr marL="285750" indent="-285750" algn="just">
              <a:buFont typeface="Arial" panose="020B0604020202020204" pitchFamily="34" charset="0"/>
              <a:buChar char="•"/>
            </a:pPr>
            <a:r>
              <a:rPr lang="en-IN" b="1" dirty="0"/>
              <a:t>USB Keyloggers</a:t>
            </a:r>
            <a:endParaRPr lang="en-US" b="1" dirty="0"/>
          </a:p>
          <a:p>
            <a:pPr algn="just"/>
            <a:r>
              <a:rPr lang="en-US" dirty="0"/>
              <a:t>They capture keystrokes by intercepting the data transmission from the keyboard to the computer. These devices store the captured data locally, which can later be retrieved by the attacker.</a:t>
            </a:r>
            <a:endParaRPr lang="en-US" b="1" dirty="0"/>
          </a:p>
          <a:p>
            <a:pPr marL="285750" indent="-285750" algn="just">
              <a:buFont typeface="Arial" panose="020B0604020202020204" pitchFamily="34" charset="0"/>
              <a:buChar char="•"/>
            </a:pPr>
            <a:r>
              <a:rPr lang="en-IN" b="1" dirty="0"/>
              <a:t>PS/2 Keyloggers</a:t>
            </a:r>
          </a:p>
          <a:p>
            <a:pPr algn="just"/>
            <a:r>
              <a:rPr lang="en-US" dirty="0"/>
              <a:t>PS/2 keyloggers capture keystrokes by intercepting the data transmission between the keyboard and the computer. They often store data locally on the device.</a:t>
            </a:r>
            <a:endParaRPr lang="en-IN" dirty="0"/>
          </a:p>
          <a:p>
            <a:endParaRPr lang="en-US" b="1" dirty="0"/>
          </a:p>
          <a:p>
            <a:endParaRPr lang="en-US" b="1" dirty="0"/>
          </a:p>
          <a:p>
            <a:pPr marL="285750" indent="-285750">
              <a:buFont typeface="Wingdings" panose="05000000000000000000" pitchFamily="2" charset="2"/>
              <a:buChar char="v"/>
            </a:pPr>
            <a:endParaRPr lang="en-IN" b="1" dirty="0"/>
          </a:p>
        </p:txBody>
      </p:sp>
    </p:spTree>
    <p:extLst>
      <p:ext uri="{BB962C8B-B14F-4D97-AF65-F5344CB8AC3E}">
        <p14:creationId xmlns:p14="http://schemas.microsoft.com/office/powerpoint/2010/main" val="362270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D5FF4-E67B-1E69-B96C-10E99569A63D}"/>
              </a:ext>
            </a:extLst>
          </p:cNvPr>
          <p:cNvSpPr txBox="1"/>
          <p:nvPr/>
        </p:nvSpPr>
        <p:spPr>
          <a:xfrm>
            <a:off x="1160207" y="1032387"/>
            <a:ext cx="9969910" cy="400110"/>
          </a:xfrm>
          <a:prstGeom prst="rect">
            <a:avLst/>
          </a:prstGeom>
          <a:noFill/>
        </p:spPr>
        <p:txBody>
          <a:bodyPr wrap="square" rtlCol="0">
            <a:spAutoFit/>
          </a:bodyPr>
          <a:lstStyle/>
          <a:p>
            <a:pPr algn="ctr"/>
            <a:r>
              <a:rPr lang="en-IN" sz="2000" b="1" u="sng" dirty="0"/>
              <a:t>How Keyloggers Work ?</a:t>
            </a:r>
          </a:p>
        </p:txBody>
      </p:sp>
      <p:sp>
        <p:nvSpPr>
          <p:cNvPr id="4" name="TextBox 3">
            <a:extLst>
              <a:ext uri="{FF2B5EF4-FFF2-40B4-BE49-F238E27FC236}">
                <a16:creationId xmlns:a16="http://schemas.microsoft.com/office/drawing/2014/main" id="{CF31C198-AB6F-7FFF-BA97-E42F85EB1343}"/>
              </a:ext>
            </a:extLst>
          </p:cNvPr>
          <p:cNvSpPr txBox="1"/>
          <p:nvPr/>
        </p:nvSpPr>
        <p:spPr>
          <a:xfrm>
            <a:off x="1042219" y="1720644"/>
            <a:ext cx="10087898" cy="5078313"/>
          </a:xfrm>
          <a:prstGeom prst="rect">
            <a:avLst/>
          </a:prstGeom>
          <a:noFill/>
        </p:spPr>
        <p:txBody>
          <a:bodyPr wrap="square" rtlCol="0">
            <a:spAutoFit/>
          </a:bodyPr>
          <a:lstStyle/>
          <a:p>
            <a:r>
              <a:rPr lang="en-IN" b="1" u="sng" dirty="0"/>
              <a:t>Recording Keystrokes</a:t>
            </a:r>
            <a:r>
              <a:rPr lang="en-IN" u="sng" dirty="0"/>
              <a:t>:</a:t>
            </a:r>
          </a:p>
          <a:p>
            <a:pPr marL="285750" indent="-285750" algn="just">
              <a:buFont typeface="Wingdings" panose="05000000000000000000" pitchFamily="2" charset="2"/>
              <a:buChar char="Ø"/>
            </a:pPr>
            <a:r>
              <a:rPr lang="en-IN" dirty="0"/>
              <a:t>Capturing Each Keystroke</a:t>
            </a:r>
          </a:p>
          <a:p>
            <a:pPr marL="285750" indent="-285750" algn="just">
              <a:buFont typeface="Arial" panose="020B0604020202020204" pitchFamily="34" charset="0"/>
              <a:buChar char="•"/>
            </a:pPr>
            <a:r>
              <a:rPr lang="en-US" dirty="0"/>
              <a:t>Keyloggers record every key pressed on a keyboard. This includes all letters, numbers, and special characters.</a:t>
            </a:r>
            <a:endParaRPr lang="en-IN" dirty="0"/>
          </a:p>
          <a:p>
            <a:pPr marL="285750" indent="-285750" algn="just">
              <a:buFont typeface="Arial" panose="020B0604020202020204" pitchFamily="34" charset="0"/>
              <a:buChar char="•"/>
            </a:pPr>
            <a:r>
              <a:rPr lang="en-US" dirty="0"/>
              <a:t>Keyloggers can capture not only regular text input but also login credentials, credit card information, and other sensitive data.</a:t>
            </a:r>
            <a:endParaRPr lang="en-IN" dirty="0"/>
          </a:p>
          <a:p>
            <a:pPr marL="285750" indent="-285750" algn="just">
              <a:buFont typeface="Arial" panose="020B0604020202020204" pitchFamily="34" charset="0"/>
              <a:buChar char="•"/>
            </a:pPr>
            <a:r>
              <a:rPr lang="en-US" dirty="0"/>
              <a:t>The captured keystrokes are stored in a log file, which may be encrypted or hidden to avoid detection.</a:t>
            </a:r>
            <a:endParaRPr lang="en-IN" dirty="0"/>
          </a:p>
          <a:p>
            <a:pPr algn="just"/>
            <a:endParaRPr lang="en-IN" dirty="0"/>
          </a:p>
          <a:p>
            <a:r>
              <a:rPr lang="en-IN" b="1" u="sng" dirty="0"/>
              <a:t>Data Transmission</a:t>
            </a:r>
            <a:r>
              <a:rPr lang="en-IN" dirty="0"/>
              <a:t>:</a:t>
            </a:r>
          </a:p>
          <a:p>
            <a:pPr marL="285750" indent="-285750" algn="just">
              <a:buFont typeface="Wingdings" panose="05000000000000000000" pitchFamily="2" charset="2"/>
              <a:buChar char="Ø"/>
            </a:pPr>
            <a:r>
              <a:rPr lang="en-IN" dirty="0"/>
              <a:t>Sending Data to Attackers</a:t>
            </a:r>
            <a:r>
              <a:rPr lang="en-IN" b="1" dirty="0"/>
              <a:t>:</a:t>
            </a:r>
          </a:p>
          <a:p>
            <a:pPr algn="just"/>
            <a:r>
              <a:rPr lang="en-US" dirty="0"/>
              <a:t>Remote Transmission</a:t>
            </a:r>
            <a:r>
              <a:rPr lang="en-US" b="1" dirty="0"/>
              <a:t>:</a:t>
            </a:r>
            <a:r>
              <a:rPr lang="en-US" dirty="0"/>
              <a:t> Many keyloggers transmit the captured data to a remote server controlled by the attacker. This can be done through:</a:t>
            </a:r>
          </a:p>
          <a:p>
            <a:pPr algn="just">
              <a:buFont typeface="Arial" panose="020B0604020202020204" pitchFamily="34" charset="0"/>
              <a:buChar char="•"/>
            </a:pPr>
            <a:r>
              <a:rPr lang="en-US" b="1" dirty="0"/>
              <a:t> Email:</a:t>
            </a:r>
            <a:r>
              <a:rPr lang="en-US" dirty="0"/>
              <a:t> Sending logs to a predefined email address.</a:t>
            </a:r>
          </a:p>
          <a:p>
            <a:pPr algn="just">
              <a:buFont typeface="Arial" panose="020B0604020202020204" pitchFamily="34" charset="0"/>
              <a:buChar char="•"/>
            </a:pPr>
            <a:r>
              <a:rPr lang="en-US" b="1" dirty="0"/>
              <a:t> FTP:</a:t>
            </a:r>
            <a:r>
              <a:rPr lang="en-US" dirty="0"/>
              <a:t> Uploading logs to an FTP server.</a:t>
            </a:r>
          </a:p>
          <a:p>
            <a:pPr algn="just">
              <a:buFont typeface="Arial" panose="020B0604020202020204" pitchFamily="34" charset="0"/>
              <a:buChar char="•"/>
            </a:pPr>
            <a:r>
              <a:rPr lang="en-US" b="1" dirty="0"/>
              <a:t> HTTP/HTTPS:</a:t>
            </a:r>
            <a:r>
              <a:rPr lang="en-US" dirty="0"/>
              <a:t> Sending data over web protocols to avoid detection by network security tools.</a:t>
            </a:r>
          </a:p>
          <a:p>
            <a:pPr algn="just">
              <a:buFont typeface="Arial" panose="020B0604020202020204" pitchFamily="34" charset="0"/>
              <a:buChar char="•"/>
            </a:pPr>
            <a:r>
              <a:rPr lang="en-US" b="1" dirty="0"/>
              <a:t> Cloud Services:</a:t>
            </a:r>
            <a:r>
              <a:rPr lang="en-US" dirty="0"/>
              <a:t> Uploading data to cloud storage services.</a:t>
            </a:r>
          </a:p>
          <a:p>
            <a:pPr algn="just"/>
            <a:endParaRPr lang="en-IN" dirty="0"/>
          </a:p>
          <a:p>
            <a:endParaRPr lang="en-IN" dirty="0"/>
          </a:p>
          <a:p>
            <a:endParaRPr lang="en-IN" dirty="0"/>
          </a:p>
        </p:txBody>
      </p:sp>
    </p:spTree>
    <p:extLst>
      <p:ext uri="{BB962C8B-B14F-4D97-AF65-F5344CB8AC3E}">
        <p14:creationId xmlns:p14="http://schemas.microsoft.com/office/powerpoint/2010/main" val="10862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0DC02-D44F-DDC0-1BDF-F734CEB81189}"/>
              </a:ext>
            </a:extLst>
          </p:cNvPr>
          <p:cNvSpPr txBox="1"/>
          <p:nvPr/>
        </p:nvSpPr>
        <p:spPr>
          <a:xfrm>
            <a:off x="1705898" y="694249"/>
            <a:ext cx="9060426" cy="400110"/>
          </a:xfrm>
          <a:prstGeom prst="rect">
            <a:avLst/>
          </a:prstGeom>
          <a:noFill/>
        </p:spPr>
        <p:txBody>
          <a:bodyPr wrap="square" rtlCol="0">
            <a:spAutoFit/>
          </a:bodyPr>
          <a:lstStyle/>
          <a:p>
            <a:pPr algn="ctr"/>
            <a:r>
              <a:rPr lang="en-US" sz="2000" b="1" u="sng" dirty="0"/>
              <a:t>Detection and Prevention of Keyloggers</a:t>
            </a:r>
            <a:endParaRPr lang="en-IN" sz="2000" b="1" u="sng" dirty="0"/>
          </a:p>
        </p:txBody>
      </p:sp>
      <p:sp>
        <p:nvSpPr>
          <p:cNvPr id="5" name="TextBox 4">
            <a:extLst>
              <a:ext uri="{FF2B5EF4-FFF2-40B4-BE49-F238E27FC236}">
                <a16:creationId xmlns:a16="http://schemas.microsoft.com/office/drawing/2014/main" id="{E61AA7B4-23F4-94E0-323A-EBD5D1A3BE12}"/>
              </a:ext>
            </a:extLst>
          </p:cNvPr>
          <p:cNvSpPr txBox="1"/>
          <p:nvPr/>
        </p:nvSpPr>
        <p:spPr>
          <a:xfrm>
            <a:off x="1106129" y="1384617"/>
            <a:ext cx="9979742"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FCC2012A-7747-FC8D-33A5-C118CA39F924}"/>
              </a:ext>
            </a:extLst>
          </p:cNvPr>
          <p:cNvSpPr txBox="1"/>
          <p:nvPr/>
        </p:nvSpPr>
        <p:spPr>
          <a:xfrm>
            <a:off x="1106129" y="1723171"/>
            <a:ext cx="9979742"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40158CF-EB9B-AFA1-DAA7-60410AB5D926}"/>
              </a:ext>
            </a:extLst>
          </p:cNvPr>
          <p:cNvSpPr txBox="1"/>
          <p:nvPr/>
        </p:nvSpPr>
        <p:spPr>
          <a:xfrm>
            <a:off x="1012723" y="1265348"/>
            <a:ext cx="10309123" cy="5078313"/>
          </a:xfrm>
          <a:prstGeom prst="rect">
            <a:avLst/>
          </a:prstGeom>
          <a:noFill/>
        </p:spPr>
        <p:txBody>
          <a:bodyPr wrap="square" rtlCol="0">
            <a:spAutoFit/>
          </a:bodyPr>
          <a:lstStyle/>
          <a:p>
            <a:pPr marL="285750" indent="-285750">
              <a:buFont typeface="Wingdings" panose="05000000000000000000" pitchFamily="2" charset="2"/>
              <a:buChar char="ü"/>
            </a:pPr>
            <a:r>
              <a:rPr lang="en-IN" b="1" dirty="0"/>
              <a:t>Antivirus and Anti-malware Software:</a:t>
            </a:r>
          </a:p>
          <a:p>
            <a:pPr marL="285750" indent="-285750" algn="just">
              <a:buFont typeface="Arial" panose="020B0604020202020204" pitchFamily="34" charset="0"/>
              <a:buChar char="•"/>
            </a:pPr>
            <a:r>
              <a:rPr lang="en-US" dirty="0"/>
              <a:t>Use reputable antivirus and anti-malware software with real-time protection capabilities.</a:t>
            </a:r>
          </a:p>
          <a:p>
            <a:pPr marL="285750" indent="-285750" algn="just">
              <a:buFont typeface="Arial" panose="020B0604020202020204" pitchFamily="34" charset="0"/>
              <a:buChar char="•"/>
            </a:pPr>
            <a:r>
              <a:rPr lang="en-US" dirty="0"/>
              <a:t>Enable advanced features such as heuristic analysis to detect unknown or polymorphic keyloggers.</a:t>
            </a:r>
          </a:p>
          <a:p>
            <a:pPr marL="285750" indent="-285750" algn="just">
              <a:buFont typeface="Arial" panose="020B0604020202020204" pitchFamily="34" charset="0"/>
              <a:buChar char="•"/>
            </a:pPr>
            <a:r>
              <a:rPr lang="en-US" dirty="0"/>
              <a:t>Regularly scan systems to identify and remove any potential keyloggers.</a:t>
            </a:r>
          </a:p>
          <a:p>
            <a:pPr marL="285750" indent="-285750">
              <a:buFont typeface="Wingdings" panose="05000000000000000000" pitchFamily="2" charset="2"/>
              <a:buChar char="ü"/>
            </a:pPr>
            <a:r>
              <a:rPr lang="en-IN" b="1" dirty="0"/>
              <a:t>Behavioural Analysis:</a:t>
            </a:r>
            <a:endParaRPr lang="en-US" b="1" dirty="0"/>
          </a:p>
          <a:p>
            <a:pPr marL="285750" indent="-285750" algn="just">
              <a:buFont typeface="Arial" panose="020B0604020202020204" pitchFamily="34" charset="0"/>
              <a:buChar char="•"/>
            </a:pPr>
            <a:r>
              <a:rPr lang="en-US" dirty="0"/>
              <a:t>Employ endpoint detection and response (EDR) tools that use machine learning and artificial intelligence to analyze behavior patterns.</a:t>
            </a:r>
          </a:p>
          <a:p>
            <a:pPr marL="285750" indent="-285750" algn="just">
              <a:buFont typeface="Arial" panose="020B0604020202020204" pitchFamily="34" charset="0"/>
              <a:buChar char="•"/>
            </a:pPr>
            <a:r>
              <a:rPr lang="en-US" dirty="0"/>
              <a:t>Monitor network traffic for signs of data exfiltration or communication with known malicious servers.</a:t>
            </a:r>
          </a:p>
          <a:p>
            <a:pPr marL="285750" indent="-285750" algn="just">
              <a:buFont typeface="Wingdings" panose="05000000000000000000" pitchFamily="2" charset="2"/>
              <a:buChar char="ü"/>
            </a:pPr>
            <a:r>
              <a:rPr lang="en-IN" b="1" dirty="0"/>
              <a:t>Keyboard Encryption:</a:t>
            </a:r>
            <a:endParaRPr lang="en-US" b="1" dirty="0"/>
          </a:p>
          <a:p>
            <a:pPr marL="285750" indent="-285750" algn="just">
              <a:buFont typeface="Arial" panose="020B0604020202020204" pitchFamily="34" charset="0"/>
              <a:buChar char="•"/>
            </a:pPr>
            <a:r>
              <a:rPr lang="en-US" dirty="0"/>
              <a:t>Use software that provides keystroke encryption to protect sensitive data entry.</a:t>
            </a:r>
          </a:p>
          <a:p>
            <a:pPr marL="285750" indent="-285750" algn="just">
              <a:buFont typeface="Arial" panose="020B0604020202020204" pitchFamily="34" charset="0"/>
              <a:buChar char="•"/>
            </a:pPr>
            <a:r>
              <a:rPr lang="en-US" dirty="0"/>
              <a:t>Ensure that the encryption tool is compatible with your operating system and applications.</a:t>
            </a:r>
            <a:r>
              <a:rPr lang="en-IN" dirty="0"/>
              <a:t> </a:t>
            </a:r>
          </a:p>
          <a:p>
            <a:pPr marL="285750" indent="-285750" algn="just">
              <a:buFont typeface="Wingdings" panose="05000000000000000000" pitchFamily="2" charset="2"/>
              <a:buChar char="ü"/>
            </a:pPr>
            <a:r>
              <a:rPr lang="en-IN" b="1" dirty="0"/>
              <a:t>Hardware Security:</a:t>
            </a:r>
          </a:p>
          <a:p>
            <a:pPr marL="285750" indent="-285750" algn="just">
              <a:buFont typeface="Arial" panose="020B0604020202020204" pitchFamily="34" charset="0"/>
              <a:buChar char="•"/>
            </a:pPr>
            <a:r>
              <a:rPr lang="en-US" dirty="0"/>
              <a:t>Regularly inspect keyboards and connection points for unauthorized devices.</a:t>
            </a:r>
          </a:p>
          <a:p>
            <a:pPr marL="285750" indent="-285750" algn="just">
              <a:buFont typeface="Arial" panose="020B0604020202020204" pitchFamily="34" charset="0"/>
              <a:buChar char="•"/>
            </a:pPr>
            <a:r>
              <a:rPr lang="en-US" dirty="0"/>
              <a:t>Use tamper-evident seals on keyboards and ports to detect any unauthorized access.</a:t>
            </a:r>
          </a:p>
          <a:p>
            <a:pPr marL="285750" indent="-285750" algn="just">
              <a:buFont typeface="Wingdings" panose="05000000000000000000" pitchFamily="2" charset="2"/>
              <a:buChar char="ü"/>
            </a:pPr>
            <a:r>
              <a:rPr lang="en-IN" b="1" dirty="0"/>
              <a:t>Security Policies:</a:t>
            </a:r>
          </a:p>
          <a:p>
            <a:pPr marL="285750" indent="-285750" algn="just">
              <a:buFont typeface="Arial" panose="020B0604020202020204" pitchFamily="34" charset="0"/>
              <a:buChar char="•"/>
            </a:pPr>
            <a:r>
              <a:rPr lang="en-US" dirty="0"/>
              <a:t>Develop and enforce policies on the use of external devices and software installations.</a:t>
            </a:r>
            <a:endParaRPr lang="en-IN" dirty="0"/>
          </a:p>
          <a:p>
            <a:pPr marL="285750" indent="-285750" algn="just">
              <a:buFont typeface="Arial" panose="020B0604020202020204" pitchFamily="34" charset="0"/>
              <a:buChar char="•"/>
            </a:pPr>
            <a:r>
              <a:rPr lang="en-US" dirty="0"/>
              <a:t>Regularly review and update security policies to address new threats and vulnerabilities.</a:t>
            </a:r>
          </a:p>
          <a:p>
            <a:endParaRPr lang="en-IN" dirty="0"/>
          </a:p>
        </p:txBody>
      </p:sp>
    </p:spTree>
    <p:extLst>
      <p:ext uri="{BB962C8B-B14F-4D97-AF65-F5344CB8AC3E}">
        <p14:creationId xmlns:p14="http://schemas.microsoft.com/office/powerpoint/2010/main" val="24092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BF55C-153F-80DD-DAD9-B3D5D0E48D89}"/>
              </a:ext>
            </a:extLst>
          </p:cNvPr>
          <p:cNvSpPr txBox="1"/>
          <p:nvPr/>
        </p:nvSpPr>
        <p:spPr>
          <a:xfrm>
            <a:off x="1524000" y="688258"/>
            <a:ext cx="8927690" cy="400110"/>
          </a:xfrm>
          <a:prstGeom prst="rect">
            <a:avLst/>
          </a:prstGeom>
          <a:noFill/>
        </p:spPr>
        <p:txBody>
          <a:bodyPr wrap="square" rtlCol="0">
            <a:spAutoFit/>
          </a:bodyPr>
          <a:lstStyle/>
          <a:p>
            <a:pPr algn="ctr"/>
            <a:r>
              <a:rPr lang="en-US" sz="2000" b="1" u="sng" dirty="0"/>
              <a:t>Key Actions in Response to Keylogger Detection</a:t>
            </a:r>
            <a:endParaRPr lang="en-IN" sz="2000" b="1" u="sng" dirty="0"/>
          </a:p>
        </p:txBody>
      </p:sp>
      <p:sp>
        <p:nvSpPr>
          <p:cNvPr id="4" name="TextBox 3">
            <a:extLst>
              <a:ext uri="{FF2B5EF4-FFF2-40B4-BE49-F238E27FC236}">
                <a16:creationId xmlns:a16="http://schemas.microsoft.com/office/drawing/2014/main" id="{8AE43294-AF7B-9E98-74C4-E062D2F97FA5}"/>
              </a:ext>
            </a:extLst>
          </p:cNvPr>
          <p:cNvSpPr txBox="1"/>
          <p:nvPr/>
        </p:nvSpPr>
        <p:spPr>
          <a:xfrm>
            <a:off x="943896" y="996468"/>
            <a:ext cx="10304207" cy="5909310"/>
          </a:xfrm>
          <a:prstGeom prst="rect">
            <a:avLst/>
          </a:prstGeom>
          <a:noFill/>
        </p:spPr>
        <p:txBody>
          <a:bodyPr wrap="square" rtlCol="0">
            <a:spAutoFit/>
          </a:bodyPr>
          <a:lstStyle/>
          <a:p>
            <a:pPr marL="285750" indent="-285750">
              <a:buFont typeface="Wingdings" panose="05000000000000000000" pitchFamily="2" charset="2"/>
              <a:buChar char="q"/>
            </a:pPr>
            <a:r>
              <a:rPr lang="en-IN" b="1" u="sng" dirty="0"/>
              <a:t>Immediate Action</a:t>
            </a:r>
            <a:r>
              <a:rPr lang="en-IN" dirty="0"/>
              <a:t>:</a:t>
            </a:r>
          </a:p>
          <a:p>
            <a:pPr>
              <a:buFont typeface="Arial" panose="020B0604020202020204" pitchFamily="34" charset="0"/>
              <a:buChar char="•"/>
            </a:pPr>
            <a:r>
              <a:rPr lang="en-US" b="1" dirty="0"/>
              <a:t>Disconnecting Affected Devices: </a:t>
            </a:r>
            <a:r>
              <a:rPr lang="en-US" dirty="0"/>
              <a:t>Immediately disconnect the affected device from the network or power source to prevent further data exfiltration.</a:t>
            </a:r>
          </a:p>
          <a:p>
            <a:pPr marL="285750" indent="-285750">
              <a:buFont typeface="Wingdings" panose="05000000000000000000" pitchFamily="2" charset="2"/>
              <a:buChar char="ü"/>
            </a:pPr>
            <a:r>
              <a:rPr lang="en-US" dirty="0"/>
              <a:t>Isolate the device to prevent the spread of the keylogger to other systems.</a:t>
            </a:r>
          </a:p>
          <a:p>
            <a:pPr marL="285750" indent="-285750">
              <a:buFont typeface="Wingdings" panose="05000000000000000000" pitchFamily="2" charset="2"/>
              <a:buChar char="q"/>
            </a:pPr>
            <a:r>
              <a:rPr lang="en-IN" b="1" u="sng" dirty="0"/>
              <a:t>Incident Response</a:t>
            </a:r>
            <a:r>
              <a:rPr lang="en-IN" b="1" dirty="0"/>
              <a:t>:</a:t>
            </a:r>
          </a:p>
          <a:p>
            <a:pPr>
              <a:buFont typeface="Arial" panose="020B0604020202020204" pitchFamily="34" charset="0"/>
              <a:buChar char="•"/>
            </a:pPr>
            <a:r>
              <a:rPr lang="en-US" b="1" dirty="0"/>
              <a:t>Identifying, Containing, Eradicating </a:t>
            </a:r>
            <a:r>
              <a:rPr lang="en-US" b="1" dirty="0" err="1"/>
              <a:t>Keyloggers:Identification</a:t>
            </a:r>
            <a:r>
              <a:rPr lang="en-US" b="1" dirty="0"/>
              <a:t>:</a:t>
            </a:r>
            <a:r>
              <a:rPr lang="en-US" dirty="0"/>
              <a:t> Use antivirus and anti-malware software to scan the affected device and identify the keylogger.</a:t>
            </a:r>
          </a:p>
          <a:p>
            <a:pPr>
              <a:buFont typeface="Arial" panose="020B0604020202020204" pitchFamily="34" charset="0"/>
              <a:buChar char="•"/>
            </a:pPr>
            <a:r>
              <a:rPr lang="en-US" b="1" dirty="0"/>
              <a:t>Containment:</a:t>
            </a:r>
            <a:r>
              <a:rPr lang="en-US" dirty="0"/>
              <a:t> Quarantine the affected system to prevent the keylogger from spreading to other parts of the network.</a:t>
            </a:r>
          </a:p>
          <a:p>
            <a:pPr>
              <a:buFont typeface="Arial" panose="020B0604020202020204" pitchFamily="34" charset="0"/>
              <a:buChar char="•"/>
            </a:pPr>
            <a:r>
              <a:rPr lang="en-US" b="1" dirty="0"/>
              <a:t>Eradication:</a:t>
            </a:r>
            <a:r>
              <a:rPr lang="en-US" dirty="0"/>
              <a:t> Remove the keylogger using specialized tools or manual cleanup procedure.</a:t>
            </a:r>
          </a:p>
          <a:p>
            <a:pPr marL="285750" indent="-285750">
              <a:buFont typeface="Wingdings" panose="05000000000000000000" pitchFamily="2" charset="2"/>
              <a:buChar char="q"/>
            </a:pPr>
            <a:r>
              <a:rPr lang="en-US" b="1" u="sng" dirty="0"/>
              <a:t>Data Analysis</a:t>
            </a:r>
            <a:r>
              <a:rPr lang="en-US" b="1" dirty="0"/>
              <a:t>:</a:t>
            </a:r>
          </a:p>
          <a:p>
            <a:pPr>
              <a:buFont typeface="Arial" panose="020B0604020202020204" pitchFamily="34" charset="0"/>
              <a:buChar char="•"/>
            </a:pPr>
            <a:r>
              <a:rPr lang="en-US" b="1" dirty="0"/>
              <a:t>Assessing Breach Extent:</a:t>
            </a:r>
            <a:endParaRPr lang="en-US" dirty="0"/>
          </a:p>
          <a:p>
            <a:pPr marL="742950" lvl="1" indent="-285750">
              <a:buFont typeface="Wingdings" panose="05000000000000000000" pitchFamily="2" charset="2"/>
              <a:buChar char="ü"/>
            </a:pPr>
            <a:r>
              <a:rPr lang="en-US" dirty="0"/>
              <a:t>Analyze logs and monitoring data to determine the scope of data captured by the keylogger.</a:t>
            </a:r>
          </a:p>
          <a:p>
            <a:pPr marL="742950" lvl="1" indent="-285750">
              <a:buFont typeface="Wingdings" panose="05000000000000000000" pitchFamily="2" charset="2"/>
              <a:buChar char="ü"/>
            </a:pPr>
            <a:r>
              <a:rPr lang="en-US" dirty="0"/>
              <a:t>Identify compromised accounts, systems, and sensitive information that may have been exposed.</a:t>
            </a:r>
          </a:p>
          <a:p>
            <a:pPr marL="285750" indent="-285750">
              <a:buFont typeface="Wingdings" panose="05000000000000000000" pitchFamily="2" charset="2"/>
              <a:buChar char="q"/>
            </a:pPr>
            <a:r>
              <a:rPr lang="en-US" b="1" u="sng" dirty="0"/>
              <a:t>System Restoration:</a:t>
            </a:r>
          </a:p>
          <a:p>
            <a:pPr>
              <a:buFont typeface="Arial" panose="020B0604020202020204" pitchFamily="34" charset="0"/>
              <a:buChar char="•"/>
            </a:pPr>
            <a:r>
              <a:rPr lang="en-US" b="1" dirty="0"/>
              <a:t>Restoring from Backups, Changing Passwords:</a:t>
            </a:r>
            <a:endParaRPr lang="en-US" dirty="0"/>
          </a:p>
          <a:p>
            <a:pPr marL="742950" lvl="1" indent="-285750">
              <a:buFont typeface="Wingdings" panose="05000000000000000000" pitchFamily="2" charset="2"/>
              <a:buChar char="ü"/>
            </a:pPr>
            <a:r>
              <a:rPr lang="en-US" b="1" dirty="0"/>
              <a:t>Backup Restoration:</a:t>
            </a:r>
            <a:r>
              <a:rPr lang="en-US" dirty="0"/>
              <a:t> Restore affected systems from clean, verified backups to ensure data integrity.</a:t>
            </a:r>
          </a:p>
          <a:p>
            <a:pPr marL="742950" lvl="1" indent="-285750">
              <a:buFont typeface="Wingdings" panose="05000000000000000000" pitchFamily="2" charset="2"/>
              <a:buChar char="ü"/>
            </a:pPr>
            <a:r>
              <a:rPr lang="en-US" b="1" dirty="0"/>
              <a:t>Password Changes:</a:t>
            </a:r>
            <a:r>
              <a:rPr lang="en-US" dirty="0"/>
              <a:t> Reset passwords for compromised accounts and systems.</a:t>
            </a:r>
          </a:p>
          <a:p>
            <a:pPr marL="742950" lvl="1" indent="-285750">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390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F68EE-A5BC-DB79-2DEC-93569E7C0F61}"/>
              </a:ext>
            </a:extLst>
          </p:cNvPr>
          <p:cNvSpPr txBox="1"/>
          <p:nvPr/>
        </p:nvSpPr>
        <p:spPr>
          <a:xfrm>
            <a:off x="2192594" y="983225"/>
            <a:ext cx="7433187" cy="461665"/>
          </a:xfrm>
          <a:prstGeom prst="rect">
            <a:avLst/>
          </a:prstGeom>
          <a:noFill/>
        </p:spPr>
        <p:txBody>
          <a:bodyPr wrap="square" rtlCol="0">
            <a:spAutoFit/>
          </a:bodyPr>
          <a:lstStyle/>
          <a:p>
            <a:pPr algn="ctr"/>
            <a:r>
              <a:rPr lang="en-IN" sz="2400" b="1" u="sng" dirty="0"/>
              <a:t>Impact of Keyloggers</a:t>
            </a:r>
          </a:p>
        </p:txBody>
      </p:sp>
      <p:sp>
        <p:nvSpPr>
          <p:cNvPr id="3" name="TextBox 2">
            <a:extLst>
              <a:ext uri="{FF2B5EF4-FFF2-40B4-BE49-F238E27FC236}">
                <a16:creationId xmlns:a16="http://schemas.microsoft.com/office/drawing/2014/main" id="{5101B701-950A-CB34-CE81-36A116F06C1D}"/>
              </a:ext>
            </a:extLst>
          </p:cNvPr>
          <p:cNvSpPr txBox="1"/>
          <p:nvPr/>
        </p:nvSpPr>
        <p:spPr>
          <a:xfrm>
            <a:off x="875070" y="1622322"/>
            <a:ext cx="10333704" cy="4524315"/>
          </a:xfrm>
          <a:prstGeom prst="rect">
            <a:avLst/>
          </a:prstGeom>
          <a:noFill/>
        </p:spPr>
        <p:txBody>
          <a:bodyPr wrap="square" rtlCol="0">
            <a:spAutoFit/>
          </a:bodyPr>
          <a:lstStyle/>
          <a:p>
            <a:pPr marL="285750" indent="-285750">
              <a:buFont typeface="Wingdings" panose="05000000000000000000" pitchFamily="2" charset="2"/>
              <a:buChar char="v"/>
            </a:pPr>
            <a:r>
              <a:rPr lang="en-IN" b="1" u="sng" dirty="0"/>
              <a:t>Data Theft</a:t>
            </a:r>
          </a:p>
          <a:p>
            <a:pPr marL="285750" indent="-285750" algn="just">
              <a:buFont typeface="Arial" panose="020B0604020202020204" pitchFamily="34" charset="0"/>
              <a:buChar char="•"/>
            </a:pPr>
            <a:r>
              <a:rPr lang="en-US" b="1" dirty="0"/>
              <a:t>Financial Loss:</a:t>
            </a:r>
            <a:r>
              <a:rPr lang="en-US" dirty="0"/>
              <a:t> Keyloggers can capture sensitive financial information such as credit card numbers and banking credentials, leading to financial fraud and monetary losses.</a:t>
            </a:r>
          </a:p>
          <a:p>
            <a:pPr marL="285750" indent="-285750" algn="just">
              <a:buFont typeface="Arial" panose="020B0604020202020204" pitchFamily="34" charset="0"/>
              <a:buChar char="•"/>
            </a:pPr>
            <a:r>
              <a:rPr lang="en-US" b="1" dirty="0"/>
              <a:t>Identity Theft:</a:t>
            </a:r>
            <a:r>
              <a:rPr lang="en-US" dirty="0"/>
              <a:t> Stolen personal information, including login credentials and Social Security numbers, can be used to impersonate individuals for fraudulent activities.</a:t>
            </a:r>
          </a:p>
          <a:p>
            <a:pPr marL="285750" indent="-285750" algn="just">
              <a:buFont typeface="Wingdings" panose="05000000000000000000" pitchFamily="2" charset="2"/>
              <a:buChar char="v"/>
            </a:pPr>
            <a:endParaRPr lang="en-IN" b="1" u="sng" dirty="0"/>
          </a:p>
          <a:p>
            <a:pPr marL="285750" indent="-285750">
              <a:buFont typeface="Wingdings" panose="05000000000000000000" pitchFamily="2" charset="2"/>
              <a:buChar char="v"/>
            </a:pPr>
            <a:r>
              <a:rPr lang="en-IN" b="1" u="sng" dirty="0"/>
              <a:t>Privacy Invasion</a:t>
            </a:r>
            <a:endParaRPr lang="en-US" b="1" u="sng" dirty="0"/>
          </a:p>
          <a:p>
            <a:pPr marL="285750" indent="-285750" algn="just">
              <a:buFont typeface="Arial" panose="020B0604020202020204" pitchFamily="34" charset="0"/>
              <a:buChar char="•"/>
            </a:pPr>
            <a:r>
              <a:rPr lang="en-US" b="1" dirty="0"/>
              <a:t>Unauthorized Monitoring:</a:t>
            </a:r>
            <a:r>
              <a:rPr lang="en-US" dirty="0"/>
              <a:t> Keyloggers can monitor and record all keystrokes, including private conversations, emails, and browsing activities. This invasion of privacy violates personal and organizational confidentiality, leading to loss of trust and legal ramifications.</a:t>
            </a:r>
          </a:p>
          <a:p>
            <a:pPr marL="285750" indent="-285750">
              <a:buFont typeface="Wingdings" panose="05000000000000000000" pitchFamily="2" charset="2"/>
              <a:buChar char="v"/>
            </a:pPr>
            <a:endParaRPr lang="en-IN" b="1" u="sng" dirty="0"/>
          </a:p>
          <a:p>
            <a:pPr marL="285750" indent="-285750">
              <a:buFont typeface="Wingdings" panose="05000000000000000000" pitchFamily="2" charset="2"/>
              <a:buChar char="v"/>
            </a:pPr>
            <a:r>
              <a:rPr lang="en-IN" b="1" u="sng" dirty="0"/>
              <a:t>System Compromise</a:t>
            </a:r>
            <a:endParaRPr lang="en-US" b="1" u="sng" dirty="0"/>
          </a:p>
          <a:p>
            <a:pPr marL="285750" indent="-285750" algn="just">
              <a:buFont typeface="Arial" panose="020B0604020202020204" pitchFamily="34" charset="0"/>
              <a:buChar char="•"/>
            </a:pPr>
            <a:r>
              <a:rPr lang="en-US" b="1" dirty="0"/>
              <a:t>Broader Malware Infections:</a:t>
            </a:r>
            <a:r>
              <a:rPr lang="en-US" dirty="0"/>
              <a:t> Keyloggers are often part of broader malware infections, serving as entry points for attackers to install additional malicious software. This can lead to system-wide compromises, including data breaches, network intrusions, and disruption of business operations.</a:t>
            </a:r>
            <a:endParaRPr lang="en-IN" dirty="0"/>
          </a:p>
          <a:p>
            <a:endParaRPr lang="en-IN" dirty="0"/>
          </a:p>
        </p:txBody>
      </p:sp>
    </p:spTree>
    <p:extLst>
      <p:ext uri="{BB962C8B-B14F-4D97-AF65-F5344CB8AC3E}">
        <p14:creationId xmlns:p14="http://schemas.microsoft.com/office/powerpoint/2010/main" val="27440522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318</TotalTime>
  <Words>1101</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Cooper Black</vt:lpstr>
      <vt:lpstr>Garamond</vt:lpstr>
      <vt:lpstr>Wingdings</vt:lpstr>
      <vt:lpstr>Organic</vt:lpstr>
      <vt:lpstr>FINAL PROJECT</vt:lpstr>
      <vt:lpstr>KEYLOGGER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Keerthi Puvvala</dc:creator>
  <cp:lastModifiedBy>Keerthi Puvvala</cp:lastModifiedBy>
  <cp:revision>1</cp:revision>
  <dcterms:created xsi:type="dcterms:W3CDTF">2024-06-23T06:31:51Z</dcterms:created>
  <dcterms:modified xsi:type="dcterms:W3CDTF">2024-06-23T11:50:08Z</dcterms:modified>
</cp:coreProperties>
</file>