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03.36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9 0,'23'0'219,"0"0"-204,1 23-15,-1 1 16,0-24-1,1 0-15,-1 23 16,0 0 62,0-23-15,1 0-16,-24 24 31,23-24-63,-23 23 1,23-23 0,1 0 46,-24 23-31,23-23-15,-23 24 0,23-24-16,1 0 31,-1 23 31,0-23 16,1 0 1,-1 0-64,0 0 1,0-23 46,-23-1-46,0 1 15,0 0-31,0-1 16,0 1 31,0 0-16,0-1-31,-23 1 47,0 23 0,0 0-47,-1 0 15,1 0 1,0 0 15,-1 0 16,1 0-31,23 23-1,-23 1 32,-1-24 31,24 23-62,0 0 15,0 24 63,-46-24-47,46 1 31,23-1-47,-23 0-31,23-23 16,1 0-1,-1 23-15,0-23 32,1 0-17,-1 0 95,-23-46-63,-23 23-32,-1 23 32,1 0 47,0 0-79,-1 0 32,-22 23 0,46 0-31,-24-23 62,1 0-16,0 0-15,0-23-31,-1 23 46,24-23 32,0-1 0,0 1-63,24 23 0,-1 0-31,0 0 16,0 0-16,1 0 16,-1 0-1,24 0 1,-24 0 0,24 0-1,-24 23 1,0 1-1,24-24 32,-47 46 16,-23-23-48,-24-23-15,24 24 16,-1-1-16,-22-23 16,22 0-16,1 0 15,0 0-15,-1 0 16,1 0-16,0 0 16,0 0 30,-24-23 33,47-1-48,0 1-31,0 0 15,0 0 1,0-1 0,0 1-16,0 0 31,0-1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25.11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172 0 0,'-24'0'110,"1"0"-79,0 24-31,-1-1 15,24 0 1,-23 47-16,0-47 16,0 1-1,23-1-15,0 0 16,0 1 15,0 22-15,0 1 15,0-24 0,46-23 1,-23 0-17,24 23 1,-24 1-1,1-24 1,-1 23-16,0-23 47,-23 23-47,24-23 16,-1 0-1,0 0 1,0 0 15,-23-46-15,0-24-1,0 47-15,0-24 16,0 24-16,-23-1 16,23 1-1,0 0 48,-23-1-32,-24 1-15,47 0-1,-23 0 1,0 23-16,-1 0 31,1-24-15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27.84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196 0 0,'-24'0'31,"1"0"-15,0 0-1,-1 0 1,1 0 0,0 0 15,23 47 16,0-24-32,0 0-15,-47 0 16,47 1 0,0-1-1,0 0 79,0 1-94,0-1 16,0 24 15,0-24-16,24-23 1,-1 0 0,0 23-16,0 1 15,1-1-15,-1-23 16,0 0 0,1 0-1,-24 23-15,23-23 31,0 0-15,1 0 0,-1 0 93,-23-23-15,0 0-63,0-1-15,0 1-16,-23 0 15,23-1 1,0 1-16,-24 0 31,24-1 16,-23 24 0,23-23-31,-23 0-1,-47 23 1,46-24-1,1 24 1,0-23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31.7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240 94 0,'0'-23'47,"0"-1"-31,-23 24 0,23-23-1,-23 0-15,-1 23 31,1 0-15,0 0 0,-1 0-1,1 0 17,23 23-17,-23-23 1,23 47-1,-47-24 17,47 24-1,0-24-15,0 23-1,0-22 1,0 22-1,0-22 32,0 22 0,0-22-31,0-1-16,24 0 15,-1 1 1,0-24 31,0 23-31,1-23 15,-1 0 219,0 0-235,1 0 1,-1 0 0,-23-23 31,0-1-32,0 1 1,0 0 15,0-24 0,0 24-15,0-24 15,0 24 0,0-24 1,0 24 15,-23-47 15,-24 70-15,47-23-31,-23 23 15,-1 0 16,1 0 0,23 23-16,0 24-31,0-24 15,0 0 1,47-23 0,-1 47 62,-22-47-16,-1 0-46,0 0 15,1 0-15,-1 0-1,0 0 17,0 0 77,-23-24-31,0 1-62,0 0-16,0 0 15,0-1 1,0 1 15,0 0 1,-23-1 30,0 24-31,46 0 110,0 0-141,1 0 16,-1 0-1,-23 24 79,0 22-78,0 1-1,0-24 1,0 0-1,0 1-15,0-1 16,0 0 0,0 1-16,-23-1 15,23 0-15,0 1 16,-24-24 0,24 23 30,0 0 64,0 1-79,-46-1-31,46 0 47,-23 0 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02.9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186 23 0,'-23'-23'140,"-1"23"-108,1 0-1,0 0 0,0 0 0,-1 23 1,24 0 14,0 1-30,0-1 0,-23 0-1,23 1 1,0-1 15,0 0-15,-23 1-1,23-1 32,0 23-31,0-22 31,0-1-32,0 0-15,0 1 32,0-1-17,0 24 32,46-47-31,-46 46 15,24-46 0,-1 0-31,0 0 16,0 0-16,1 0 16,-1 0-1,0 0 1,1 0 15,-1 0 0,0 0-15,24 0 0,-24 0-1,-23-23 1,0 0-1,23 23 1,1-24 0,-24 1 46,0 0-46,0-1-1,0 1 17,0 0-1,0-1 0,0 1 16,0-23 16,-24 22 46,24 1-62,-23 0 31,0-1-62,0 24-16,23-23 15,-24 23-15,1 0 16,0-23-1,-1 23 32,1-24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04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0 0,'0'23'78,"0"1"-62,0-1-1,0 0-15,0 1 16,0 22-16,0 1 16,0-1-1,0-22-15,0-1 16,0 0-1,0 1 1,0-1 0,-23-23-16,23 47 31,-23-47-15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07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0,'23'0'15,"-23"-24"1,23 1-16,0 0 15,24 23 1,-24 0 0,24-23-16,-24 23 15,1 0 17,-1 0-17,0 0 32,24 0-31,-24 23 15,-23 0-15,0 0-1,0 1 1,0-1-1,0 0 1,0 1 15,-23-1-15,0 24 0,-1-24-16,1-23 15,0 23 1,-1-23 15,1 23-15,-24 1 31,24-24-32,46 0 204,24 0-203,-24 0-16,24 0 15,-24 0 1,24 0-1,-24 0 1,-23 23 0,23-23-16,1 0 62,-1 23-46,24-23 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10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94 0,'0'-23'0,"24"0"16,-1 23 15,0-24-16,0 1 1,1 23 31,-1 0-16,0 0 0,1 0-15,-24 23 0,23-23 15,0 24-31,-23-1 31,0 0-15,0 1-1,0-1 1,0 0 15,0 0-15,0 1 15,0-1-15,0 0 15,-23 1-15,-24-1-1,24-23 1,0 0 15,-1 0-15,48 23 218,-1-23-171,0 24-16,1-1-32,-1 0 16,-23 0 1,0 1-1,0-1 0,0 0 0,0 1-15,0-1 0,-23 0 15,-24-23 0,24 0 0,-24 0 1,24 0-1,-24 0 0,24-23-15,0 0 15,-1 23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12.1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0 0,'0'23'172,"0"0"-156,0 0 31,0 1-47,0-1 15,0 0 1,-23-23-16,23 24 16,0-1-1,0 24 32,0-24-31,0 24 62,0-24-62,0 23 187,23-46-188,47 24 1,-47-24-16,1 0 16,-1 0-16,0 0 15,24 0 1,-24 0-16,0 0 15,1 0 1</inkml:trace>
  <inkml:trace contextRef="#ctx0" brushRef="#br0" timeOffset="1176">166 279 0,'0'24'156,"0"-1"-140,0 23-16,0-22 15,0-1 1,0 0-1,0 1 17,0-1-32,0 0 31,-23-23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17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0 0,'-46'0'141,"22"0"-126,-22 0 1,22 0 0,1 0 46,0 0-31,23 23 188,-23-23-219,23 24 16,0-1-1,0 0 1,0 1 15,0-1-31,0 0 32,0 24-32,0-24 15,0 0 32,0 1-31,23-24 312,0 23-188,0 0-108,1-23 15,-1 24-47,0 22 31,-23-22-16,0-1 32,0 0-15,0 0-32,0 1 78,0-1-47,-46-23-15,-1 47-1,24-47 1,0 0-1,-1 23 1,1-23 0,0 0 15,-1 0-15,1 0-1,0 0 16,-24 0 126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20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 0 0,'-24'0'125,"1"23"-125,0 0 16,0 1 15,-1-1-15,1 0-1,0 1 1,-1-1 0,24 24 15,-23-47-31,0 23 15,-1 0 17,24 0-1,0 1-15,0-1-1,0 0 1,0 1 93,0-1-109,24 0 31,-1-23 1,0 0-17,1 0 17,-1 0-17,0 0 1,1 0 62,-1 0-62,0 0 30,0-46 48,-23 22-78,24 24-1,-24-23 48,0 0-47,0-1 15,0-22 94,-24 46-94,1-23-15,0 23-1,0 0 1,-1 0 15,1 0 0,0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06.24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189 28 0,'-23'23'62,"0"-23"-31,0 23-15,-1-23 0,1 23-1,0 1 17,-1 22-17,24-22 1,0 22 15,0-22 0,0 22 1,0-22-17,24-24 1,-1 0-16,0 23 15,1-23 17,-1 23-32,0 0 15,0-23 1,1 0 0,-1 0-1,0 0 1,1 0-1,-1 0 1,0 0 0,1 0-16,-1-23 31,-23 0 0,0 0-31,0-1 16,0 1-1,0 0 1,0-1 0,0 1-1,0 0 17,0-1-17,0 1 1,0 0 15,-23-1-15,-1 1-1,1 23-15,0-23 16,-1 23 0,1-23-1,0 23 1,-1-24-16,1 24 15,0 0 1,0 0 0,-1 0 15,1 0 0,0 47 0,23-24-15,-24 47-16,1-47 16,23 1-16,0-1 15,0 0 1,0 1 0,0-1-16,0 0 15,0 24 1,47-47 62,-24 0-62,24 0 15,-24 0 16,0 0-32,0 0 1,1 0 0,-24-47-1,23 47-15,0-23 16,-23 0 15,0-1-31,0 1 31,0 0-15,0-1 0,0 1-1,0-24 16,0 24-15,-23 23 0,23-46-16,0 22 15,-23 24 32,-1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23.6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0,'70'0'140,"-47"0"-124,24 0 0,-24 0-16,0 0 15,1 0 63,-1 0-31,-23 23-15,47 0 171,-47 1-63,0 22-124,-24-22-16,24-1 31,-23 0-31,23 0 31,0 1-15,-23-1 0,-1 24-16,1-47 15,23 46 1,0-22 15,-23-1 32</inkml:trace>
  <inkml:trace contextRef="#ctx0" brushRef="#br0" timeOffset="864">93 281 0,'70'0'109,"-47"0"-93,24 0-16,0 0 15,-24 0 1,0 0-16,1 0 47,-1 0-47,0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27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350 23 0,'-23'-23'109,"-1"23"-78,1 0 0,0 0-31,-1 0 16,1 0 0,0 0-16,0 0 15,-1 0 17,1 0-17,0 0-15,-1 0 31,1 0-15,0 0 31,-1 0-16,24 23 16,0 1-31,0 22 31,24-22-32,-24-1-15,23-23 31,0 23-15,1-23 15,-1 0-15,0 0 15,1 0 0,-24 24-15,23-1 0,0-23 15,0 0 0,-23 23-31,24-23 63,-24 23-48,0 1 63,0-1-46,0 24-1,-24-24 0,-22-23 0,23 0 1,-1 0 46,1 0-47,0 0 0,23-23 63,0-24-16,0 24-31,0-24 16,23 47-48,0-23 48,1 0-1,-1-1-15,0 1-47,0 23 31,-23-23 1,47 23 14,-24-24-30,-23 1 0,24 23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30.0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94 0,'0'-24'31,"0"1"-15,0 0 15,0-1 16,-23 24 0,-1 0 0,1 0-47,-23 0 31,22 0 0,1 24 16,0-24-15,-1 23-17,24 0 16,-23 1-31,23-1 16,0 0 15,0 0-15,0 1 0,23 22 30,1-46 17,-1 0-47,0 0 15,1 0 47,-1-23-31,-23 0 0,23-24-16,0 24 78,-23 0 110,47 23-203,-47 23-16,0 0 47,23-23-47,-23 47 15,0-24 16,0 24 1,24-47-17,-24 23-15,23 0 32,-23 1 14,0-1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31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0,'0'23'125,"0"0"-109,0 0-16,0 1 16,0-1-1,0 0 1,0 1 31,0-1-32,0 0 17</inkml:trace>
  <inkml:trace contextRef="#ctx0" brushRef="#br0" timeOffset="1552">350 46 0,'-23'0'63,"-1"0"-47,1 0-16,0 0 15,-24 0-15,24 0 47,0 0-31,-1 0-16,1 0 31,0 47 0,23-24-15,0 0 15,-24-23-31,24 24 16,0-1-1,0 0 17,0 1-32,0-1 15,0 0 1,24 24-1,-1-47-15,24 23 16,-24-23 0,0 0-16,1 0 31,-1 0-15,0 0-1,0 0 1,1 0-16,22 0 47,-46-23-32,0-1 17,0 1 14,0 0-30,0-24 0,0 24 46,0 0-31,0-1-31,0 1 16,-23 23 0,0-23 15,23-1 47,-24 24-47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34.7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0,'23'0'110,"-23"24"-95,0-1 1,0 0-16,0 1 31,0-1-15,0 0-1,0 0 1,0 1 15,0-1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48:35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17 0,'0'-23'31,"0"46"63,0 24-78,0-24-1,0 24 1,0-24-1,-23 24 17,23-24-1,0 24 188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08.16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234 27 0,'0'-24'62,"-23"24"-30,-24 0 14,24 24-30,-1-24 0,1 0-1,0 23 17,-1 0 30,1-23-31,0 0-15,23 47 78,0-24-63,0 24-15,23-24-1,0 0 1,1-23-16,-1 0 15,24 24-15,-47-1 16,23-23 0,0 23 31,1-23-1,-1 0-46,0 0 16,0 0-16,1 0 16,22 0-1,1-23 1,-24 0 15,1-1-31,-24 1 16,0 0-1,0-1 1,0 1-16,0 0 16,0 0-1,0-1 1,-47 1 15,24 0-15,-1 23-1,1 0 1,0 0 0,-1 0 15,1 0-31,0 0 16,0 0-1,-1 0 1,1 0-16,0 0 15,-1 0 1,24 23 125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10.80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148 0 0,'-24'0'15,"1"0"17,0 0 30,23 23-31,0 24-15,0-24 15,0 0 110,0 1-110,0-1-15,23-23-1,0 23 17,1-23-32,-1 24 15,0-24-15,-23 23 31,23-23 32,24 0 15,-24 0-15,1 0-48,-1 0 16,-23-47 63,0 1-78,-23 46-1,-1-24 17,1 1-1,0 23-15,-1-23-1,1 23 1,0 0 15,0 0-31,-1 0 31,1 0 1,-24 0-1,24 0-16,0 23 1,23 0 0,0 1-1,0-1 17,0 0-17,0 1 1,0-1 15,23-23 32,-23 23-63,23 1 31,1-24-16,-1 23-15,24-23 63,-24 0 31,0 0-1,24 0-77,-47-23 31,0-1-31,0 1-16,0 0 15,0-1 1,0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13.00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474 0 0,'-23'0'63,"-1"0"-63,-22 0 16,22 0-1,1 0-15,-23 0 16,-1 0-1,24 0-15,-1 23 16,1-23-16,-24 23 16,1 1-1,23-1 17,-24 0-1,47 0-16,0 1 1,0-1 0,23 0-16,1 1 15,-1-1 1,47-23-16,-70 23 16,23-23 15,-23 24 16,23-24-47,1 23 31,-1-23-15,0 0-16,1 0 31,22 0 16,-23 0 0,1 0-32,-1-47 1,0 47 15,1-23 0,-1 0 32,-23-1-48,23 1 1,1-24 0,-24 24 15,23 23 16,-23-23-16,23 23 0,-23-23 188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15.61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396 74 0,'-24'-23'62,"1"23"-15,0 0-31,0-24-1,-1 24 17,1 0-17,0 0 17,-1 0 14,1 0-30,0 0 0,-1 0-1,-22 0 1,23 24 15,23-1-15,-24 0-1,24 1-15,0 22 16,-23-46-16,23 24 16,-23-1-1,46-23 142,24 0-126,-24 0 0,0 0-15,0 0 15,1 0 0,-1 0 16,0 0-47,1-23 31,-1-1-15,0 1 0,1 23 15,-1-23 16,0 23-32,0-24 1,1 1 0,-1 23 15,0 0 47,-23-23-47,0-1 79,0 1-95,-23 23 1,-24 0-1,24 0 17,0 0-1,0 0-15,-1 0 15,24 23-31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18.31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25 0 0,'-23'23'109,"23"1"-93,23-24-1,1 0-15,-1 0 16,0 0 0,1 0-1,-1 0-15,0 0 31,1 0-15,-1 0 0,0 0 46,0 0-31,1 0-15,-1 0 31,0 0-16,1 0-15,-1 0 31,0 0-32,1 0 1,-1 0 0,-46 23 202,-1-23-202,1 0-16,0 0 31,-1 0 0,1 0 1,0 0-1,-24 0 0,24 0 0,-24 0 1,24 0-1,-24 0-15,24 0-1,0 0 32,-1 23 62,24 1-93,24-1 15,-1-23-15,0 23-16,24 24 31,-24-47-31,1 0 47,-1 0-31,0 23 31,0-46 140,1 23-156,-24-24-31,23 24 16,-23-23 0,23 0-1,1 0 16,-1-1-15,-23 1 0,23 23-1,-23-23-15,0-1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20.17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32 0,'24'0'78,"22"0"-62,-22 0-1,-1 0 1,0 0-16,1 0 16,-1 0-1,0 0 1,0 0-1,1 0 1,-1 0-16,0 0 16,1 0 15,-1 0 16,-23-24-32,47 24-15,-24 0 32,0 0-17,0 0 17,1 0-1,-1 0-16,0 0 1,1 0 47,-1 0 108,-46 0 1,-1 0-109,1 0-48,0 0 1,-1 0 0,1 0-1,0 0-15,0 0 16,-1 0-16,1 0 16,0 0-1,-1 0-15,1 0 31,0 0-15,-1 0-16,1 0 16,0 0-1,-24 0 1,24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4:23.60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0,'0'23'125,"23"24"-94,0-47-31,1 23 31,-1-23-31,24 23 47,-24 24-31,0-47 31,1 0-32,-1 23 1,0-23 0,-23 23-16,23-23 15,1 24 1,-1-24 15,24 23 0,-24-23 16,0 0-31,1 0-1,-1 0 17,0 0-17,0 0 17,-23-23-17,0-1 1,0 1-16,0 0 15,0 0-15,-23 23 16,23-24 0,-46-22-1,22 22 32,1 1-16,0 23-15,23-23 0,-24 23 15,1 0-15,0 0-16,-1 0 31,1 0-16,0 0 1,0 0 15,23 23-31,-24-23 16,1 0 31,23 23-16,-23 1-15,-1-24 15,24 23-15,0 0 15,0 1-16,0-1 1,0 0 0,-23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222D-F8C8-4895-B497-D0DFCF513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90ED1-AA6D-4930-9594-C91595232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F596-81A6-4419-9514-E55F1816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E768-8551-45DC-84AB-1A8A0449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E8FB-20DE-4A4C-909F-29D3D82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32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C39-20C6-406A-9E00-8EDBCAD8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0133A-4E3B-4614-82CF-A4B94186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08E6-7357-49E7-80BF-EC9F73A1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9FB2-D55C-4EAD-A722-6D99983F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7537-808F-4194-AB6B-178F8BCB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2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70ACC-4288-4132-956B-2A606B24A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59FD7-9B1B-4C4B-AEA1-DE4F3570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A2A4-E296-4F96-8154-A12D3E0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9A19-7471-4F27-9BC6-845B31D8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CB8C-103A-44C1-B8D0-D0AEF8D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3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B57F-6356-46AC-BF4E-56A39FE0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7F5D-EFB7-4E1F-A05F-84FC6085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EE06-B74E-476F-84BD-72BE858D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623-41E8-40A0-BB9A-91E9ECA3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C9DB-82E3-47EB-854D-D16033E4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0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30EF-CCF8-495C-86B1-DC4E823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AF5C-664E-4A54-BF3E-46CA0E94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5606-1FD6-4103-A21D-0741C86A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1097-4C9B-4FE2-9676-BC89AE74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89AB-7239-41BF-AB62-A0E6D62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6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995-85F3-4EC4-99AB-91F1B371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53E0-AD0B-4198-8D98-4CFA6F4C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21136-4FEC-4F47-AFAC-ED13F92F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C7F45-E069-4A47-9BC9-418419B8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E69B-891F-4DD9-B610-01CF4F74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6E90D-30A6-409D-80C8-89573C9B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9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BECB-5A08-454B-BD36-D4DC56F2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2DDE-1E13-49BF-AAEA-83088FB8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4200-68B6-477F-85D8-684B8238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07E20-C0C3-4EF5-BAF4-576FB579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FF39-7F07-437B-9380-F65E28C52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1ED0C-28EC-4AD7-A94C-DA87C02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D9A7-5803-4E19-9E88-26781D5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A5EF-1938-4F63-80CC-849193A7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38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BC4-176E-4A48-A600-E4F4D614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28CAF-63DF-41E4-BDC3-0DE75647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8E125-6CA9-41A8-91C4-0E28173E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7176-7882-4349-84F4-EADB9B38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09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41C1-F4D5-449C-842E-F27FA1A1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54705-1121-42B9-9D09-53DD8904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57B-05AB-42F8-8B1B-CE0A81D5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55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CC31-517F-49FF-B8C7-4B116317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34CA-F9F0-4A01-91D1-FB6012AB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2705-F555-4FCD-AABE-29BBBDD3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ADC8-C7BD-45FD-99F9-EA8AD1A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9B49-739E-4D89-82DA-961A32B6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7FD7D-E852-492A-89DA-D1F0FB0B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3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70C8-7DED-4169-AF5E-CEA6735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17C5F-ACB0-4A12-B4BA-B6B546DB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3ADE9-1D45-4A27-8737-92C92EF7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6EDF-9F16-4AB8-B90F-4EF707B6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19B53-4703-4EF2-80EE-20E136B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5321-7881-4651-BED7-DDBFBC29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62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91498-0AED-40B2-92E5-F08CB5B7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C4C5-15DF-4C3F-954E-E3ABBEE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E00D-84AB-4DCF-9DF4-B7730D9CB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8BD2-A6DB-45F1-A62D-2D23B0CA05B0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8926-00AE-46B1-8621-8FE710E8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81B0-5A42-4403-847A-C2897F99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B812-7D6B-4F0C-A716-245122116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54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customXml" Target="../ink/ink23.xml"/><Relationship Id="rId50" Type="http://schemas.openxmlformats.org/officeDocument/2006/relationships/image" Target="../media/image25.emf"/><Relationship Id="rId7" Type="http://schemas.openxmlformats.org/officeDocument/2006/relationships/customXml" Target="../ink/ink3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40" Type="http://schemas.openxmlformats.org/officeDocument/2006/relationships/image" Target="../media/image20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4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emf"/><Relationship Id="rId8" Type="http://schemas.openxmlformats.org/officeDocument/2006/relationships/image" Target="../media/image4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20" Type="http://schemas.openxmlformats.org/officeDocument/2006/relationships/image" Target="../media/image10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70D3-00E2-40FA-96B4-56E53D01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7213F-4C94-47F1-A93E-B014AB6E9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75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B5247-2C3B-4622-901B-D119C6BE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02" y="598062"/>
            <a:ext cx="3900881" cy="48278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AD033E-A3AF-46AF-B61A-C6B8C0A980F6}"/>
                  </a:ext>
                </a:extLst>
              </p14:cNvPr>
              <p14:cNvContentPartPr/>
              <p14:nvPr/>
            </p14:nvContentPartPr>
            <p14:xfrm>
              <a:off x="4513360" y="1364129"/>
              <a:ext cx="187560" cy="11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AD033E-A3AF-46AF-B61A-C6B8C0A98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360" y="1292129"/>
                <a:ext cx="2592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203636-DE2A-4993-BFAD-D787AF115C25}"/>
                  </a:ext>
                </a:extLst>
              </p14:cNvPr>
              <p14:cNvContentPartPr/>
              <p14:nvPr/>
            </p14:nvContentPartPr>
            <p14:xfrm>
              <a:off x="6458440" y="1315529"/>
              <a:ext cx="140040" cy="14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203636-DE2A-4993-BFAD-D787AF115C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2440" y="1243529"/>
                <a:ext cx="211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83059B-5A8B-4B38-9A3C-D7076E52F9D7}"/>
                  </a:ext>
                </a:extLst>
              </p14:cNvPr>
              <p14:cNvContentPartPr/>
              <p14:nvPr/>
            </p14:nvContentPartPr>
            <p14:xfrm>
              <a:off x="5318320" y="1760489"/>
              <a:ext cx="160560" cy="11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83059B-5A8B-4B38-9A3C-D7076E52F9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2320" y="1688489"/>
                <a:ext cx="23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B7AD5A-D68F-4598-A2C2-E82338615A72}"/>
                  </a:ext>
                </a:extLst>
              </p14:cNvPr>
              <p14:cNvContentPartPr/>
              <p14:nvPr/>
            </p14:nvContentPartPr>
            <p14:xfrm>
              <a:off x="6087640" y="1778489"/>
              <a:ext cx="120600" cy="11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B7AD5A-D68F-4598-A2C2-E82338615A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1640" y="1706489"/>
                <a:ext cx="192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AE7BDD-3036-49BE-9B9B-4DC69DFEBD6E}"/>
                  </a:ext>
                </a:extLst>
              </p14:cNvPr>
              <p14:cNvContentPartPr/>
              <p14:nvPr/>
            </p14:nvContentPartPr>
            <p14:xfrm>
              <a:off x="6758680" y="1770209"/>
              <a:ext cx="204480" cy="11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AE7BDD-3036-49BE-9B9B-4DC69DFEBD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2680" y="1698209"/>
                <a:ext cx="2761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A658AC-AB2C-45F6-B00A-83282B3B4E57}"/>
                  </a:ext>
                </a:extLst>
              </p14:cNvPr>
              <p14:cNvContentPartPr/>
              <p14:nvPr/>
            </p14:nvContentPartPr>
            <p14:xfrm>
              <a:off x="5285200" y="2917889"/>
              <a:ext cx="160560" cy="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A658AC-AB2C-45F6-B00A-83282B3B4E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9200" y="2845889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7606DA-47DA-4006-B01D-0F7639CA006A}"/>
                  </a:ext>
                </a:extLst>
              </p14:cNvPr>
              <p14:cNvContentPartPr/>
              <p14:nvPr/>
            </p14:nvContentPartPr>
            <p14:xfrm>
              <a:off x="6072880" y="2944529"/>
              <a:ext cx="160560" cy="7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7606DA-47DA-4006-B01D-0F7639CA00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6880" y="2872529"/>
                <a:ext cx="23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8B204A-3D78-4440-9455-02626F1FF23B}"/>
                  </a:ext>
                </a:extLst>
              </p14:cNvPr>
              <p14:cNvContentPartPr/>
              <p14:nvPr/>
            </p14:nvContentPartPr>
            <p14:xfrm>
              <a:off x="6803320" y="2975129"/>
              <a:ext cx="210240" cy="11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8B204A-3D78-4440-9455-02626F1FF2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67320" y="2903129"/>
                <a:ext cx="2818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EB11DD-2DF2-43FA-8053-9F28FC453AA8}"/>
                  </a:ext>
                </a:extLst>
              </p14:cNvPr>
              <p14:cNvContentPartPr/>
              <p14:nvPr/>
            </p14:nvContentPartPr>
            <p14:xfrm>
              <a:off x="5318680" y="3380849"/>
              <a:ext cx="184680" cy="9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EB11DD-2DF2-43FA-8053-9F28FC453A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2680" y="3308849"/>
                <a:ext cx="256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FFA67D-1442-4C67-AC0D-124B19941031}"/>
                  </a:ext>
                </a:extLst>
              </p14:cNvPr>
              <p14:cNvContentPartPr/>
              <p14:nvPr/>
            </p14:nvContentPartPr>
            <p14:xfrm>
              <a:off x="6498400" y="3313529"/>
              <a:ext cx="112320" cy="169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FFA67D-1442-4C67-AC0D-124B199410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2400" y="3241529"/>
                <a:ext cx="183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2ECC3D-9998-468F-8E37-20B7EFBCCC89}"/>
                  </a:ext>
                </a:extLst>
              </p14:cNvPr>
              <p14:cNvContentPartPr/>
              <p14:nvPr/>
            </p14:nvContentPartPr>
            <p14:xfrm>
              <a:off x="4551880" y="4966289"/>
              <a:ext cx="104400" cy="14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2ECC3D-9998-468F-8E37-20B7EFBCCC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15880" y="4894289"/>
                <a:ext cx="176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077E11-79C7-4ECE-AEAB-7ADFCF7E1D1D}"/>
                  </a:ext>
                </a:extLst>
              </p14:cNvPr>
              <p14:cNvContentPartPr/>
              <p14:nvPr/>
            </p14:nvContentPartPr>
            <p14:xfrm>
              <a:off x="5299240" y="4932449"/>
              <a:ext cx="138240" cy="18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077E11-79C7-4ECE-AEAB-7ADFCF7E1D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63240" y="4860449"/>
                <a:ext cx="209880" cy="328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482FFA-4C7E-4654-93F7-A6CA97979ED5}"/>
              </a:ext>
            </a:extLst>
          </p:cNvPr>
          <p:cNvCxnSpPr/>
          <p:nvPr/>
        </p:nvCxnSpPr>
        <p:spPr>
          <a:xfrm>
            <a:off x="2919369" y="805343"/>
            <a:ext cx="1632511" cy="55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7B471C-B170-4D43-99C3-73A203A5A7D1}"/>
              </a:ext>
            </a:extLst>
          </p:cNvPr>
          <p:cNvSpPr txBox="1"/>
          <p:nvPr/>
        </p:nvSpPr>
        <p:spPr>
          <a:xfrm>
            <a:off x="2265028" y="62247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(-3,4,0.5)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3F6073-0F4E-45A9-8167-F9DEEB0B533B}"/>
              </a:ext>
            </a:extLst>
          </p:cNvPr>
          <p:cNvCxnSpPr>
            <a:cxnSpLocks/>
          </p:cNvCxnSpPr>
          <p:nvPr/>
        </p:nvCxnSpPr>
        <p:spPr>
          <a:xfrm flipH="1">
            <a:off x="6549816" y="744896"/>
            <a:ext cx="1696562" cy="66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3057E0-5F85-4F47-B2F4-84752A3630BC}"/>
              </a:ext>
            </a:extLst>
          </p:cNvPr>
          <p:cNvSpPr txBox="1"/>
          <p:nvPr/>
        </p:nvSpPr>
        <p:spPr>
          <a:xfrm>
            <a:off x="8246378" y="598062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(2,4,0.5)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67EB27-80CF-467F-B98D-C56517E8A4DD}"/>
              </a:ext>
            </a:extLst>
          </p:cNvPr>
          <p:cNvCxnSpPr>
            <a:cxnSpLocks/>
          </p:cNvCxnSpPr>
          <p:nvPr/>
        </p:nvCxnSpPr>
        <p:spPr>
          <a:xfrm>
            <a:off x="2558642" y="1480049"/>
            <a:ext cx="2759678" cy="29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3A1AA-9C65-4491-B644-F6D8FBAC5975}"/>
              </a:ext>
            </a:extLst>
          </p:cNvPr>
          <p:cNvSpPr txBox="1"/>
          <p:nvPr/>
        </p:nvSpPr>
        <p:spPr>
          <a:xfrm>
            <a:off x="1878456" y="1310780"/>
            <a:ext cx="93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(-1,3,0.5)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7A1AC-8E80-4ECC-97CF-08A3AB110265}"/>
              </a:ext>
            </a:extLst>
          </p:cNvPr>
          <p:cNvCxnSpPr>
            <a:cxnSpLocks/>
          </p:cNvCxnSpPr>
          <p:nvPr/>
        </p:nvCxnSpPr>
        <p:spPr>
          <a:xfrm flipH="1">
            <a:off x="6157572" y="1310780"/>
            <a:ext cx="2102351" cy="5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2BB07A-6A10-4E52-B0D9-6772C8A5E285}"/>
              </a:ext>
            </a:extLst>
          </p:cNvPr>
          <p:cNvSpPr txBox="1"/>
          <p:nvPr/>
        </p:nvSpPr>
        <p:spPr>
          <a:xfrm>
            <a:off x="8318243" y="1186127"/>
            <a:ext cx="72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(1,3,0.5)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129807-3BB1-466A-9E01-955986FDD48A}"/>
              </a:ext>
            </a:extLst>
          </p:cNvPr>
          <p:cNvCxnSpPr>
            <a:cxnSpLocks/>
          </p:cNvCxnSpPr>
          <p:nvPr/>
        </p:nvCxnSpPr>
        <p:spPr>
          <a:xfrm flipH="1">
            <a:off x="6910576" y="1629269"/>
            <a:ext cx="1688140" cy="19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644A93-A3C4-4FB5-B4A7-16C07F9C65D9}"/>
              </a:ext>
            </a:extLst>
          </p:cNvPr>
          <p:cNvSpPr txBox="1"/>
          <p:nvPr/>
        </p:nvSpPr>
        <p:spPr>
          <a:xfrm>
            <a:off x="8708451" y="1587779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(3,3,0.5)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3A13-458A-4929-AAE5-C781CA76A9EC}"/>
              </a:ext>
            </a:extLst>
          </p:cNvPr>
          <p:cNvCxnSpPr>
            <a:cxnSpLocks/>
          </p:cNvCxnSpPr>
          <p:nvPr/>
        </p:nvCxnSpPr>
        <p:spPr>
          <a:xfrm>
            <a:off x="2809634" y="2713494"/>
            <a:ext cx="2558501" cy="27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B368BE-5123-4EA1-9DDD-F8E59A7005DF}"/>
              </a:ext>
            </a:extLst>
          </p:cNvPr>
          <p:cNvSpPr txBox="1"/>
          <p:nvPr/>
        </p:nvSpPr>
        <p:spPr>
          <a:xfrm>
            <a:off x="2109903" y="2570792"/>
            <a:ext cx="78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(-1,0,0.5)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56B9A1-4ABF-460D-9765-8E55A69B9E67}"/>
              </a:ext>
            </a:extLst>
          </p:cNvPr>
          <p:cNvCxnSpPr>
            <a:cxnSpLocks/>
          </p:cNvCxnSpPr>
          <p:nvPr/>
        </p:nvCxnSpPr>
        <p:spPr>
          <a:xfrm flipH="1">
            <a:off x="6130039" y="2512333"/>
            <a:ext cx="2468677" cy="4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AD0026-3265-4DAA-B0E1-FA00614FFD76}"/>
              </a:ext>
            </a:extLst>
          </p:cNvPr>
          <p:cNvSpPr txBox="1"/>
          <p:nvPr/>
        </p:nvSpPr>
        <p:spPr>
          <a:xfrm>
            <a:off x="8644855" y="2355638"/>
            <a:ext cx="86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(1,0,0.5)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D8C764-9E46-49E8-B49B-D76C81D4E5C9}"/>
              </a:ext>
            </a:extLst>
          </p:cNvPr>
          <p:cNvCxnSpPr>
            <a:cxnSpLocks/>
          </p:cNvCxnSpPr>
          <p:nvPr/>
        </p:nvCxnSpPr>
        <p:spPr>
          <a:xfrm>
            <a:off x="2809634" y="3286889"/>
            <a:ext cx="2581570" cy="1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4F59D5-536F-471E-BBE3-9F27B171CF86}"/>
              </a:ext>
            </a:extLst>
          </p:cNvPr>
          <p:cNvSpPr txBox="1"/>
          <p:nvPr/>
        </p:nvSpPr>
        <p:spPr>
          <a:xfrm>
            <a:off x="2069223" y="3175029"/>
            <a:ext cx="93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(-1,-1,0.5)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13931C-BA38-4A83-98EA-C423FBBE4FEE}"/>
              </a:ext>
            </a:extLst>
          </p:cNvPr>
          <p:cNvCxnSpPr>
            <a:cxnSpLocks/>
          </p:cNvCxnSpPr>
          <p:nvPr/>
        </p:nvCxnSpPr>
        <p:spPr>
          <a:xfrm flipH="1">
            <a:off x="6900155" y="2909576"/>
            <a:ext cx="1891507" cy="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24C5A-40C1-422B-8031-3227095167E0}"/>
              </a:ext>
            </a:extLst>
          </p:cNvPr>
          <p:cNvSpPr txBox="1"/>
          <p:nvPr/>
        </p:nvSpPr>
        <p:spPr>
          <a:xfrm>
            <a:off x="8791662" y="2759863"/>
            <a:ext cx="86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(3,0,0.5)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05472D-409E-4A5F-AC49-2615E763788E}"/>
              </a:ext>
            </a:extLst>
          </p:cNvPr>
          <p:cNvCxnSpPr>
            <a:cxnSpLocks/>
          </p:cNvCxnSpPr>
          <p:nvPr/>
        </p:nvCxnSpPr>
        <p:spPr>
          <a:xfrm flipH="1">
            <a:off x="6550343" y="3412989"/>
            <a:ext cx="2077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9B9631-2FA7-49C0-8F55-452C4291B37E}"/>
              </a:ext>
            </a:extLst>
          </p:cNvPr>
          <p:cNvSpPr txBox="1"/>
          <p:nvPr/>
        </p:nvSpPr>
        <p:spPr>
          <a:xfrm>
            <a:off x="8563762" y="3274489"/>
            <a:ext cx="86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(2,-1,0.5)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A7805F-99CA-4F24-A19D-86936F98B11B}"/>
              </a:ext>
            </a:extLst>
          </p:cNvPr>
          <p:cNvCxnSpPr>
            <a:cxnSpLocks/>
          </p:cNvCxnSpPr>
          <p:nvPr/>
        </p:nvCxnSpPr>
        <p:spPr>
          <a:xfrm>
            <a:off x="2619037" y="4857226"/>
            <a:ext cx="2003780" cy="16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22B612-3E36-4AD3-AF23-CAA327D79803}"/>
              </a:ext>
            </a:extLst>
          </p:cNvPr>
          <p:cNvSpPr txBox="1"/>
          <p:nvPr/>
        </p:nvSpPr>
        <p:spPr>
          <a:xfrm>
            <a:off x="1894886" y="4718726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(-3,-5,0.5)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0D58F8-5BBF-428F-9D85-244828E86FCF}"/>
              </a:ext>
            </a:extLst>
          </p:cNvPr>
          <p:cNvCxnSpPr>
            <a:cxnSpLocks/>
          </p:cNvCxnSpPr>
          <p:nvPr/>
        </p:nvCxnSpPr>
        <p:spPr>
          <a:xfrm flipH="1">
            <a:off x="5380718" y="4657893"/>
            <a:ext cx="2865660" cy="3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74CA3A-8128-4141-8674-3B5B14036EE8}"/>
              </a:ext>
            </a:extLst>
          </p:cNvPr>
          <p:cNvSpPr txBox="1"/>
          <p:nvPr/>
        </p:nvSpPr>
        <p:spPr>
          <a:xfrm>
            <a:off x="8209730" y="4519392"/>
            <a:ext cx="107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(-1,-5,0.5)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B4C6FC-7272-4FF2-AA8F-8BC847EB1831}"/>
              </a:ext>
            </a:extLst>
          </p:cNvPr>
          <p:cNvCxnSpPr/>
          <p:nvPr/>
        </p:nvCxnSpPr>
        <p:spPr>
          <a:xfrm flipH="1" flipV="1">
            <a:off x="4622817" y="1388429"/>
            <a:ext cx="742663" cy="36072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E374D3-951D-4D6A-A4D4-4AA0BFA1FAB0}"/>
              </a:ext>
            </a:extLst>
          </p:cNvPr>
          <p:cNvCxnSpPr/>
          <p:nvPr/>
        </p:nvCxnSpPr>
        <p:spPr>
          <a:xfrm flipH="1" flipV="1">
            <a:off x="4622817" y="1413987"/>
            <a:ext cx="742663" cy="4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8AC7BA-A16D-4281-8161-D107F4811D05}"/>
                  </a:ext>
                </a:extLst>
              </p14:cNvPr>
              <p14:cNvContentPartPr/>
              <p14:nvPr/>
            </p14:nvContentPartPr>
            <p14:xfrm>
              <a:off x="4370800" y="5184449"/>
              <a:ext cx="146520" cy="176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D8AC7BA-A16D-4281-8161-D107F4811D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61800" y="5175449"/>
                <a:ext cx="164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177C7F-A6E7-48C1-BBA2-D93EE7069A38}"/>
                  </a:ext>
                </a:extLst>
              </p14:cNvPr>
              <p14:cNvContentPartPr/>
              <p14:nvPr/>
            </p14:nvContentPartPr>
            <p14:xfrm>
              <a:off x="5536840" y="5192729"/>
              <a:ext cx="16920" cy="151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177C7F-A6E7-48C1-BBA2-D93EE7069A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27840" y="5183729"/>
                <a:ext cx="3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B033C3-2AE9-4AE0-A0AB-EF2A375C8C6E}"/>
                  </a:ext>
                </a:extLst>
              </p14:cNvPr>
              <p14:cNvContentPartPr/>
              <p14:nvPr/>
            </p14:nvContentPartPr>
            <p14:xfrm>
              <a:off x="5478160" y="3622769"/>
              <a:ext cx="168120" cy="13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B033C3-2AE9-4AE0-A0AB-EF2A375C8C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69160" y="3613769"/>
                <a:ext cx="185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BFB225-1398-470C-960E-D71C88DE0244}"/>
                  </a:ext>
                </a:extLst>
              </p14:cNvPr>
              <p14:cNvContentPartPr/>
              <p14:nvPr/>
            </p14:nvContentPartPr>
            <p14:xfrm>
              <a:off x="6635560" y="3581729"/>
              <a:ext cx="113040" cy="204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BFB225-1398-470C-960E-D71C88DE02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26560" y="3572729"/>
                <a:ext cx="130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EA8E01A-0145-4FE9-8F5B-41F04A6AB9F4}"/>
                  </a:ext>
                </a:extLst>
              </p14:cNvPr>
              <p14:cNvContentPartPr/>
              <p14:nvPr/>
            </p14:nvContentPartPr>
            <p14:xfrm>
              <a:off x="5149840" y="2793689"/>
              <a:ext cx="110520" cy="184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A8E01A-0145-4FE9-8F5B-41F04A6AB9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40840" y="2784689"/>
                <a:ext cx="128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766C8C9-008C-42C4-90D9-DA241DFDB8AE}"/>
                  </a:ext>
                </a:extLst>
              </p14:cNvPr>
              <p14:cNvContentPartPr/>
              <p14:nvPr/>
            </p14:nvContentPartPr>
            <p14:xfrm>
              <a:off x="5880640" y="2751569"/>
              <a:ext cx="142920" cy="218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766C8C9-008C-42C4-90D9-DA241DFDB8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71640" y="2742569"/>
                <a:ext cx="160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5187919-EE43-4C96-A78B-3617FE45E78A}"/>
                  </a:ext>
                </a:extLst>
              </p14:cNvPr>
              <p14:cNvContentPartPr/>
              <p14:nvPr/>
            </p14:nvContentPartPr>
            <p14:xfrm>
              <a:off x="7077640" y="2827169"/>
              <a:ext cx="95400" cy="155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5187919-EE43-4C96-A78B-3617FE45E78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68640" y="2818169"/>
                <a:ext cx="113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9B8AB4-73C2-4EA3-B95C-4C088A71E10D}"/>
                  </a:ext>
                </a:extLst>
              </p14:cNvPr>
              <p14:cNvContentPartPr/>
              <p14:nvPr/>
            </p14:nvContentPartPr>
            <p14:xfrm>
              <a:off x="5461240" y="1551329"/>
              <a:ext cx="142920" cy="143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9B8AB4-73C2-4EA3-B95C-4C088A71E10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52240" y="1542329"/>
                <a:ext cx="160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74452D-5CF3-41D0-B3EF-BFC708E3A1D9}"/>
                  </a:ext>
                </a:extLst>
              </p14:cNvPr>
              <p14:cNvContentPartPr/>
              <p14:nvPr/>
            </p14:nvContentPartPr>
            <p14:xfrm>
              <a:off x="6165760" y="1535129"/>
              <a:ext cx="126360" cy="134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74452D-5CF3-41D0-B3EF-BFC708E3A1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156760" y="1526129"/>
                <a:ext cx="144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0413675-19DA-46C8-AFDA-545C72BFDF90}"/>
                  </a:ext>
                </a:extLst>
              </p14:cNvPr>
              <p14:cNvContentPartPr/>
              <p14:nvPr/>
            </p14:nvContentPartPr>
            <p14:xfrm>
              <a:off x="7095280" y="1677689"/>
              <a:ext cx="111240" cy="126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0413675-19DA-46C8-AFDA-545C72BFDF9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86280" y="1668689"/>
                <a:ext cx="128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12755DB-1969-4B0E-B60C-AD411A2E2919}"/>
                  </a:ext>
                </a:extLst>
              </p14:cNvPr>
              <p14:cNvContentPartPr/>
              <p14:nvPr/>
            </p14:nvContentPartPr>
            <p14:xfrm>
              <a:off x="4588600" y="1157849"/>
              <a:ext cx="136440" cy="126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12755DB-1969-4B0E-B60C-AD411A2E29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79600" y="1148849"/>
                <a:ext cx="154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142AAA-4191-4F19-B984-B0D013CFDB86}"/>
                  </a:ext>
                </a:extLst>
              </p14:cNvPr>
              <p14:cNvContentPartPr/>
              <p14:nvPr/>
            </p14:nvContentPartPr>
            <p14:xfrm>
              <a:off x="6585520" y="1124009"/>
              <a:ext cx="8640" cy="75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142AAA-4191-4F19-B984-B0D013CFDB8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76520" y="1115009"/>
                <a:ext cx="26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AD671AE-0372-49EF-A701-BB83C1F627BF}"/>
                  </a:ext>
                </a:extLst>
              </p14:cNvPr>
              <p14:cNvContentPartPr/>
              <p14:nvPr/>
            </p14:nvContentPartPr>
            <p14:xfrm>
              <a:off x="6677680" y="1143089"/>
              <a:ext cx="8640" cy="99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AD671AE-0372-49EF-A701-BB83C1F627B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68680" y="1134089"/>
                <a:ext cx="2628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0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Paul Kerins</dc:creator>
  <cp:lastModifiedBy>STUDENT Paul Kerins</cp:lastModifiedBy>
  <cp:revision>4</cp:revision>
  <dcterms:created xsi:type="dcterms:W3CDTF">2022-09-13T09:00:46Z</dcterms:created>
  <dcterms:modified xsi:type="dcterms:W3CDTF">2022-09-13T09:53:44Z</dcterms:modified>
</cp:coreProperties>
</file>