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076" y="-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37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09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66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0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76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82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1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06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88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83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76F5-00DB-4EFF-A778-474511B35808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88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pokaihuang.tw@gmail.com" TargetMode="External"/><Relationship Id="rId3" Type="http://schemas.openxmlformats.org/officeDocument/2006/relationships/hyperlink" Target="https://trustedcomputinggroup.org/resource/storage-work-group-storage-security-subsystem-class-opal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mipi.org/specifications/unipro-specific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Khuang-TW" TargetMode="External"/><Relationship Id="rId5" Type="http://schemas.openxmlformats.org/officeDocument/2006/relationships/image" Target="../media/image1.png"/><Relationship Id="rId10" Type="http://schemas.openxmlformats.org/officeDocument/2006/relationships/image" Target="../media/image4.png"/><Relationship Id="rId4" Type="http://schemas.openxmlformats.org/officeDocument/2006/relationships/hyperlink" Target="https://pkhuang-tw.github.io/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接點 22"/>
          <p:cNvCxnSpPr/>
          <p:nvPr/>
        </p:nvCxnSpPr>
        <p:spPr>
          <a:xfrm>
            <a:off x="391081" y="2360528"/>
            <a:ext cx="0" cy="711799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30644" y="2191251"/>
            <a:ext cx="326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PROFESSIONAL SUMMARY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30644" y="2557423"/>
            <a:ext cx="58025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Experienced engineer with 1 year in design verification and 3.5 years in firmware development. Skilled in collaborating with clients to define test plans and design test vectors, and experienced in working closely with in-house designers for efficient debugging. Familiar with FPV and using SVA to verify submodule behaviors. Highly self-motivated, dedicating personal time to mastering UVM library internals and building UVM VIPs to strengthen practical and theoretical understanding.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41820" y="1584047"/>
            <a:ext cx="323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Design Verification Engineer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30643" y="4327138"/>
            <a:ext cx="1844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EXPERIENCE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30643" y="4665692"/>
            <a:ext cx="4081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Design Verification Engineer</a:t>
            </a:r>
            <a:r>
              <a:rPr lang="en-US" altLang="zh-TW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|  </a:t>
            </a:r>
            <a:r>
              <a:rPr lang="en-US" altLang="zh-TW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Phison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Electronic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45744" y="4973469"/>
            <a:ext cx="5802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UFS underlying IP (</a:t>
            </a:r>
            <a:r>
              <a:rPr lang="en-US" altLang="zh-TW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Unipro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design verification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 UVM environment for DUT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 Property Verification (</a:t>
            </a:r>
            <a:r>
              <a:rPr lang="en-US" altLang="zh-TW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FPV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test plans and </a:t>
            </a:r>
            <a:r>
              <a:rPr lang="en-US" altLang="zh-TW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testvectors</a:t>
            </a:r>
            <a:endParaRPr lang="en-US" altLang="zh-TW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Discuss 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modify test plans with international clients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Verifying in-house DUTs and collaborating with designers on debugging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745744" y="6442671"/>
            <a:ext cx="3222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Firmware Engineer</a:t>
            </a:r>
            <a:r>
              <a:rPr lang="en-US" altLang="zh-TW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|  Silicon Motion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60845" y="6750448"/>
            <a:ext cx="58025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 Security features according to 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TCG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specification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Security features Test Plan &amp; verify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Customize requirements &amp; Firmware debug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Modularize features into Libraries for easier project management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 automation scripts to improve working efficiency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730643" y="8048651"/>
            <a:ext cx="1844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EDUCATION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60846" y="8387205"/>
            <a:ext cx="5802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National </a:t>
            </a:r>
            <a:r>
              <a:rPr lang="en-US" altLang="zh-TW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Chiao</a:t>
            </a:r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Tung University</a:t>
            </a:r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- Hsinchu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60846" y="8609696"/>
            <a:ext cx="5802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Master 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Institute of Computer Science And Engineering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0846" y="8948250"/>
            <a:ext cx="5802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National Central University</a:t>
            </a:r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- Taoyuan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60846" y="9170741"/>
            <a:ext cx="5802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Bachelor 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Department of Communication Engineering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158265" y="8351109"/>
            <a:ext cx="1591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09/2018 – 11/2020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158265" y="8942931"/>
            <a:ext cx="1591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09/2013 – 06/2017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338718" y="2308165"/>
            <a:ext cx="104726" cy="104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338718" y="4497912"/>
            <a:ext cx="104726" cy="104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338718" y="8005644"/>
            <a:ext cx="104726" cy="104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158263" y="6458935"/>
            <a:ext cx="1591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01/2021 – 05/2024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5152193" y="4681080"/>
            <a:ext cx="1591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06/2024 - Present</a:t>
            </a:r>
          </a:p>
        </p:txBody>
      </p:sp>
      <p:grpSp>
        <p:nvGrpSpPr>
          <p:cNvPr id="46" name="群組 45"/>
          <p:cNvGrpSpPr/>
          <p:nvPr/>
        </p:nvGrpSpPr>
        <p:grpSpPr>
          <a:xfrm>
            <a:off x="4143054" y="1278164"/>
            <a:ext cx="2292209" cy="253916"/>
            <a:chOff x="4260677" y="532806"/>
            <a:chExt cx="2292209" cy="253916"/>
          </a:xfrm>
        </p:grpSpPr>
        <p:sp>
          <p:nvSpPr>
            <p:cNvPr id="32" name="文字方塊 31"/>
            <p:cNvSpPr txBox="1"/>
            <p:nvPr/>
          </p:nvSpPr>
          <p:spPr>
            <a:xfrm>
              <a:off x="4476677" y="532806"/>
              <a:ext cx="20762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hlinkClick r:id="rId4"/>
                </a:rPr>
                <a:t>https://pkhuang-tw.github.io</a:t>
              </a:r>
              <a:r>
                <a:rPr lang="en-US" altLang="zh-TW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hlinkClick r:id="rId4"/>
                </a:rPr>
                <a:t>/</a:t>
              </a:r>
              <a:endParaRPr lang="en-US" altLang="zh-TW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677" y="551764"/>
              <a:ext cx="216000" cy="216000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4143054" y="1642313"/>
            <a:ext cx="2482967" cy="253916"/>
            <a:chOff x="4260677" y="865082"/>
            <a:chExt cx="2482967" cy="253916"/>
          </a:xfrm>
        </p:grpSpPr>
        <p:sp>
          <p:nvSpPr>
            <p:cNvPr id="33" name="文字方塊 32"/>
            <p:cNvSpPr txBox="1"/>
            <p:nvPr/>
          </p:nvSpPr>
          <p:spPr>
            <a:xfrm>
              <a:off x="4476677" y="865082"/>
              <a:ext cx="22669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hlinkClick r:id="rId6"/>
                </a:rPr>
                <a:t>https://github.com/PKhuang-TW</a:t>
              </a:r>
              <a:endPara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677" y="884040"/>
              <a:ext cx="216000" cy="216000"/>
            </a:xfrm>
            <a:prstGeom prst="rect">
              <a:avLst/>
            </a:prstGeom>
          </p:spPr>
        </p:pic>
      </p:grpSp>
      <p:grpSp>
        <p:nvGrpSpPr>
          <p:cNvPr id="12" name="群組 11"/>
          <p:cNvGrpSpPr/>
          <p:nvPr/>
        </p:nvGrpSpPr>
        <p:grpSpPr>
          <a:xfrm>
            <a:off x="541820" y="549868"/>
            <a:ext cx="2012562" cy="932643"/>
            <a:chOff x="562195" y="232280"/>
            <a:chExt cx="2012562" cy="932643"/>
          </a:xfrm>
        </p:grpSpPr>
        <p:sp>
          <p:nvSpPr>
            <p:cNvPr id="7" name="矩形 6"/>
            <p:cNvSpPr/>
            <p:nvPr/>
          </p:nvSpPr>
          <p:spPr>
            <a:xfrm>
              <a:off x="562195" y="232280"/>
              <a:ext cx="1844329" cy="45088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zh-TW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微軟正黑體" panose="020B0604030504040204" pitchFamily="34" charset="-120"/>
                </a:rPr>
                <a:t>POKAI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562195" y="714039"/>
              <a:ext cx="2012562" cy="45088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zh-TW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微軟正黑體" panose="020B0604030504040204" pitchFamily="34" charset="-120"/>
                </a:rPr>
                <a:t>HUANG</a:t>
              </a: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143054" y="914016"/>
            <a:ext cx="2139925" cy="253916"/>
            <a:chOff x="4260677" y="1654234"/>
            <a:chExt cx="2139925" cy="253916"/>
          </a:xfrm>
        </p:grpSpPr>
        <p:sp>
          <p:nvSpPr>
            <p:cNvPr id="43" name="文字方塊 42"/>
            <p:cNvSpPr txBox="1"/>
            <p:nvPr/>
          </p:nvSpPr>
          <p:spPr>
            <a:xfrm>
              <a:off x="4476677" y="1654234"/>
              <a:ext cx="192392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hlinkClick r:id="rId8"/>
                </a:rPr>
                <a:t>pokaihuang.tw@gmail.com</a:t>
              </a:r>
              <a:endParaRPr lang="en-US" altLang="zh-TW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677" y="1673192"/>
              <a:ext cx="216000" cy="216000"/>
            </a:xfrm>
            <a:prstGeom prst="rect">
              <a:avLst/>
            </a:prstGeom>
          </p:spPr>
        </p:pic>
      </p:grpSp>
      <p:grpSp>
        <p:nvGrpSpPr>
          <p:cNvPr id="16" name="群組 15"/>
          <p:cNvGrpSpPr/>
          <p:nvPr/>
        </p:nvGrpSpPr>
        <p:grpSpPr>
          <a:xfrm>
            <a:off x="4143054" y="549868"/>
            <a:ext cx="1186137" cy="253916"/>
            <a:chOff x="4260677" y="1351241"/>
            <a:chExt cx="1186137" cy="253916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677" y="1370199"/>
              <a:ext cx="216000" cy="216000"/>
            </a:xfrm>
            <a:prstGeom prst="rect">
              <a:avLst/>
            </a:prstGeom>
          </p:spPr>
        </p:pic>
        <p:sp>
          <p:nvSpPr>
            <p:cNvPr id="44" name="文字方塊 43"/>
            <p:cNvSpPr txBox="1"/>
            <p:nvPr/>
          </p:nvSpPr>
          <p:spPr>
            <a:xfrm>
              <a:off x="4476677" y="1351241"/>
              <a:ext cx="97013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0932732142</a:t>
              </a:r>
              <a:endParaRPr lang="en-US" altLang="zh-TW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94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2703</TotalTime>
  <Words>215</Words>
  <Application>Microsoft Office PowerPoint</Application>
  <PresentationFormat>A4 紙張 (210x297 公釐)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微軟正黑體</vt:lpstr>
      <vt:lpstr>新細明體</vt:lpstr>
      <vt:lpstr>Arial</vt:lpstr>
      <vt:lpstr>Arial Black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PKHuang</dc:creator>
  <cp:lastModifiedBy>PKHuang</cp:lastModifiedBy>
  <cp:revision>16</cp:revision>
  <dcterms:created xsi:type="dcterms:W3CDTF">2025-05-16T09:01:53Z</dcterms:created>
  <dcterms:modified xsi:type="dcterms:W3CDTF">2025-06-23T12:53:24Z</dcterms:modified>
</cp:coreProperties>
</file>