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2" y="270733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2694127"/>
            <a:chOff x="338138" y="2514600"/>
            <a:chExt cx="2620962" cy="2694127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System Verilog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UVM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50492" y="1985898"/>
            <a:ext cx="3542048" cy="1888779"/>
            <a:chOff x="338138" y="2514600"/>
            <a:chExt cx="3370262" cy="1888779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31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have been working as a </a:t>
              </a:r>
              <a:r>
                <a:rPr lang="en-US" altLang="zh-TW" sz="1200" b="1" dirty="0">
                  <a:latin typeface="+mj-lt"/>
                </a:rPr>
                <a:t>firmware engineer</a:t>
              </a:r>
              <a:r>
                <a:rPr lang="en-US" altLang="zh-TW" sz="1200" dirty="0">
                  <a:latin typeface="+mj-lt"/>
                </a:rPr>
                <a:t> </a:t>
              </a:r>
              <a:r>
                <a:rPr lang="en-US" altLang="zh-TW" sz="1200" dirty="0" smtClean="0">
                  <a:latin typeface="+mj-lt"/>
                </a:rPr>
                <a:t>since </a:t>
              </a:r>
              <a:r>
                <a:rPr lang="en-US" altLang="zh-TW" sz="1200" dirty="0">
                  <a:latin typeface="+mj-lt"/>
                </a:rPr>
                <a:t>2021. I am a fast learner with strong logical reasoning </a:t>
              </a:r>
              <a:r>
                <a:rPr lang="en-US" altLang="zh-TW" sz="1200" dirty="0" smtClean="0">
                  <a:latin typeface="+mj-lt"/>
                </a:rPr>
                <a:t>skills, which makes me </a:t>
              </a:r>
              <a:r>
                <a:rPr lang="en-US" altLang="zh-TW" sz="1200" dirty="0">
                  <a:latin typeface="+mj-lt"/>
                </a:rPr>
                <a:t>identify </a:t>
              </a:r>
              <a:r>
                <a:rPr lang="en-US" altLang="zh-TW" sz="1200" dirty="0" smtClean="0">
                  <a:latin typeface="+mj-lt"/>
                </a:rPr>
                <a:t>issues more efficiently.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50307" y="4025525"/>
            <a:ext cx="3812443" cy="3286597"/>
            <a:chOff x="338138" y="2514600"/>
            <a:chExt cx="3370262" cy="3286597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2716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Present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TCG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Security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Design verification flow and develop verification scripts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Secure Boot Authentication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Firmware Update Verification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Threat Analysis and Risk </a:t>
              </a:r>
              <a:r>
                <a:rPr lang="en-US" altLang="zh-TW" sz="1200" dirty="0" smtClean="0">
                  <a:latin typeface="+mj-lt"/>
                </a:rPr>
                <a:t>Assessment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Libraries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50492" y="7209713"/>
            <a:ext cx="3542048" cy="2565887"/>
            <a:chOff x="338138" y="2514600"/>
            <a:chExt cx="3370262" cy="2565887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199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</a:t>
              </a:r>
              <a:r>
                <a:rPr lang="en-US" altLang="zh-TW" sz="1200" b="1" dirty="0">
                  <a:latin typeface="+mj-lt"/>
                </a:rPr>
                <a:t>Computer </a:t>
              </a:r>
              <a:r>
                <a:rPr lang="en-US" altLang="zh-TW" sz="1200" b="1" dirty="0" smtClean="0">
                  <a:latin typeface="+mj-lt"/>
                </a:rPr>
                <a:t>Science</a:t>
              </a:r>
              <a:endParaRPr lang="en-US" altLang="zh-TW" sz="1200" b="1" dirty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University</a:t>
              </a:r>
              <a:r>
                <a:rPr lang="zh-TW" altLang="en-US" sz="1200" dirty="0" smtClean="0"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(Sep 2018 – Aug 2020)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>
                  <a:latin typeface="+mj-lt"/>
                </a:rPr>
                <a:t>User Center Interaction Design</a:t>
              </a: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Communication Engineering</a:t>
              </a: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National Central </a:t>
              </a:r>
              <a:r>
                <a:rPr lang="en-US" altLang="zh-TW" sz="1200" b="1" smtClean="0">
                  <a:latin typeface="+mj-lt"/>
                  <a:cs typeface="Arial" panose="020B0604020202020204" pitchFamily="34" charset="0"/>
                </a:rPr>
                <a:t>University </a:t>
              </a:r>
              <a:r>
                <a:rPr lang="en-US" altLang="zh-TW" sz="1200" smtClean="0">
                  <a:latin typeface="+mj-lt"/>
                  <a:cs typeface="Arial" panose="020B0604020202020204" pitchFamily="34" charset="0"/>
                </a:rPr>
                <a:t>(Sep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2013 – </a:t>
              </a:r>
              <a:r>
                <a:rPr lang="en-US" altLang="zh-TW" sz="1200" smtClean="0">
                  <a:latin typeface="+mj-lt"/>
                  <a:cs typeface="Arial" panose="020B0604020202020204" pitchFamily="34" charset="0"/>
                </a:rPr>
                <a:t>Jun 2017)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146</Words>
  <Application>Microsoft Office PowerPoint</Application>
  <PresentationFormat>A4 紙張 (210x297 公釐)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PKHuang</cp:lastModifiedBy>
  <cp:revision>14</cp:revision>
  <dcterms:created xsi:type="dcterms:W3CDTF">2024-01-13T04:42:13Z</dcterms:created>
  <dcterms:modified xsi:type="dcterms:W3CDTF">2024-02-23T17:55:37Z</dcterms:modified>
</cp:coreProperties>
</file>