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607D8B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26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E3E05-98D7-470B-8042-0EDFDFBE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5B6769-1027-4C43-8E12-1E1DE26D2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130F5-6CCF-44A0-BA75-FC2E2DF3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56DD-3F49-4807-AA9E-AF454390D484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22B51-7D13-4613-B8D4-4129B542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7C17A7-9F32-4EBD-8111-01693828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D9E8-B735-4BD0-BE59-D76F6F90C5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9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EDF24-1303-46B2-A766-91D13E3D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37C3A0-D657-4B3D-9B51-047563390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BC422B-C571-47B5-8E88-13F51FD1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56DD-3F49-4807-AA9E-AF454390D484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AC50F-D25E-43AA-B7EC-A26570E6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2D4F0-FDCF-4140-A505-CD8667D2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D9E8-B735-4BD0-BE59-D76F6F90C5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98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EA5BA5-7EC9-44F4-8BD0-7061540B8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8A2B6E-2190-4FC2-B135-BC727CB00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2F0D5-AE8E-4250-A2DD-3EA48F23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56DD-3F49-4807-AA9E-AF454390D484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C9CA48-3588-4C97-9641-C3507904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A511D0-07BA-498F-A566-45B32ED7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D9E8-B735-4BD0-BE59-D76F6F90C5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0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1D55C-5B31-4E2F-AB74-C36C1938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422128-4E91-41AC-914F-5CEA7E06A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63B945-7EED-47D4-823E-9106D96E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56DD-3F49-4807-AA9E-AF454390D484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F83A3C-D073-480B-9FA3-3FC5E59C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1CB3EF-CB5D-44B0-AD49-24C5C508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D9E8-B735-4BD0-BE59-D76F6F90C5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26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F7A0-69A0-4C5D-AB41-D2B1B8E0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BEE749-BD3D-4DE9-9DE7-E9392536F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4C7638-FA8B-4C66-A740-704B917B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56DD-3F49-4807-AA9E-AF454390D484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DFC28C-0595-4657-A153-B6EB18BB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B88CD2-87D6-4F79-9F84-2A8D0AB2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D9E8-B735-4BD0-BE59-D76F6F90C5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53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FC335-31B1-44A5-B701-170B188E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F7A37-9347-4F58-B3AC-7F8619999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C1D540-F161-46B0-B8CB-D1E00EE4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05093-345C-4AF2-8D80-3E0CC412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56DD-3F49-4807-AA9E-AF454390D484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5E3C84-AC8B-49A0-89A1-EE82481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9124AA-63C2-42D2-95DF-1A5F775E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D9E8-B735-4BD0-BE59-D76F6F90C5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22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2055-C7EF-4034-BC43-638EB511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FEE192-9EBD-41A2-9CD7-3E422F17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BA2EEF-544B-4ADD-9B3F-5CAE2B787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5FEACC-5993-4941-8068-0B42AABC5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5015C9-5BC9-4674-B1BE-30B5E54A2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816FA8-1D28-46E7-9612-659BC85D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56DD-3F49-4807-AA9E-AF454390D484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F20F17-7D09-453D-B5EC-D8A4D019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AD00B7-3EF8-4090-9A5B-26B5AA2F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D9E8-B735-4BD0-BE59-D76F6F90C5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33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4068E-AB5A-4813-B1C0-90B6D75E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4C84B5-5E2C-4A8C-B47D-379D4A68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56DD-3F49-4807-AA9E-AF454390D484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CD1EB5-5A74-493D-BBF1-4C65E043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3F73B2-BBA8-43DA-B919-B88C2278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D9E8-B735-4BD0-BE59-D76F6F90C5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45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2B667F-452C-437C-A8C8-FC9AD2AB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56DD-3F49-4807-AA9E-AF454390D484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E9EF4F-422D-470E-BFEA-58597E22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E7704A-C09E-4FBB-ACAE-C73639F5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D9E8-B735-4BD0-BE59-D76F6F90C5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46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A4BC0-C8C9-428E-B1FF-AA3E7EA2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842DCD-AB35-45D2-AD15-DB69F092E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7B506F-9F74-4CB5-8BDF-D42DF8DAC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F2B98F-7F2A-4D81-AC6B-B7BD612C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56DD-3F49-4807-AA9E-AF454390D484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97941A-CA31-48AB-811C-B7A38925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DE930E-1C22-43B7-AEAB-9FC61237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D9E8-B735-4BD0-BE59-D76F6F90C5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12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4CA9C-DD28-424F-9531-A2D42EDA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1B6161-AA1F-49F2-986F-057A325F2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C46625-F827-4F56-BD4E-70B7633EF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21904A-F0A8-453E-9763-56C149B6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56DD-3F49-4807-AA9E-AF454390D484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F1E5E8-94D5-44BB-A3AF-6F344CBC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1C4314-7171-4A61-9E42-AA1871D7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D9E8-B735-4BD0-BE59-D76F6F90C5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98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606DF0-A2F9-47D8-A748-63B42DCA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C71CC2-67BB-4562-B701-2550B3A5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E657E0-3237-453B-A5A5-A12BFA23C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056DD-3F49-4807-AA9E-AF454390D484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E3BDFB-56AA-448B-8D69-937342F0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ADB3E5-0F1B-485D-B07A-03100E351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D9E8-B735-4BD0-BE59-D76F6F90C5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28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769A55B-9DBE-4BB6-A1E6-29BDB8832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88" y="643466"/>
            <a:ext cx="2729823" cy="5571067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0BFBD0AA-7F4C-4659-ACFF-11CCF8D406E6}"/>
              </a:ext>
            </a:extLst>
          </p:cNvPr>
          <p:cNvSpPr/>
          <p:nvPr/>
        </p:nvSpPr>
        <p:spPr>
          <a:xfrm>
            <a:off x="4953000" y="1320800"/>
            <a:ext cx="350520" cy="350520"/>
          </a:xfrm>
          <a:prstGeom prst="ellipse">
            <a:avLst/>
          </a:prstGeom>
          <a:noFill/>
          <a:ln w="25400"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7C15F58-6661-480F-972C-38FA42ADB3E4}"/>
              </a:ext>
            </a:extLst>
          </p:cNvPr>
          <p:cNvCxnSpPr>
            <a:cxnSpLocks/>
            <a:stCxn id="6" idx="2"/>
            <a:endCxn id="10" idx="2"/>
          </p:cNvCxnSpPr>
          <p:nvPr/>
        </p:nvCxnSpPr>
        <p:spPr>
          <a:xfrm flipH="1" flipV="1">
            <a:off x="3622040" y="1011264"/>
            <a:ext cx="1330960" cy="484796"/>
          </a:xfrm>
          <a:prstGeom prst="line">
            <a:avLst/>
          </a:prstGeom>
          <a:ln w="25400">
            <a:solidFill>
              <a:srgbClr val="03A9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B54B1D1-52CD-4FE0-8519-A5D3A7AD51CD}"/>
              </a:ext>
            </a:extLst>
          </p:cNvPr>
          <p:cNvSpPr txBox="1"/>
          <p:nvPr/>
        </p:nvSpPr>
        <p:spPr>
          <a:xfrm>
            <a:off x="2778760" y="703487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607D8B"/>
                </a:solidFill>
                <a:latin typeface="+mj-lt"/>
              </a:rPr>
              <a:t>Menu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8B14E38-2E74-4DC2-AD88-B0A0156C8F69}"/>
              </a:ext>
            </a:extLst>
          </p:cNvPr>
          <p:cNvSpPr/>
          <p:nvPr/>
        </p:nvSpPr>
        <p:spPr>
          <a:xfrm>
            <a:off x="6888482" y="1320800"/>
            <a:ext cx="350520" cy="350520"/>
          </a:xfrm>
          <a:prstGeom prst="ellipse">
            <a:avLst/>
          </a:prstGeom>
          <a:noFill/>
          <a:ln w="25400"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F71B055-C9DB-4C5F-86E3-6E419A8ED28B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7239002" y="723258"/>
            <a:ext cx="1944791" cy="772802"/>
          </a:xfrm>
          <a:prstGeom prst="line">
            <a:avLst/>
          </a:prstGeom>
          <a:ln w="25400">
            <a:solidFill>
              <a:srgbClr val="03A9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1A390158-4DD1-4680-8ABF-1918ED55035D}"/>
              </a:ext>
            </a:extLst>
          </p:cNvPr>
          <p:cNvSpPr txBox="1"/>
          <p:nvPr/>
        </p:nvSpPr>
        <p:spPr>
          <a:xfrm>
            <a:off x="7894319" y="415481"/>
            <a:ext cx="25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607D8B"/>
                </a:solidFill>
                <a:latin typeface="+mj-lt"/>
              </a:rPr>
              <a:t>Change </a:t>
            </a:r>
            <a:r>
              <a:rPr lang="de-DE" sz="1400" dirty="0" err="1">
                <a:solidFill>
                  <a:srgbClr val="607D8B"/>
                </a:solidFill>
                <a:latin typeface="+mj-lt"/>
              </a:rPr>
              <a:t>Theme</a:t>
            </a:r>
            <a:endParaRPr lang="de-DE" sz="1400" dirty="0">
              <a:solidFill>
                <a:srgbClr val="607D8B"/>
              </a:solidFill>
              <a:latin typeface="+mj-lt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DF27F47-9F7A-4A00-ACD2-AAC403D48C2B}"/>
              </a:ext>
            </a:extLst>
          </p:cNvPr>
          <p:cNvSpPr/>
          <p:nvPr/>
        </p:nvSpPr>
        <p:spPr>
          <a:xfrm>
            <a:off x="4953000" y="1732280"/>
            <a:ext cx="2286002" cy="558800"/>
          </a:xfrm>
          <a:prstGeom prst="rect">
            <a:avLst/>
          </a:prstGeom>
          <a:noFill/>
          <a:ln w="25400">
            <a:solidFill>
              <a:srgbClr val="03A9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1A5EE1C-3E7F-47A1-ACE3-A29023CF6171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239002" y="1600518"/>
            <a:ext cx="1664631" cy="411162"/>
          </a:xfrm>
          <a:prstGeom prst="line">
            <a:avLst/>
          </a:prstGeom>
          <a:ln w="25400">
            <a:solidFill>
              <a:srgbClr val="03A9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68E7404-8FEA-411B-9861-DA13CBD3477E}"/>
              </a:ext>
            </a:extLst>
          </p:cNvPr>
          <p:cNvSpPr txBox="1"/>
          <p:nvPr/>
        </p:nvSpPr>
        <p:spPr>
          <a:xfrm>
            <a:off x="8903633" y="1446629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607D8B"/>
                </a:solidFill>
                <a:latin typeface="+mj-lt"/>
              </a:rPr>
              <a:t>Initial Bot Message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4CEF96A-DF21-45D3-BBAD-9E724405F132}"/>
              </a:ext>
            </a:extLst>
          </p:cNvPr>
          <p:cNvSpPr/>
          <p:nvPr/>
        </p:nvSpPr>
        <p:spPr>
          <a:xfrm>
            <a:off x="4952998" y="5047918"/>
            <a:ext cx="1767842" cy="423241"/>
          </a:xfrm>
          <a:prstGeom prst="rect">
            <a:avLst/>
          </a:prstGeom>
          <a:noFill/>
          <a:ln w="25400">
            <a:solidFill>
              <a:srgbClr val="03A9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6988C2F-C963-4E81-8858-E88512C5B97E}"/>
              </a:ext>
            </a:extLst>
          </p:cNvPr>
          <p:cNvSpPr/>
          <p:nvPr/>
        </p:nvSpPr>
        <p:spPr>
          <a:xfrm>
            <a:off x="4952998" y="4709160"/>
            <a:ext cx="985522" cy="289560"/>
          </a:xfrm>
          <a:prstGeom prst="rect">
            <a:avLst/>
          </a:prstGeom>
          <a:noFill/>
          <a:ln w="25400">
            <a:solidFill>
              <a:srgbClr val="03A9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10F9799-4865-492F-8AEB-05BB5CBB4B1D}"/>
              </a:ext>
            </a:extLst>
          </p:cNvPr>
          <p:cNvCxnSpPr>
            <a:cxnSpLocks/>
            <a:stCxn id="34" idx="1"/>
            <a:endCxn id="36" idx="2"/>
          </p:cNvCxnSpPr>
          <p:nvPr/>
        </p:nvCxnSpPr>
        <p:spPr>
          <a:xfrm flipH="1" flipV="1">
            <a:off x="3526927" y="4195346"/>
            <a:ext cx="1426071" cy="658594"/>
          </a:xfrm>
          <a:prstGeom prst="line">
            <a:avLst/>
          </a:prstGeom>
          <a:ln w="25400">
            <a:solidFill>
              <a:srgbClr val="03A9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A7F7F36-0B0A-4A83-B892-351F890C292D}"/>
              </a:ext>
            </a:extLst>
          </p:cNvPr>
          <p:cNvSpPr txBox="1"/>
          <p:nvPr/>
        </p:nvSpPr>
        <p:spPr>
          <a:xfrm>
            <a:off x="2683647" y="3887569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rgbClr val="607D8B"/>
                </a:solidFill>
                <a:latin typeface="+mj-lt"/>
              </a:rPr>
              <a:t>Suggested</a:t>
            </a:r>
            <a:r>
              <a:rPr lang="de-DE" sz="1400" dirty="0">
                <a:solidFill>
                  <a:srgbClr val="607D8B"/>
                </a:solidFill>
                <a:latin typeface="+mj-lt"/>
              </a:rPr>
              <a:t> </a:t>
            </a:r>
            <a:r>
              <a:rPr lang="de-DE" sz="1400" dirty="0" err="1">
                <a:solidFill>
                  <a:srgbClr val="607D8B"/>
                </a:solidFill>
                <a:latin typeface="+mj-lt"/>
              </a:rPr>
              <a:t>answers</a:t>
            </a:r>
            <a:endParaRPr lang="de-DE" sz="1400" dirty="0">
              <a:solidFill>
                <a:srgbClr val="607D8B"/>
              </a:solidFill>
              <a:latin typeface="+mj-lt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3B05F2A-7EFA-4344-A9A1-514EBE75D6D1}"/>
              </a:ext>
            </a:extLst>
          </p:cNvPr>
          <p:cNvCxnSpPr>
            <a:cxnSpLocks/>
            <a:stCxn id="33" idx="1"/>
            <a:endCxn id="42" idx="3"/>
          </p:cNvCxnSpPr>
          <p:nvPr/>
        </p:nvCxnSpPr>
        <p:spPr>
          <a:xfrm flipH="1">
            <a:off x="4009326" y="5259539"/>
            <a:ext cx="943672" cy="153888"/>
          </a:xfrm>
          <a:prstGeom prst="line">
            <a:avLst/>
          </a:prstGeom>
          <a:ln w="25400">
            <a:solidFill>
              <a:srgbClr val="03A9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46F065D-F166-4C2D-9D58-7248C3EEAC8B}"/>
              </a:ext>
            </a:extLst>
          </p:cNvPr>
          <p:cNvSpPr txBox="1"/>
          <p:nvPr/>
        </p:nvSpPr>
        <p:spPr>
          <a:xfrm>
            <a:off x="2831570" y="5259538"/>
            <a:ext cx="1177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607D8B"/>
                </a:solidFill>
                <a:latin typeface="+mj-lt"/>
              </a:rPr>
              <a:t>User Input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FC5965C2-84BB-4DED-B46C-B024C56228BA}"/>
              </a:ext>
            </a:extLst>
          </p:cNvPr>
          <p:cNvCxnSpPr>
            <a:cxnSpLocks/>
            <a:stCxn id="56" idx="1"/>
            <a:endCxn id="50" idx="6"/>
          </p:cNvCxnSpPr>
          <p:nvPr/>
        </p:nvCxnSpPr>
        <p:spPr>
          <a:xfrm flipH="1">
            <a:off x="7239002" y="4951762"/>
            <a:ext cx="832315" cy="316672"/>
          </a:xfrm>
          <a:prstGeom prst="line">
            <a:avLst/>
          </a:prstGeom>
          <a:ln w="25400">
            <a:solidFill>
              <a:srgbClr val="03A9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238F88EC-E8E6-4F96-AFCB-E9988C4006A5}"/>
              </a:ext>
            </a:extLst>
          </p:cNvPr>
          <p:cNvSpPr/>
          <p:nvPr/>
        </p:nvSpPr>
        <p:spPr>
          <a:xfrm>
            <a:off x="6767490" y="5032678"/>
            <a:ext cx="471512" cy="471512"/>
          </a:xfrm>
          <a:prstGeom prst="ellipse">
            <a:avLst/>
          </a:prstGeom>
          <a:noFill/>
          <a:ln w="25400"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9637C13-E617-46E7-82DE-B240CA8CD376}"/>
              </a:ext>
            </a:extLst>
          </p:cNvPr>
          <p:cNvSpPr txBox="1"/>
          <p:nvPr/>
        </p:nvSpPr>
        <p:spPr>
          <a:xfrm>
            <a:off x="8071317" y="4797873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607D8B"/>
                </a:solidFill>
                <a:latin typeface="+mj-lt"/>
              </a:rPr>
              <a:t>Send Button</a:t>
            </a:r>
          </a:p>
        </p:txBody>
      </p:sp>
    </p:spTree>
    <p:extLst>
      <p:ext uri="{BB962C8B-B14F-4D97-AF65-F5344CB8AC3E}">
        <p14:creationId xmlns:p14="http://schemas.microsoft.com/office/powerpoint/2010/main" val="236532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DE3780F1-6E85-41C9-B7B0-57A4F59C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734" y="329270"/>
            <a:ext cx="7907197" cy="58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3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Kief</dc:creator>
  <cp:lastModifiedBy>Philipp Kief</cp:lastModifiedBy>
  <cp:revision>3</cp:revision>
  <dcterms:created xsi:type="dcterms:W3CDTF">2018-02-18T14:13:10Z</dcterms:created>
  <dcterms:modified xsi:type="dcterms:W3CDTF">2018-02-18T14:32:01Z</dcterms:modified>
</cp:coreProperties>
</file>