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B42B"/>
    <a:srgbClr val="9E9D24"/>
    <a:srgbClr val="64B5F6"/>
    <a:srgbClr val="EC407A"/>
    <a:srgbClr val="00BCD4"/>
    <a:srgbClr val="C0CA33"/>
    <a:srgbClr val="546E7A"/>
    <a:srgbClr val="FBC02D"/>
    <a:srgbClr val="78909C"/>
    <a:srgbClr val="689F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88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464ABF-6480-4CE5-9045-21EDBC325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4F25F7-5CE6-4137-B41B-1F573DC90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6E6DE7-8B50-4F59-94D3-A3FC0940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44F2-1AEA-414A-8CDC-7019752A5480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441014-F7E6-4F7A-BC43-A0F74E82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61A86D-719C-4B02-87B8-4D31D6A2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20AE-190F-42DD-9C93-D73D114256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78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A14D3-3A6E-48E6-9957-FEBBD701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521B04-EF54-45F0-99DC-6D29D276E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BB66F8-922D-4488-9411-E038728C1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44F2-1AEA-414A-8CDC-7019752A5480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5FEB28-5129-492B-A96B-3A85B3EE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1D64D5-5D78-40B5-AC35-BD728E54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20AE-190F-42DD-9C93-D73D114256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13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9819CF8-F009-47B3-8F00-EC7468E50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12F83E-C69B-4EA6-AAA8-CA6815173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B93E6F-77D9-4613-9916-7A8E7E0C2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44F2-1AEA-414A-8CDC-7019752A5480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58DFF1-7B9C-4250-9672-432D35BF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EEE131-21E2-4AD9-84D5-41117DAF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20AE-190F-42DD-9C93-D73D114256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28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F4517-0E00-41B5-A8EC-835742E1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50829D-E002-4D37-AD5C-194D01A9D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2431F5-9E9A-4922-9C5D-491F9C5C5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44F2-1AEA-414A-8CDC-7019752A5480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E96FFE-C9B1-4C77-A887-7E16E884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66123B-F54E-4EB1-AC4D-BB62FA06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20AE-190F-42DD-9C93-D73D114256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29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C8347-3884-422E-8BD0-83C02229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026426-744F-40AD-A283-22AC3C015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D2DF20-0AAA-4B8F-978B-C6A89BA9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44F2-1AEA-414A-8CDC-7019752A5480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C97423-99F0-401A-991D-7CB521ED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A19F9F-6C15-40DE-8ADB-D02FE4E42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20AE-190F-42DD-9C93-D73D114256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24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3C748-364C-404A-A209-A37D96757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86747-D5D8-4AE6-9AB7-7EF3E2BC1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449E7D-B11F-4529-8662-3DE7A660C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298792-8F5F-46B6-A3F0-0C0C87C2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44F2-1AEA-414A-8CDC-7019752A5480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1B2767-78A6-4269-A956-AFB5F7ED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582D85-260B-4E7B-80A5-3FBA9453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20AE-190F-42DD-9C93-D73D114256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43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E6DE7-5CBC-4A4D-962B-70610DDFD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854ED1-C937-4B35-AF9F-05737C09B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246D57-E735-4723-84D2-325131B62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AACF307-7ADE-45B5-A18E-C3FC67E77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0168607-5600-4775-AC93-8838C0ECC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855BB1C-94F3-40CB-9A06-38BAC9BF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44F2-1AEA-414A-8CDC-7019752A5480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2CA587-1606-4555-B79F-15C92590C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5519916-C5CD-479B-9296-F05A58E23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20AE-190F-42DD-9C93-D73D114256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15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2209F-4421-4310-8F93-D2295EAD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647AEE-0CEF-40EA-A0F6-01FDEB6E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44F2-1AEA-414A-8CDC-7019752A5480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7EFC07-6248-4292-81FB-7C129732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A618C1-E1BC-46FD-83DF-82FB7C91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20AE-190F-42DD-9C93-D73D114256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55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238A56-AB42-4B03-952B-4BC3B1E4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44F2-1AEA-414A-8CDC-7019752A5480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2A83D5-9BF8-4D91-B643-106EF604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8CED09-699B-43F5-808C-0A1659C3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20AE-190F-42DD-9C93-D73D114256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40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EA639-025A-4029-8F55-D53ADC5D8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810E2D-8B3B-40FA-BB16-62B6793DA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D83068-8D33-4DFC-8E96-B1273BA53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C2C8BE-E2AC-4E74-B652-1A258858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44F2-1AEA-414A-8CDC-7019752A5480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E6370A-7146-4863-8C54-58ABB140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1FFADA-E19C-4BD8-A44E-EDA01BDA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20AE-190F-42DD-9C93-D73D114256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08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2AEF3-5F62-481E-A600-68F2D6378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E03CAEF-441C-4A23-BA1A-5920B4622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7F6C26-661F-4901-A861-6C315EC08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82571C-0991-469D-9492-B1AC5C87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44F2-1AEA-414A-8CDC-7019752A5480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F97898-335E-47CC-9FD8-83FDFF6D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B2288D-BD5F-4AF9-8FDE-427AEC901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20AE-190F-42DD-9C93-D73D114256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24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4273ABC-C0FA-4E9E-B244-9C6D95B93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6694A7-0AFC-4D7A-B73D-A9E4A9537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2E3820-891E-42D8-BACD-D17779B7A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C44F2-1AEA-414A-8CDC-7019752A5480}" type="datetimeFigureOut">
              <a:rPr lang="de-DE" smtClean="0"/>
              <a:t>18.02.2018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F26C4F-D6C3-435D-9D9E-8E04FF538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C70F20-6509-47BA-AE14-D17FDCFBC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E20AE-190F-42DD-9C93-D73D114256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78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Benutzer">
            <a:extLst>
              <a:ext uri="{FF2B5EF4-FFF2-40B4-BE49-F238E27FC236}">
                <a16:creationId xmlns:a16="http://schemas.microsoft.com/office/drawing/2014/main" id="{265D933E-AB1F-43FB-8410-1E8713FEF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4978" y="4856329"/>
            <a:ext cx="1114425" cy="1114425"/>
          </a:xfrm>
          <a:prstGeom prst="rect">
            <a:avLst/>
          </a:prstGeom>
        </p:spPr>
      </p:pic>
      <p:pic>
        <p:nvPicPr>
          <p:cNvPr id="7" name="Grafik 6" descr="Unterhaltung">
            <a:extLst>
              <a:ext uri="{FF2B5EF4-FFF2-40B4-BE49-F238E27FC236}">
                <a16:creationId xmlns:a16="http://schemas.microsoft.com/office/drawing/2014/main" id="{D9581314-6852-4120-B91E-271027D62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7891" y="2396563"/>
            <a:ext cx="1485900" cy="14859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28DF26B-5A95-4E2E-97E4-8729B9C59F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9266" y="2721985"/>
            <a:ext cx="2705100" cy="707015"/>
          </a:xfrm>
          <a:prstGeom prst="rect">
            <a:avLst/>
          </a:prstGeom>
        </p:spPr>
      </p:pic>
      <p:pic>
        <p:nvPicPr>
          <p:cNvPr id="1032" name="Picture 8" descr="Bildergebnis für firebase logo">
            <a:extLst>
              <a:ext uri="{FF2B5EF4-FFF2-40B4-BE49-F238E27FC236}">
                <a16:creationId xmlns:a16="http://schemas.microsoft.com/office/drawing/2014/main" id="{03376431-3CA2-4409-BF6A-CCF9DA32C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44" y="392641"/>
            <a:ext cx="2931969" cy="100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ür google maps">
            <a:extLst>
              <a:ext uri="{FF2B5EF4-FFF2-40B4-BE49-F238E27FC236}">
                <a16:creationId xmlns:a16="http://schemas.microsoft.com/office/drawing/2014/main" id="{C42503FA-D973-4015-81F1-0764CD0CC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959" y="470702"/>
            <a:ext cx="1007865" cy="100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dergebnis für angular">
            <a:extLst>
              <a:ext uri="{FF2B5EF4-FFF2-40B4-BE49-F238E27FC236}">
                <a16:creationId xmlns:a16="http://schemas.microsoft.com/office/drawing/2014/main" id="{51942BCD-9C3E-4623-9F44-4A92B3DF5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429" y="2850026"/>
            <a:ext cx="578974" cy="57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F331D62C-2BE3-47E4-B972-C8E093927410}"/>
              </a:ext>
            </a:extLst>
          </p:cNvPr>
          <p:cNvCxnSpPr>
            <a:cxnSpLocks/>
          </p:cNvCxnSpPr>
          <p:nvPr/>
        </p:nvCxnSpPr>
        <p:spPr>
          <a:xfrm>
            <a:off x="6462201" y="3078574"/>
            <a:ext cx="1162050" cy="0"/>
          </a:xfrm>
          <a:prstGeom prst="straightConnector1">
            <a:avLst/>
          </a:prstGeom>
          <a:ln w="25400">
            <a:solidFill>
              <a:srgbClr val="78909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AEE28B3-6A8D-432D-83B2-5C8E1723C089}"/>
              </a:ext>
            </a:extLst>
          </p:cNvPr>
          <p:cNvCxnSpPr>
            <a:cxnSpLocks/>
          </p:cNvCxnSpPr>
          <p:nvPr/>
        </p:nvCxnSpPr>
        <p:spPr>
          <a:xfrm flipV="1">
            <a:off x="5357285" y="1478567"/>
            <a:ext cx="0" cy="622776"/>
          </a:xfrm>
          <a:prstGeom prst="straightConnector1">
            <a:avLst/>
          </a:prstGeom>
          <a:ln w="25400">
            <a:solidFill>
              <a:srgbClr val="78909C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327604B0-B57C-44F6-A504-15F9C7034410}"/>
              </a:ext>
            </a:extLst>
          </p:cNvPr>
          <p:cNvCxnSpPr>
            <a:cxnSpLocks/>
          </p:cNvCxnSpPr>
          <p:nvPr/>
        </p:nvCxnSpPr>
        <p:spPr>
          <a:xfrm>
            <a:off x="6786413" y="969233"/>
            <a:ext cx="797632" cy="0"/>
          </a:xfrm>
          <a:prstGeom prst="straightConnector1">
            <a:avLst/>
          </a:prstGeom>
          <a:ln w="25400">
            <a:solidFill>
              <a:srgbClr val="78909C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E31E4DA5-B13F-4DDF-A66E-45A9C70EBDD3}"/>
              </a:ext>
            </a:extLst>
          </p:cNvPr>
          <p:cNvCxnSpPr>
            <a:cxnSpLocks/>
          </p:cNvCxnSpPr>
          <p:nvPr/>
        </p:nvCxnSpPr>
        <p:spPr>
          <a:xfrm>
            <a:off x="5357285" y="4094331"/>
            <a:ext cx="0" cy="622776"/>
          </a:xfrm>
          <a:prstGeom prst="straightConnector1">
            <a:avLst/>
          </a:prstGeom>
          <a:ln w="25400">
            <a:solidFill>
              <a:srgbClr val="78909C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 descr="Datenbank">
            <a:extLst>
              <a:ext uri="{FF2B5EF4-FFF2-40B4-BE49-F238E27FC236}">
                <a16:creationId xmlns:a16="http://schemas.microsoft.com/office/drawing/2014/main" id="{1ED58F33-0AA6-44F2-8F43-52A4022E0A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27472" y="2604169"/>
            <a:ext cx="914400" cy="914400"/>
          </a:xfrm>
          <a:prstGeom prst="rect">
            <a:avLst/>
          </a:prstGeom>
        </p:spPr>
      </p:pic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520C2E0-65C6-4D98-8587-8E870B559382}"/>
              </a:ext>
            </a:extLst>
          </p:cNvPr>
          <p:cNvCxnSpPr>
            <a:cxnSpLocks/>
          </p:cNvCxnSpPr>
          <p:nvPr/>
        </p:nvCxnSpPr>
        <p:spPr>
          <a:xfrm>
            <a:off x="2964184" y="3067997"/>
            <a:ext cx="1162050" cy="0"/>
          </a:xfrm>
          <a:prstGeom prst="straightConnector1">
            <a:avLst/>
          </a:prstGeom>
          <a:ln w="25400">
            <a:solidFill>
              <a:srgbClr val="78909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Bildergebnis für html 5">
            <a:extLst>
              <a:ext uri="{FF2B5EF4-FFF2-40B4-BE49-F238E27FC236}">
                <a16:creationId xmlns:a16="http://schemas.microsoft.com/office/drawing/2014/main" id="{D8DFB647-23F2-4ADA-98F9-9B1DB884DE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55"/>
          <a:stretch/>
        </p:blipFill>
        <p:spPr bwMode="auto">
          <a:xfrm>
            <a:off x="1771235" y="2891844"/>
            <a:ext cx="749268" cy="62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4D9A4065-D26C-4869-9BDB-B02F44C8050E}"/>
              </a:ext>
            </a:extLst>
          </p:cNvPr>
          <p:cNvSpPr txBox="1"/>
          <p:nvPr/>
        </p:nvSpPr>
        <p:spPr>
          <a:xfrm>
            <a:off x="4566556" y="3518569"/>
            <a:ext cx="158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546E7A"/>
                </a:solidFill>
              </a:rPr>
              <a:t>Chatbot</a:t>
            </a:r>
            <a:endParaRPr lang="de-DE" dirty="0">
              <a:solidFill>
                <a:srgbClr val="546E7A"/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36F31C5-D7FF-48F7-80E0-285C2D59FCA8}"/>
              </a:ext>
            </a:extLst>
          </p:cNvPr>
          <p:cNvSpPr txBox="1"/>
          <p:nvPr/>
        </p:nvSpPr>
        <p:spPr>
          <a:xfrm>
            <a:off x="1170960" y="3621578"/>
            <a:ext cx="1581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46E7A"/>
                </a:solidFill>
              </a:rPr>
              <a:t>HTML5</a:t>
            </a:r>
          </a:p>
          <a:p>
            <a:pPr algn="ctr"/>
            <a:r>
              <a:rPr lang="de-DE" dirty="0">
                <a:solidFill>
                  <a:srgbClr val="546E7A"/>
                </a:solidFill>
              </a:rPr>
              <a:t>Web Storage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246A287D-A7DE-47BB-AE7A-1FD5888C1C6D}"/>
              </a:ext>
            </a:extLst>
          </p:cNvPr>
          <p:cNvSpPr txBox="1"/>
          <p:nvPr/>
        </p:nvSpPr>
        <p:spPr>
          <a:xfrm>
            <a:off x="5284161" y="1444909"/>
            <a:ext cx="1581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546E7A"/>
                </a:solidFill>
              </a:rPr>
              <a:t>Functions</a:t>
            </a:r>
            <a:r>
              <a:rPr lang="de-DE" dirty="0">
                <a:solidFill>
                  <a:srgbClr val="546E7A"/>
                </a:solidFill>
              </a:rPr>
              <a:t>,</a:t>
            </a:r>
          </a:p>
          <a:p>
            <a:pPr algn="ctr"/>
            <a:r>
              <a:rPr lang="de-DE" dirty="0">
                <a:solidFill>
                  <a:srgbClr val="546E7A"/>
                </a:solidFill>
              </a:rPr>
              <a:t>Hosting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2B23FF1-DCFD-4104-816E-BEE50ABEF452}"/>
              </a:ext>
            </a:extLst>
          </p:cNvPr>
          <p:cNvSpPr txBox="1"/>
          <p:nvPr/>
        </p:nvSpPr>
        <p:spPr>
          <a:xfrm>
            <a:off x="7624251" y="1420623"/>
            <a:ext cx="158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46E7A"/>
                </a:solidFill>
              </a:rPr>
              <a:t>Places API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1F16B064-40F0-4D64-ABE7-F5A631BC0A36}"/>
              </a:ext>
            </a:extLst>
          </p:cNvPr>
          <p:cNvSpPr txBox="1"/>
          <p:nvPr/>
        </p:nvSpPr>
        <p:spPr>
          <a:xfrm>
            <a:off x="7840066" y="3523971"/>
            <a:ext cx="308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46E7A"/>
                </a:solidFill>
              </a:rPr>
              <a:t>Natural Language Processing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DFE52ED-9B10-4A42-B707-75924D014EB5}"/>
              </a:ext>
            </a:extLst>
          </p:cNvPr>
          <p:cNvSpPr txBox="1"/>
          <p:nvPr/>
        </p:nvSpPr>
        <p:spPr>
          <a:xfrm>
            <a:off x="4566556" y="5973352"/>
            <a:ext cx="158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46E7A"/>
                </a:solidFill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6247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rafik 62">
            <a:extLst>
              <a:ext uri="{FF2B5EF4-FFF2-40B4-BE49-F238E27FC236}">
                <a16:creationId xmlns:a16="http://schemas.microsoft.com/office/drawing/2014/main" id="{E8580C4C-7AF2-4496-81BD-26F725F9C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77" y="405122"/>
            <a:ext cx="9754445" cy="60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87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Kief</dc:creator>
  <cp:lastModifiedBy>Philipp Kief</cp:lastModifiedBy>
  <cp:revision>6</cp:revision>
  <dcterms:created xsi:type="dcterms:W3CDTF">2018-02-18T11:31:08Z</dcterms:created>
  <dcterms:modified xsi:type="dcterms:W3CDTF">2018-02-18T12:02:06Z</dcterms:modified>
</cp:coreProperties>
</file>