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erriweather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78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782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erriweather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Italic.fntdata"/><Relationship Id="rId3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5247562ca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5247562ca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5247562ca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5247562ca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5247562ca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5247562ca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 are your “easy wins” - interestingly only two original standalone movies here (Titanic &amp; Gladiator)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Everything else is either a remake or part of a franchise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Designate enough of the budget to acquire some of these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Further information on the top 50 and 100 available on request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5247562ca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5247562ca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Reminder that only 1600 ~10% of Rotten Tomatoes Catalogue is available on Netflix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missing?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5247562ca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5247562ca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5247562ca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5247562ca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5247562ca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5247562ca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5247562ca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5247562ca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526fc5d8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526fc5d8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Split the audience and cater to those who prefer shorter films and to those who prefer longer films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There are clear gaps in the current catalogue, suggested films to cover these are available.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5247562c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5247562c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5247562ca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5247562ca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Netflix Only: 4531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Netflix and on Rotten Tomatoes: 1600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Netflix Total: 6131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 on Netflix: 16112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526fc5d8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526fc5d8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5247562ca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5247562ca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Reminder that only 1600 ~10% of Rotten Tomatoes Catalogue is </a:t>
            </a:r>
            <a:r>
              <a:rPr lang="en-GB"/>
              <a:t>available</a:t>
            </a:r>
            <a:r>
              <a:rPr lang="en-GB"/>
              <a:t> on Netflix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missing?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526fc5d8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526fc5d8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5247562ca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5247562ca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5247562ca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5247562ca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Reminder that only 1600 ~10% of Rotten Tomatoes Catalogue is available on Netflix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missing?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5247562ca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5247562ca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github.com/PKilgarriff/netflix-analysis" TargetMode="External"/><Relationship Id="rId4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Analysis for Netflix Original Content Department	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Paul Kilgarriff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6925" y="2616850"/>
            <a:ext cx="2905375" cy="217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075" y="164300"/>
            <a:ext cx="6419850" cy="48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88" y="146850"/>
            <a:ext cx="8963025" cy="459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4763"/>
            <a:ext cx="8839200" cy="4699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300" y="500925"/>
            <a:ext cx="3704400" cy="10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Words to Include and Avoid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224650" y="4502600"/>
            <a:ext cx="23118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Good Films (&gt;70% rating)</a:t>
            </a:r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600" y="133350"/>
            <a:ext cx="6778779" cy="4197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Google Shape;141;p26"/>
          <p:cNvGrpSpPr/>
          <p:nvPr/>
        </p:nvGrpSpPr>
        <p:grpSpPr>
          <a:xfrm>
            <a:off x="2019250" y="2427225"/>
            <a:ext cx="1952775" cy="1068300"/>
            <a:chOff x="2019250" y="2427225"/>
            <a:chExt cx="1952775" cy="1068300"/>
          </a:xfrm>
        </p:grpSpPr>
        <p:sp>
          <p:nvSpPr>
            <p:cNvPr id="142" name="Google Shape;142;p26"/>
            <p:cNvSpPr/>
            <p:nvPr/>
          </p:nvSpPr>
          <p:spPr>
            <a:xfrm>
              <a:off x="2737825" y="2427225"/>
              <a:ext cx="1234200" cy="849300"/>
            </a:xfrm>
            <a:prstGeom prst="ellipse">
              <a:avLst/>
            </a:prstGeom>
            <a:noFill/>
            <a:ln cap="flat" cmpd="sng" w="762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2019250" y="2943225"/>
              <a:ext cx="561900" cy="552300"/>
            </a:xfrm>
            <a:prstGeom prst="ellipse">
              <a:avLst/>
            </a:prstGeom>
            <a:noFill/>
            <a:ln cap="flat" cmpd="sng" w="762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675" y="104775"/>
            <a:ext cx="8348649" cy="4200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" name="Google Shape;149;p27"/>
          <p:cNvGrpSpPr/>
          <p:nvPr/>
        </p:nvGrpSpPr>
        <p:grpSpPr>
          <a:xfrm>
            <a:off x="1400175" y="922275"/>
            <a:ext cx="1137700" cy="2136900"/>
            <a:chOff x="1400175" y="922275"/>
            <a:chExt cx="1137700" cy="2136900"/>
          </a:xfrm>
        </p:grpSpPr>
        <p:sp>
          <p:nvSpPr>
            <p:cNvPr id="150" name="Google Shape;150;p27"/>
            <p:cNvSpPr/>
            <p:nvPr/>
          </p:nvSpPr>
          <p:spPr>
            <a:xfrm>
              <a:off x="1400175" y="2598675"/>
              <a:ext cx="466800" cy="460500"/>
            </a:xfrm>
            <a:prstGeom prst="ellipse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7"/>
            <p:cNvSpPr/>
            <p:nvPr/>
          </p:nvSpPr>
          <p:spPr>
            <a:xfrm>
              <a:off x="2071075" y="922275"/>
              <a:ext cx="466800" cy="460500"/>
            </a:xfrm>
            <a:prstGeom prst="ellipse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224650" y="4502600"/>
            <a:ext cx="23118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Bad</a:t>
            </a:r>
            <a:r>
              <a:rPr lang="en-GB"/>
              <a:t> Films (&lt;30% rating)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169250" y="899500"/>
            <a:ext cx="1307100" cy="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Good Films (&gt;70% rating)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208550" y="3486600"/>
            <a:ext cx="12285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Bad Films (&lt;30% rating)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 rotWithShape="1">
          <a:blip r:embed="rId3">
            <a:alphaModFix/>
          </a:blip>
          <a:srcRect b="0" l="0" r="5356" t="0"/>
          <a:stretch/>
        </p:blipFill>
        <p:spPr>
          <a:xfrm>
            <a:off x="1713350" y="170225"/>
            <a:ext cx="7176625" cy="232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 rotWithShape="1">
          <a:blip r:embed="rId4">
            <a:alphaModFix/>
          </a:blip>
          <a:srcRect b="0" l="0" r="5356" t="0"/>
          <a:stretch/>
        </p:blipFill>
        <p:spPr>
          <a:xfrm>
            <a:off x="1713375" y="2651125"/>
            <a:ext cx="7176625" cy="232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505625"/>
            <a:ext cx="2260200" cy="26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American Hangman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Game Over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Man!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 Bad Moms Christmas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American Assassin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American Ultra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Bad Boys II</a:t>
            </a:r>
            <a:endParaRPr/>
          </a:p>
        </p:txBody>
      </p:sp>
      <p:sp>
        <p:nvSpPr>
          <p:cNvPr id="166" name="Google Shape;166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Films Containing Uniquely Good Words</a:t>
            </a:r>
            <a:endParaRPr/>
          </a:p>
        </p:txBody>
      </p:sp>
      <p:sp>
        <p:nvSpPr>
          <p:cNvPr id="167" name="Google Shape;167;p29"/>
          <p:cNvSpPr txBox="1"/>
          <p:nvPr>
            <p:ph idx="2" type="body"/>
          </p:nvPr>
        </p:nvSpPr>
        <p:spPr>
          <a:xfrm>
            <a:off x="5743575" y="1505700"/>
            <a:ext cx="3190800" cy="3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American Psycho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Miss Americana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El Camino: A Breaking Bad Movie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American Factory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Gerald’s Game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American Honey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Superbad</a:t>
            </a:r>
            <a:endParaRPr/>
          </a:p>
        </p:txBody>
      </p:sp>
      <p:sp>
        <p:nvSpPr>
          <p:cNvPr id="168" name="Google Shape;168;p2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314325" y="1829475"/>
            <a:ext cx="2260200" cy="23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American Outlaws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End Game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Bad Day for the Cut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Short Game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American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Bon Cop, Bad Cop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Take-Home Messages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4644675" y="500925"/>
            <a:ext cx="4166400" cy="22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Data Insights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Avoid </a:t>
            </a:r>
            <a:r>
              <a:rPr lang="en-GB"/>
              <a:t>the</a:t>
            </a:r>
            <a:r>
              <a:rPr lang="en-GB"/>
              <a:t> 90 minute lull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Move the focus away from Comedy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Don’t make a film called </a:t>
            </a:r>
            <a:r>
              <a:rPr i="1" lang="en-GB"/>
              <a:t>Knock the Last Dog</a:t>
            </a:r>
            <a:endParaRPr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Do make a film called </a:t>
            </a:r>
            <a:r>
              <a:rPr i="1" lang="en-GB"/>
              <a:t>Love, Life, and </a:t>
            </a:r>
            <a:r>
              <a:rPr i="1" lang="en-GB"/>
              <a:t>the</a:t>
            </a:r>
            <a:r>
              <a:rPr i="1" lang="en-GB"/>
              <a:t> American Game</a:t>
            </a:r>
            <a:endParaRPr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Sequels might be a safer bet - but avoid oversaturation</a:t>
            </a:r>
            <a:endParaRPr/>
          </a:p>
        </p:txBody>
      </p:sp>
      <p:sp>
        <p:nvSpPr>
          <p:cNvPr id="176" name="Google Shape;176;p30"/>
          <p:cNvSpPr txBox="1"/>
          <p:nvPr/>
        </p:nvSpPr>
        <p:spPr>
          <a:xfrm>
            <a:off x="311725" y="45647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3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github.com/PKilgarriff/netflix-analysis</a:t>
            </a:r>
            <a:endParaRPr sz="13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30"/>
          <p:cNvSpPr/>
          <p:nvPr/>
        </p:nvSpPr>
        <p:spPr>
          <a:xfrm>
            <a:off x="311725" y="2864900"/>
            <a:ext cx="1699800" cy="169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119" y="2923850"/>
            <a:ext cx="1581000" cy="1581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4644675" y="2923850"/>
            <a:ext cx="4166400" cy="20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Next Steps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Provide a further data set so these insights can assessed against subscriber numbers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Production Cost would allow for a more quantitative </a:t>
            </a:r>
            <a:r>
              <a:rPr lang="en-GB"/>
              <a:t>analysis</a:t>
            </a:r>
            <a:r>
              <a:rPr lang="en-GB"/>
              <a:t> of benefit to the Company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2" type="body"/>
          </p:nvPr>
        </p:nvSpPr>
        <p:spPr>
          <a:xfrm>
            <a:off x="311725" y="1439025"/>
            <a:ext cx="3999900" cy="31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Rotten Tomatoes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900"/>
              <a:t>17400 </a:t>
            </a:r>
            <a:r>
              <a:rPr b="1" lang="en-GB" sz="1900"/>
              <a:t>Films</a:t>
            </a:r>
            <a:endParaRPr b="1" sz="19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Audience Data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Critic Reviews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 strike="sngStrike"/>
              <a:t>Production Cost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 strike="sngStrike"/>
              <a:t>Box Office Take</a:t>
            </a:r>
            <a:endParaRPr b="1"/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832425" y="1439025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Netflix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900"/>
              <a:t>6100 Films</a:t>
            </a:r>
            <a:endParaRPr b="1" sz="19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Categorisation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Release Date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Date Added to Catalogue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 strike="sngStrike"/>
              <a:t>Production Cost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 strike="sngStrike"/>
              <a:t>Viewing Figures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 strike="sngStrike"/>
              <a:t>Subscriber Count/Retention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trike="sngStrike"/>
          </a:p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311725" y="3629025"/>
            <a:ext cx="8520600" cy="11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trike="sngStrike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Count </a:t>
            </a:r>
            <a:r>
              <a:rPr b="1" lang="en-GB"/>
              <a:t>Audience Ratings Used as Proxy for Viewing Figures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Datasets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149" y="954502"/>
            <a:ext cx="5547725" cy="431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Insights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Runtime - Is there an impact on Audience Rating?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Where are the current gaps in the Netflix Catalogue?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Judging a Script by its cover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300" y="500925"/>
            <a:ext cx="3704400" cy="10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Does Runtime Affect Audience Rating?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75" y="92275"/>
            <a:ext cx="80635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75" y="133250"/>
            <a:ext cx="8961850" cy="403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2263"/>
            <a:ext cx="91440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300" y="500925"/>
            <a:ext cx="3704400" cy="10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missing from Netflix?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950" y="176213"/>
            <a:ext cx="6388099" cy="47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