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52" r:id="rId1"/>
    <p:sldMasterId id="2147483753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86584" cy="6855173"/>
  <p:notesSz cx="6858000" cy="9144000"/>
  <p:defaultTextStyle>
    <a:defPPr algn="l" rtl="0" eaLnBrk="0" latinLnBrk="1" hangingPunct="0">
      <a:defRPr kumimoji="1" lang="ko-KR" altLang="en-US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7" cy="72027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97" y="685800"/>
            <a:ext cx="6095804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2022-10-16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7" y="6353597"/>
            <a:ext cx="284423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993963DC-6B05-470E-9D87-12BEAA50ED30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HY울릉도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328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4846" y="1599540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607766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6193284" y="3982577"/>
            <a:ext cx="5382407" cy="21950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607908" y="6353597"/>
            <a:ext cx="2844293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D7A7C4-C82A-4D21-9AB0-F0C5A1D3EF09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2022-10-16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3261" y="6353597"/>
            <a:ext cx="3860060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4437" y="6353597"/>
            <a:ext cx="2844237" cy="365046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111169AF-8C46-4921-893F-4BB257FAE23D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ffffff">
                  <a:alpha val="100000"/>
                </a:srgbClr>
              </a:solidFill>
              <a:latin typeface="HY울릉도B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2.png"  /><Relationship Id="rId16" Type="http://schemas.openxmlformats.org/officeDocument/2006/relationships/image" Target="../media/image2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10" Type="http://schemas.openxmlformats.org/officeDocument/2006/relationships/slideLayout" Target="../slideLayouts/slideLayout22.xml"  /><Relationship Id="rId11" Type="http://schemas.openxmlformats.org/officeDocument/2006/relationships/slideLayout" Target="../slideLayouts/slideLayout23.xml"  /><Relationship Id="rId12" Type="http://schemas.openxmlformats.org/officeDocument/2006/relationships/slideLayout" Target="../slideLayouts/slideLayout24.xml"  /><Relationship Id="rId13" Type="http://schemas.openxmlformats.org/officeDocument/2006/relationships/theme" Target="../theme/theme2.xml"  /><Relationship Id="rId14" Type="http://schemas.openxmlformats.org/officeDocument/2006/relationships/image" Target="../media/image3.png"  /><Relationship Id="rId15" Type="http://schemas.openxmlformats.org/officeDocument/2006/relationships/image" Target="../media/image4.png"  /><Relationship Id="rId16" Type="http://schemas.openxmlformats.org/officeDocument/2006/relationships/image" Target="../media/image4.png"  /><Relationship Id="rId2" Type="http://schemas.openxmlformats.org/officeDocument/2006/relationships/slideLayout" Target="../slideLayouts/slideLayout14.xml"  /><Relationship Id="rId3" Type="http://schemas.openxmlformats.org/officeDocument/2006/relationships/slideLayout" Target="../slideLayouts/slideLayout15.xml"  /><Relationship Id="rId4" Type="http://schemas.openxmlformats.org/officeDocument/2006/relationships/slideLayout" Target="../slideLayouts/slideLayout16.xml"  /><Relationship Id="rId5" Type="http://schemas.openxmlformats.org/officeDocument/2006/relationships/slideLayout" Target="../slideLayouts/slideLayout17.xml"  /><Relationship Id="rId6" Type="http://schemas.openxmlformats.org/officeDocument/2006/relationships/slideLayout" Target="../slideLayouts/slideLayout18.xml"  /><Relationship Id="rId7" Type="http://schemas.openxmlformats.org/officeDocument/2006/relationships/slideLayout" Target="../slideLayouts/slideLayout19.xml"  /><Relationship Id="rId8" Type="http://schemas.openxmlformats.org/officeDocument/2006/relationships/slideLayout" Target="../slideLayouts/slideLayout20.xml"  /><Relationship Id="rId9" Type="http://schemas.openxmlformats.org/officeDocument/2006/relationships/slideLayout" Target="../slideLayouts/slideLayout2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000000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328" y="274524"/>
            <a:ext cx="10967924" cy="1142528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328" y="1599540"/>
            <a:ext cx="10967924" cy="452409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026" name=""/>
          <p:cNvPicPr>
            <a:picLocks noChangeAspect="1"/>
          </p:cNvPicPr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0" y="1903042"/>
            <a:ext cx="12186584" cy="49521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027" name="" descr="10.png"/>
          <p:cNvPicPr>
            <a:picLocks noChangeAspect="1"/>
          </p:cNvPicPr>
          <p:nvPr/>
        </p:nvPicPr>
        <p:blipFill rotWithShape="1">
          <a:blip r:embed="rId15">
            <a:lum bright="-9000"/>
          </a:blip>
          <a:srcRect r="30040" b="40380"/>
          <a:stretch>
            <a:fillRect/>
          </a:stretch>
        </p:blipFill>
        <p:spPr>
          <a:xfrm>
            <a:off x="4061673" y="2131615"/>
            <a:ext cx="8124910" cy="47235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1028" name="" descr="10.png"/>
          <p:cNvPicPr>
            <a:picLocks noChangeAspect="1"/>
          </p:cNvPicPr>
          <p:nvPr/>
        </p:nvPicPr>
        <p:blipFill rotWithShape="1">
          <a:blip r:embed="rId16">
            <a:lum bright="-19000"/>
          </a:blip>
          <a:srcRect r="30040" b="40380"/>
          <a:stretch>
            <a:fillRect/>
          </a:stretch>
        </p:blipFill>
        <p:spPr>
          <a:xfrm flipH="1" flipV="1">
            <a:off x="0" y="0"/>
            <a:ext cx="5236185" cy="304266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2022-10-16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7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5938995B-EC1F-4898-9736-E375E1B89171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ffffff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blipFill rotWithShape="1">
          <a:blip r:embed="rId1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" descr="09.png"/>
          <p:cNvPicPr>
            <a:picLocks noChangeAspect="1"/>
          </p:cNvPicPr>
          <p:nvPr/>
        </p:nvPicPr>
        <p:blipFill rotWithShape="1">
          <a:blip r:embed="rId15">
            <a:lum bright="29000" contrast="-12000"/>
          </a:blip>
          <a:srcRect l="22440" r="42770" b="28030"/>
          <a:stretch>
            <a:fillRect/>
          </a:stretch>
        </p:blipFill>
        <p:spPr>
          <a:xfrm rot="5400000">
            <a:off x="1611061" y="3185561"/>
            <a:ext cx="2057043" cy="528217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053" name=""/>
          <p:cNvSpPr txBox="1"/>
          <p:nvPr/>
        </p:nvSpPr>
        <p:spPr>
          <a:xfrm>
            <a:off x="0" y="0"/>
            <a:ext cx="12186584" cy="1064998"/>
          </a:xfrm>
          <a:prstGeom prst="rect">
            <a:avLst/>
          </a:prstGeom>
          <a:solidFill>
            <a:srgbClr val="000000"/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none" lIns="91440" tIns="45720" rIns="91440" bIns="45720" anchor="t">
            <a:noAutofit/>
          </a:bodyPr>
          <a:p>
            <a:pPr marL="0" lvl="0" indent="0" algn="l" rtl="0" eaLnBrk="1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chemeClr val="tx1"/>
              </a:solidFill>
              <a:latin typeface="Arial"/>
            </a:endParaRPr>
          </a:p>
        </p:txBody>
      </p:sp>
      <p:pic>
        <p:nvPicPr>
          <p:cNvPr id="2054" name="" descr="09.png"/>
          <p:cNvPicPr>
            <a:picLocks noChangeAspect="1"/>
          </p:cNvPicPr>
          <p:nvPr/>
        </p:nvPicPr>
        <p:blipFill rotWithShape="1">
          <a:blip r:embed="rId16">
            <a:lum bright="20000" contrast="58000"/>
          </a:blip>
          <a:srcRect l="33430" r="53620" b="37810"/>
          <a:stretch>
            <a:fillRect/>
          </a:stretch>
        </p:blipFill>
        <p:spPr>
          <a:xfrm rot="16200000">
            <a:off x="8528080" y="-2668077"/>
            <a:ext cx="990426" cy="63265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baseline="0" mc:Ignorable="hp" hp:hslEmbossed="0">
                <a:solidFill>
                  <a:schemeClr val="tx2"/>
                </a:solidFill>
                <a:latin typeface="Arial"/>
                <a:sym typeface="Arial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baseline="0" mc:Ignorable="hp" hp:hslEmbossed="0">
              <a:solidFill>
                <a:schemeClr val="tx2"/>
              </a:solidFill>
              <a:latin typeface="Arial"/>
              <a:sym typeface="Arial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마스터 텍스트 스타일을 편집합니다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둘째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셋째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넷째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  <a:p>
            <a:pPr marL="0" lvl="0" indent="0" algn="l" defTabSz="1028836" rtl="0" eaLnBrk="1" latin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baseline="0" mc:Ignorable="hp" hp:hslEmbossed="0">
                <a:solidFill>
                  <a:schemeClr val="tx1"/>
                </a:solidFill>
                <a:latin typeface="Arial"/>
                <a:sym typeface="Arial"/>
              </a:rPr>
              <a:t>다섯째 수준</a:t>
            </a:r>
            <a:endParaRPr xmlns:mc="http://schemas.openxmlformats.org/markup-compatibility/2006" xmlns:hp="http://schemas.haansoft.com/office/presentation/8.0" kumimoji="0" lang="ko-KR" altLang="en-US" sz="3200" b="0" i="0" baseline="0" mc:Ignorable="hp" hp:hslEmbossed="0">
              <a:solidFill>
                <a:schemeClr val="tx1"/>
              </a:solidFill>
              <a:latin typeface="Arial"/>
              <a:sym typeface="Arial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7908" y="6353597"/>
            <a:ext cx="2844293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l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422D86A-5F52-4165-8473-F1B836277586}" type="datetime1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l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2022-10-16</a:t>
            </a:fld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3261" y="6353597"/>
            <a:ext cx="3860060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ctr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t/>
            </a:r>
            <a:endParaRPr xmlns:mc="http://schemas.openxmlformats.org/markup-compatibility/2006" xmlns:hp="http://schemas.haansoft.com/office/presentation/8.0" kumimoji="1" lang="ko-KR" altLang="en-US" sz="1200" b="0" i="0" baseline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4437" y="6353597"/>
            <a:ext cx="2844237" cy="36504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</a:defRPr>
            </a:lvl1pPr>
          </a:lstStyle>
          <a:p>
            <a:pPr marL="0" lvl="0" indent="0" algn="r" defTabSz="1028836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8307A001-131F-4F96-BC12-7646B8CB2CB8}" type="slidenum">
              <a:rPr xmlns:mc="http://schemas.openxmlformats.org/markup-compatibility/2006" xmlns:hp="http://schemas.haansoft.com/office/presentation/8.0" kumimoji="1" lang="ko-KR" altLang="en-US" sz="12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HY울릉도B"/>
                <a:ea typeface="+mn-ea"/>
                <a:cs typeface="+mn-cs"/>
              </a:rPr>
              <a:pPr marL="0" lvl="0" indent="0" algn="r" defTabSz="1028836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‹#›</a:t>
            </a:fld>
            <a:endParaRPr xmlns:mc="http://schemas.openxmlformats.org/markup-compatibility/2006" xmlns:hp="http://schemas.haansoft.com/office/presentation/8.0" kumimoji="1" lang="ko-KR" altLang="en-US" sz="1200" b="0" i="0" mc:Ignorable="hp" hp:hslEmbossed="0">
              <a:solidFill>
                <a:srgbClr val="000000">
                  <a:alpha val="100000"/>
                </a:srgbClr>
              </a:solidFill>
              <a:latin typeface="HY울릉도B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0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제목 1"/>
          <p:cNvSpPr>
            <a:spLocks noGrp="1"/>
          </p:cNvSpPr>
          <p:nvPr>
            <p:ph type="ctrTitle" idx="0"/>
          </p:nvPr>
        </p:nvSpPr>
        <p:spPr>
          <a:xfrm>
            <a:off x="1331694" y="1926876"/>
            <a:ext cx="9694666" cy="1099940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defTabSz="1028836" rtl="0" eaLnBrk="1" latinLnBrk="1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0" i="0" baseline="0" mc:Ignorable="hp" hp:hslEmbossed="0">
                <a:solidFill>
                  <a:srgbClr val="278089">
                    <a:alpha val="100000"/>
                  </a:srgbClr>
                </a:solidFill>
                <a:latin typeface="Arial"/>
                <a:ea typeface="바탕"/>
                <a:sym typeface="Arial"/>
              </a:rPr>
              <a:t>Killer Dodge (</a:t>
            </a:r>
            <a:r>
              <a:rPr xmlns:mc="http://schemas.openxmlformats.org/markup-compatibility/2006" xmlns:hp="http://schemas.haansoft.com/office/presentation/8.0" kumimoji="0" lang="ko-KR" altLang="en-US" sz="4800" b="0" i="0" baseline="0" mc:Ignorable="hp" hp:hslEmbossed="0">
                <a:solidFill>
                  <a:srgbClr val="278089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닷지의 반란)</a:t>
            </a:r>
            <a:endParaRPr xmlns:mc="http://schemas.openxmlformats.org/markup-compatibility/2006" xmlns:hp="http://schemas.haansoft.com/office/presentation/8.0" kumimoji="0" lang="ko-KR" altLang="en-US" sz="4800" b="0" i="0" mc:Ignorable="hp" hp:hslEmbossed="0">
              <a:solidFill>
                <a:srgbClr val="278089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3077" name="부제목 2"/>
          <p:cNvSpPr>
            <a:spLocks noGrp="1"/>
          </p:cNvSpPr>
          <p:nvPr>
            <p:ph type="subTitle" idx="1"/>
          </p:nvPr>
        </p:nvSpPr>
        <p:spPr>
          <a:xfrm>
            <a:off x="1331694" y="3058577"/>
            <a:ext cx="9381976" cy="542825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lvl="0" indent="0" algn="r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baseline="0" mc:Ignorable="hp" hp:hslEmbossed="0">
                <a:solidFill>
                  <a:srgbClr val="808080">
                    <a:alpha val="100000"/>
                  </a:srgbClr>
                </a:solidFill>
                <a:latin typeface="Tahoma"/>
                <a:ea typeface="바탕"/>
                <a:sym typeface="Arial"/>
              </a:rPr>
              <a:t>	17122236 박경택</a:t>
            </a:r>
            <a:endParaRPr xmlns:mc="http://schemas.openxmlformats.org/markup-compatibility/2006" xmlns:hp="http://schemas.haansoft.com/office/presentation/8.0" kumimoji="0" lang="ko-KR" altLang="en-US" sz="2400" b="0" i="0" mc:Ignorable="hp" hp:hslEmbossed="0">
              <a:solidFill>
                <a:srgbClr val="808080">
                  <a:alpha val="100000"/>
                </a:srgbClr>
              </a:solidFill>
              <a:latin typeface="Tahoma"/>
              <a:ea typeface="바탕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목차 소개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4101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함초롬돋움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1. 게임 개요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- 작품 개요 / 기획 의도 및 개발 목표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- 모티브 및 타겟층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2. 게임 시스템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- 배경스토리 및 컨셉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741460" lvl="1" indent="-285787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04040">
                  <a:alpha val="100000"/>
                </a:srgbClr>
              </a:buClr>
              <a:buSzPct val="100000"/>
              <a:buFont typeface="Wingdings"/>
              <a:buChar char="§"/>
              <a:defRPr/>
            </a:pPr>
            <a:r>
              <a:rPr xmlns:mc="http://schemas.openxmlformats.org/markup-compatibility/2006" xmlns:hp="http://schemas.haansoft.com/office/presentation/8.0" kumimoji="1" lang="ko-KR" altLang="en-US" sz="24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- 주요 게임 시스템</a:t>
            </a:r>
            <a:endParaRPr xmlns:mc="http://schemas.openxmlformats.org/markup-compatibility/2006" xmlns:hp="http://schemas.haansoft.com/office/presentation/8.0" kumimoji="1" lang="ko-KR" altLang="en-US" sz="24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작품 개요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5125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작품명 : Killer Dodge(닷지의 반란)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장르 : 슈팅게임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실행 기반 : PC 플랫폼 / 유니티 엔진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기획 의도 및 개발 목표 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6149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기획 의도 :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닷지 게임을 하면서 왜 플레이어는 공을 피하기만 해야되는것인가 생각이 들어 역으로 상대도 공격받는걸 만들어 보고싶어서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공을 피하는 재미 + 적을 제거하는 재미를 추가로 부여함</a:t>
            </a: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기획 의도 및 개발 목표 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7173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최종 개발 목표 :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스테이지를 만들어 스테이지가 올라갈수록 난이도 증가 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(적 증가 및 지형물 복잡한 구조로 설정)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추가 구현 및 수정 계획 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:</a:t>
            </a:r>
            <a:endParaRPr xmlns:mc="http://schemas.openxmlformats.org/markup-compatibility/2006" xmlns:hp="http://schemas.haansoft.com/office/presentation/8.0" kumimoji="1" lang="en-US" altLang="ko-KR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스테이지 아직 미구현 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구현 예정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en-US" altLang="ko-KR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목표물 조준점 추가예정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좌표이동으로 인해 시점과 다른 방향이동 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(</a:t>
            </a: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버그 수정 예정</a:t>
            </a:r>
            <a:r>
              <a:rPr xmlns:mc="http://schemas.openxmlformats.org/markup-compatibility/2006" xmlns:hp="http://schemas.haansoft.com/office/presentation/8.0" kumimoji="1" lang="en-US" altLang="ko-KR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)</a:t>
            </a:r>
            <a:endParaRPr xmlns:mc="http://schemas.openxmlformats.org/markup-compatibility/2006" xmlns:hp="http://schemas.haansoft.com/office/presentation/8.0" kumimoji="1" lang="en-US" altLang="ko-KR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"/>
          <p:cNvPicPr>
            <a:picLocks noChangeAspect="1"/>
          </p:cNvPicPr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8878837" y="3318854"/>
            <a:ext cx="2047498" cy="316647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pic>
        <p:nvPicPr>
          <p:cNvPr id="8197" name=""/>
          <p:cNvPicPr>
            <a:picLocks noChangeAspect="1"/>
          </p:cNvPicPr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8651884" y="1307860"/>
            <a:ext cx="3272804" cy="20109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</p:pic>
      <p:sp>
        <p:nvSpPr>
          <p:cNvPr id="8198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모티브 및 타겟층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8199" name=""/>
          <p:cNvSpPr txBox="1"/>
          <p:nvPr/>
        </p:nvSpPr>
        <p:spPr>
          <a:xfrm>
            <a:off x="393625" y="1307860"/>
            <a:ext cx="7913808" cy="48552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defTabSz="1028836"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Pct val="70000"/>
              <a:buFont typeface="Wingdings"/>
              <a:buChar char="l"/>
              <a:defRPr/>
            </a:pPr>
            <a:r>
              <a:rPr kumimoji="1" lang="ko-KR" altLang="en-US" sz="2800">
                <a:solidFill>
                  <a:srgbClr val="000000"/>
                </a:solidFill>
                <a:effectLst/>
                <a:latin typeface="Tahoma"/>
                <a:ea typeface="함초롬돋움"/>
              </a:rPr>
              <a:t>갤러그 - 적의 총알을 피하고 적을 공격하는 기능을 세로구조만이 아닌 3D형태로 참고하였습니다.</a:t>
            </a:r>
            <a:endParaRPr xmlns:mc="http://schemas.openxmlformats.org/markup-compatibility/2006" xmlns:hp="http://schemas.haansoft.com/office/presentation/8.0" kumimoji="0" lang="ko-KR" altLang="en-US" sz="2900" b="0" i="0" baseline="0" mc:Ignorable="hp" hp:hslEmbossed="0">
              <a:solidFill>
                <a:srgbClr val="ffffff">
                  <a:alpha val="100000"/>
                </a:srgbClr>
              </a:solidFill>
              <a:effectLst>
                <a:outerShdw blurRad="38100" dist="38100" dir="2700000" algn="tl" rotWithShape="0">
                  <a:srgbClr val="5a5a5a">
                    <a:alpha val="60000"/>
                  </a:srgbClr>
                </a:outerShdw>
              </a:effectLst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2900" b="0" i="0" baseline="0" mc:Ignorable="hp" hp:hslEmbossed="0">
              <a:solidFill>
                <a:srgbClr val="ffffff">
                  <a:alpha val="100000"/>
                </a:srgbClr>
              </a:solidFill>
              <a:effectLst>
                <a:outerShdw blurRad="38100" dist="38100" dir="2700000" algn="tl" rotWithShape="0">
                  <a:srgbClr val="5a5a5a">
                    <a:alpha val="60000"/>
                  </a:srgbClr>
                </a:outerShdw>
              </a:effectLst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2900" b="0" i="0" baseline="0" mc:Ignorable="hp" hp:hslEmbossed="0">
              <a:solidFill>
                <a:srgbClr val="ffffff">
                  <a:alpha val="100000"/>
                </a:srgbClr>
              </a:solidFill>
              <a:effectLst>
                <a:outerShdw blurRad="38100" dist="38100" dir="2700000" algn="tl" rotWithShape="0">
                  <a:srgbClr val="5a5a5a">
                    <a:alpha val="60000"/>
                  </a:srgbClr>
                </a:outerShdw>
              </a:effectLst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0" lang="ko-KR" altLang="en-US" sz="2900" b="0" i="0" baseline="0" mc:Ignorable="hp" hp:hslEmbossed="0">
              <a:solidFill>
                <a:srgbClr val="ffffff">
                  <a:alpha val="100000"/>
                </a:srgbClr>
              </a:solidFill>
              <a:effectLst>
                <a:outerShdw blurRad="38100" dist="38100" dir="2700000" algn="tl" rotWithShape="0">
                  <a:srgbClr val="5a5a5a">
                    <a:alpha val="60000"/>
                  </a:srgbClr>
                </a:outerShdw>
              </a:effectLst>
              <a:latin typeface="Tahoma"/>
              <a:ea typeface="함초롬돋움"/>
            </a:endParaRPr>
          </a:p>
          <a:p>
            <a:pPr marL="263559" lvl="0" indent="-263559" defTabSz="1028836">
              <a:spcBef>
                <a:spcPct val="20000"/>
              </a:spcBef>
              <a:spcAft>
                <a:spcPct val="0"/>
              </a:spcAft>
              <a:buClr>
                <a:srgbClr val="262626"/>
              </a:buClr>
              <a:buSzPct val="70000"/>
              <a:buFont typeface="Wingdings"/>
              <a:buChar char="l"/>
              <a:defRPr/>
            </a:pPr>
            <a:r>
              <a:rPr kumimoji="1" lang="ko-KR" altLang="en-US" sz="2800">
                <a:solidFill>
                  <a:srgbClr val="000000"/>
                </a:solidFill>
                <a:effectLst/>
                <a:latin typeface="Tahoma"/>
                <a:ea typeface="함초롬돋움"/>
              </a:rPr>
              <a:t>1945 - 마찬가지로 총알을 피하고 적을 격추시키는 비행 슈팅게임을 참고 하지만 3D로 구현하여 상하좌우로 공간을 활용할 것입니다.</a:t>
            </a:r>
            <a:endParaRPr kumimoji="1" lang="ko-KR" altLang="en-US" sz="2800">
              <a:solidFill>
                <a:srgbClr val="000000"/>
              </a:solidFill>
              <a:effectLst/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1. 게임 개요 - 모티브 및 타겟층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9221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타겟층 : 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닷지게임을 만들어본 유저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짧은 플레이타임을 선호하는 유저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2. 게임 시스템 - 배경스토리 및 컨셉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10245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배경스토리 : 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맨날 피하기만 하다 적들에게 실증을 느껴 적을 사살하는 닷지(player)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제목 1"/>
          <p:cNvSpPr>
            <a:spLocks noGrp="1"/>
          </p:cNvSpPr>
          <p:nvPr>
            <p:ph type="title" idx="0"/>
          </p:nvPr>
        </p:nvSpPr>
        <p:spPr>
          <a:xfrm>
            <a:off x="607908" y="176160"/>
            <a:ext cx="10970766" cy="736512"/>
          </a:xfr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l" defTabSz="1028836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600" b="0" i="0" baseline="0" mc:Ignorable="hp" hp:hslEmbossed="0">
                <a:solidFill>
                  <a:srgbClr val="ffffff">
                    <a:alpha val="100000"/>
                  </a:srgbClr>
                </a:solidFill>
                <a:latin typeface="Arial"/>
                <a:ea typeface="HY울릉도B"/>
                <a:sym typeface="Arial"/>
              </a:rPr>
              <a:t>2. 게임 시스템 - 주요 게임 시스템</a:t>
            </a:r>
            <a:endParaRPr xmlns:mc="http://schemas.openxmlformats.org/markup-compatibility/2006" xmlns:hp="http://schemas.haansoft.com/office/presentation/8.0" kumimoji="0" lang="ko-KR" altLang="en-US" sz="3600" b="0" i="0" mc:Ignorable="hp" hp:hslEmbossed="0">
              <a:solidFill>
                <a:srgbClr val="ffffff">
                  <a:alpha val="100000"/>
                </a:srgbClr>
              </a:solidFill>
              <a:latin typeface="Arial"/>
              <a:ea typeface="HY울릉도B"/>
              <a:sym typeface="Arial"/>
            </a:endParaRPr>
          </a:p>
        </p:txBody>
      </p:sp>
      <p:sp>
        <p:nvSpPr>
          <p:cNvPr id="11269" name=""/>
          <p:cNvSpPr txBox="1"/>
          <p:nvPr/>
        </p:nvSpPr>
        <p:spPr>
          <a:xfrm>
            <a:off x="607908" y="1280900"/>
            <a:ext cx="10970766" cy="485523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wrap="square" lIns="91440" tIns="45720" rIns="91440" bIns="45720" anchor="t">
            <a:noAutofit/>
          </a:bodyPr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게임 시스템 : 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r>
              <a:rPr xmlns:mc="http://schemas.openxmlformats.org/markup-compatibility/2006" xmlns:hp="http://schemas.haansoft.com/office/presentation/8.0" kumimoji="1" lang="ko-KR" altLang="en-US" sz="2800" b="0" i="0" baseline="0" mc:Ignorable="hp" hp:hslEmbossed="0">
                <a:solidFill>
                  <a:srgbClr val="000000">
                    <a:alpha val="100000"/>
                  </a:srgbClr>
                </a:solidFill>
                <a:latin typeface="Tahoma"/>
                <a:ea typeface="함초롬돋움"/>
              </a:rPr>
              <a:t>스테이지 별로 난이도가 상승하는 구조 + 일정 스테이지를 클리어하면 주인공의 공격 패턴에 변화를 줄 예정(총알이 산탄으로 발사 성능 향상)</a:t>
            </a: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baseline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  <a:p>
            <a:pPr marL="263559" lvl="0" indent="-263559" algn="l" defTabSz="1028836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62626">
                  <a:alpha val="100000"/>
                </a:srgbClr>
              </a:buClr>
              <a:buSzPct val="70000"/>
              <a:buFont typeface="Wingdings"/>
              <a:buChar char="l"/>
              <a:defRPr/>
            </a:pPr>
            <a:endParaRPr xmlns:mc="http://schemas.openxmlformats.org/markup-compatibility/2006" xmlns:hp="http://schemas.haansoft.com/office/presentation/8.0" kumimoji="1" lang="ko-KR" altLang="en-US" sz="2800" b="0" i="0" mc:Ignorable="hp" hp:hslEmbossed="0">
              <a:solidFill>
                <a:srgbClr val="000000">
                  <a:alpha val="100000"/>
                </a:srgbClr>
              </a:solidFill>
              <a:latin typeface="Tahoma"/>
              <a:ea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a5a5a5"/>
      </a:lt2>
      <a:accent1>
        <a:srgbClr val="4d4d4d"/>
      </a:accent1>
      <a:accent2>
        <a:srgbClr val="65799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28d3ea"/>
      </a:hlink>
      <a:folHlink>
        <a:srgbClr val="00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PowerPoint">
      <a:dk1>
        <a:srgbClr val="000000"/>
      </a:dk1>
      <a:lt1>
        <a:srgbClr val="ffffff"/>
      </a:lt1>
      <a:dk2>
        <a:srgbClr val="000000"/>
      </a:dk2>
      <a:lt2>
        <a:srgbClr val="a5a5a5"/>
      </a:lt2>
      <a:accent1>
        <a:srgbClr val="4d4d4d"/>
      </a:accent1>
      <a:accent2>
        <a:srgbClr val="657991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28d3ea"/>
      </a:hlink>
      <a:folHlink>
        <a:srgbClr val="0033cc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226</ep:Words>
  <ep:PresentationFormat>화면 슬라이드 쇼(4:3)</ep:PresentationFormat>
  <ep:Paragraphs>38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ep:HeadingPairs>
  <ep:TitlesOfParts>
    <vt:vector size="11" baseType="lpstr">
      <vt:lpstr>한컴오피스</vt:lpstr>
      <vt:lpstr>한컴오피스</vt:lpstr>
      <vt:lpstr>Killer Dodge (닷지의 반란)</vt:lpstr>
      <vt:lpstr>목차 소개</vt:lpstr>
      <vt:lpstr>1. 게임 개요 - 작품 개요</vt:lpstr>
      <vt:lpstr>1. 게임 개요 - 기획 의도 및 개발 목표</vt:lpstr>
      <vt:lpstr>1. 게임 개요 - 기획 의도 및 개발 목표</vt:lpstr>
      <vt:lpstr>1. 게임 개요 - 모티브 및 타겟층</vt:lpstr>
      <vt:lpstr>1. 게임 개요 - 모티브 및 타겟층</vt:lpstr>
      <vt:lpstr>2. 게임 시스템 - 배경스토리 및 컨셉</vt:lpstr>
      <vt:lpstr>2. 게임 시스템 - 주요 게임 시스템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rudxo</cp:lastModifiedBy>
  <dcterms:modified xsi:type="dcterms:W3CDTF">2022-10-16T10:26:00.318</dcterms:modified>
  <cp:revision>17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