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44" r:id="rId1"/>
    <p:sldMasterId id="214748374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7" y="6353597"/>
            <a:ext cx="284423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93963DC-6B05-470E-9D87-12BEAA50ED3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HY울릉도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7" y="6353597"/>
            <a:ext cx="284423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11169AF-8C46-4921-893F-4BB257FAE23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ffffff">
                  <a:alpha val="100000"/>
                </a:srgbClr>
              </a:solidFill>
              <a:latin typeface="HY울릉도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16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4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0" y="1903042"/>
            <a:ext cx="12186584" cy="4952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027" name="" descr="10.png"/>
          <p:cNvPicPr>
            <a:picLocks noChangeAspect="1"/>
          </p:cNvPicPr>
          <p:nvPr/>
        </p:nvPicPr>
        <p:blipFill rotWithShape="1">
          <a:blip r:embed="rId15">
            <a:lum bright="-9000"/>
          </a:blip>
          <a:srcRect r="30040" b="40380"/>
          <a:stretch>
            <a:fillRect/>
          </a:stretch>
        </p:blipFill>
        <p:spPr>
          <a:xfrm>
            <a:off x="4061673" y="2131615"/>
            <a:ext cx="8124910" cy="4723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028" name="" descr="10.png"/>
          <p:cNvPicPr>
            <a:picLocks noChangeAspect="1"/>
          </p:cNvPicPr>
          <p:nvPr/>
        </p:nvPicPr>
        <p:blipFill rotWithShape="1">
          <a:blip r:embed="rId16">
            <a:lum bright="-19000"/>
          </a:blip>
          <a:srcRect r="30040" b="40380"/>
          <a:stretch>
            <a:fillRect/>
          </a:stretch>
        </p:blipFill>
        <p:spPr>
          <a:xfrm flipH="1" flipV="1">
            <a:off x="0" y="0"/>
            <a:ext cx="5236185" cy="30426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7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938995B-EC1F-4898-9736-E375E1B8917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blipFill rotWithShape="1">
          <a:blip r:embed="rId1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" descr="09.png"/>
          <p:cNvPicPr>
            <a:picLocks noChangeAspect="1"/>
          </p:cNvPicPr>
          <p:nvPr/>
        </p:nvPicPr>
        <p:blipFill rotWithShape="1">
          <a:blip r:embed="rId15">
            <a:lum bright="29000" contrast="-12000"/>
          </a:blip>
          <a:srcRect l="22440" r="42770" b="28030"/>
          <a:stretch>
            <a:fillRect/>
          </a:stretch>
        </p:blipFill>
        <p:spPr>
          <a:xfrm rot="5400000">
            <a:off x="1611061" y="3185561"/>
            <a:ext cx="2057043" cy="5282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053" name=""/>
          <p:cNvSpPr txBox="1"/>
          <p:nvPr/>
        </p:nvSpPr>
        <p:spPr>
          <a:xfrm>
            <a:off x="0" y="0"/>
            <a:ext cx="12186584" cy="106499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054" name="" descr="09.png"/>
          <p:cNvPicPr>
            <a:picLocks noChangeAspect="1"/>
          </p:cNvPicPr>
          <p:nvPr/>
        </p:nvPicPr>
        <p:blipFill rotWithShape="1">
          <a:blip r:embed="rId16">
            <a:lum bright="20000" contrast="58000"/>
          </a:blip>
          <a:srcRect l="33430" r="53620" b="37810"/>
          <a:stretch>
            <a:fillRect/>
          </a:stretch>
        </p:blipFill>
        <p:spPr>
          <a:xfrm rot="16200000">
            <a:off x="8528080" y="-2668077"/>
            <a:ext cx="990426" cy="632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7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307A001-131F-4F96-BC12-7646B8CB2CB8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 idx="0"/>
          </p:nvPr>
        </p:nvSpPr>
        <p:spPr>
          <a:xfrm>
            <a:off x="1331694" y="1926876"/>
            <a:ext cx="9694666" cy="1099940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0" i="0" baseline="0" mc:Ignorable="hp" hp:hslEmbossed="0">
                <a:solidFill>
                  <a:srgbClr val="278089">
                    <a:alpha val="100000"/>
                  </a:srgbClr>
                </a:solidFill>
                <a:latin typeface="Arial"/>
                <a:ea typeface="바탕"/>
                <a:sym typeface="Arial"/>
              </a:rPr>
              <a:t>Killer Dodge (</a:t>
            </a:r>
            <a:r>
              <a:rPr xmlns:mc="http://schemas.openxmlformats.org/markup-compatibility/2006" xmlns:hp="http://schemas.haansoft.com/office/presentation/8.0" kumimoji="0" lang="ko-KR" altLang="en-US" sz="4800" b="0" i="0" baseline="0" mc:Ignorable="hp" hp:hslEmbossed="0">
                <a:solidFill>
                  <a:srgbClr val="278089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닷지의 반란)</a:t>
            </a:r>
            <a:endParaRPr xmlns:mc="http://schemas.openxmlformats.org/markup-compatibility/2006" xmlns:hp="http://schemas.haansoft.com/office/presentation/8.0" kumimoji="0" lang="ko-KR" altLang="en-US" sz="4800" b="0" i="0" mc:Ignorable="hp" hp:hslEmbossed="0">
              <a:solidFill>
                <a:srgbClr val="278089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3077" name="부제목 2"/>
          <p:cNvSpPr>
            <a:spLocks noGrp="1"/>
          </p:cNvSpPr>
          <p:nvPr>
            <p:ph type="subTitle" idx="1"/>
          </p:nvPr>
        </p:nvSpPr>
        <p:spPr>
          <a:xfrm>
            <a:off x="1331694" y="3058577"/>
            <a:ext cx="9381976" cy="542825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808080">
                    <a:alpha val="100000"/>
                  </a:srgbClr>
                </a:solidFill>
                <a:latin typeface="Tahoma"/>
                <a:ea typeface="바탕"/>
                <a:sym typeface="Arial"/>
              </a:rPr>
              <a:t>	 박경택</a:t>
            </a: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808080">
                  <a:alpha val="100000"/>
                </a:srgbClr>
              </a:solidFill>
              <a:latin typeface="Tahoma"/>
              <a:ea typeface="바탕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목차 소개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4101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함초롬돋움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1. 게임 개요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작품 개요 / 기획 의도 및 개발 목표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모티브 및 타겟층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2. 게임 시스템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배경스토리 및 컨셉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주요 게임 시스템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작품 개요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작품명 : Killer Dodge(닷지의 반란)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장르 : 슈팅게임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실행 기반 : PC 플랫폼 / 유니티 엔진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기획 의도 및 개발 목표 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기획 의도 :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닷지 게임을 하면서 왜 플레이어는 공을 피하기만 해야되는것인가 생각이 들어 역으로 상대도 공격받는걸 만들어 보고싶어서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공을 피하는 재미 + 적을 제거하는 재미를 추가로 부여함</a:t>
            </a: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기획 의도 및 개발 목표 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최종 개발 목표 :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스테이지를 만들어 스테이지가 올라갈수록 난이도 증가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(적 증가 및 지형물 복잡한 구조로 설정)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추가 구현 및 수정 계획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: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스테이지 아직 미구현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구현 예정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목표물 조준점 추가예정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좌표이동으로 인해 시점과 다른 방향이동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버그 수정 예정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878837" y="3318854"/>
            <a:ext cx="2047498" cy="31664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819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51884" y="1307860"/>
            <a:ext cx="3272804" cy="2010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198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모티브 및 타겟층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8199" name=""/>
          <p:cNvSpPr txBox="1"/>
          <p:nvPr/>
        </p:nvSpPr>
        <p:spPr>
          <a:xfrm>
            <a:off x="393625" y="1307860"/>
            <a:ext cx="7913808" cy="485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defTabSz="1028836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Pct val="70000"/>
              <a:buFont typeface="Wingdings"/>
              <a:buChar char="l"/>
              <a:defRPr/>
            </a:pPr>
            <a:r>
              <a:rPr kumimoji="1" lang="ko-KR" altLang="en-US" sz="2800">
                <a:solidFill>
                  <a:srgbClr val="000000"/>
                </a:solidFill>
                <a:effectLst/>
                <a:latin typeface="Tahoma"/>
                <a:ea typeface="함초롬돋움"/>
              </a:rPr>
              <a:t>갤러그 - 적의 총알을 피하고 적을 공격하는 기능을 세로구조만이 아닌 3D형태로 참고하였습니다.</a:t>
            </a: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defTabSz="1028836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Pct val="70000"/>
              <a:buFont typeface="Wingdings"/>
              <a:buChar char="l"/>
              <a:defRPr/>
            </a:pPr>
            <a:r>
              <a:rPr kumimoji="1" lang="ko-KR" altLang="en-US" sz="2800">
                <a:solidFill>
                  <a:srgbClr val="000000"/>
                </a:solidFill>
                <a:effectLst/>
                <a:latin typeface="Tahoma"/>
                <a:ea typeface="함초롬돋움"/>
              </a:rPr>
              <a:t>1945 - 마찬가지로 총알을 피하고 적을 격추시키는 비행 슈팅게임을 참고 하지만 3D로 구현하여 상하좌우로 공간을 활용할 것입니다.</a:t>
            </a:r>
            <a:endParaRPr kumimoji="1" lang="ko-KR" altLang="en-US" sz="2800">
              <a:solidFill>
                <a:srgbClr val="000000"/>
              </a:solidFill>
              <a:effectLst/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모티브 및 타겟층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타겟층 :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닷지게임을 만들어본 유저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짧은 플레이타임을 선호하는 유저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2. 게임 시스템 - 배경스토리 및 컨셉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배경스토리 :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맨날 피하기만 하다 적들에게 실증을 느껴 적을 사살하는 닷지(player)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a5a5a5"/>
      </a:lt2>
      <a:accent1>
        <a:srgbClr val="4d4d4d"/>
      </a:accent1>
      <a:accent2>
        <a:srgbClr val="65799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28d3ea"/>
      </a:hlink>
      <a:folHlink>
        <a:srgbClr val="00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a5a5a5"/>
      </a:lt2>
      <a:accent1>
        <a:srgbClr val="4d4d4d"/>
      </a:accent1>
      <a:accent2>
        <a:srgbClr val="65799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28d3ea"/>
      </a:hlink>
      <a:folHlink>
        <a:srgbClr val="00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196</ep:Words>
  <ep:PresentationFormat>화면 슬라이드 쇼(4:3)</ep:PresentationFormat>
  <ep:Paragraphs>35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ep:HeadingPairs>
  <ep:TitlesOfParts>
    <vt:vector size="10" baseType="lpstr">
      <vt:lpstr>한컴오피스</vt:lpstr>
      <vt:lpstr>한컴오피스</vt:lpstr>
      <vt:lpstr>Killer Dodge (닷지의 반란)</vt:lpstr>
      <vt:lpstr>목차 소개</vt:lpstr>
      <vt:lpstr>1. 게임 개요 - 작품 개요</vt:lpstr>
      <vt:lpstr>1. 게임 개요 - 기획 의도 및 개발 목표</vt:lpstr>
      <vt:lpstr>1. 게임 개요 - 기획 의도 및 개발 목표</vt:lpstr>
      <vt:lpstr>1. 게임 개요 - 모티브 및 타겟층</vt:lpstr>
      <vt:lpstr>1. 게임 개요 - 모티브 및 타겟층</vt:lpstr>
      <vt:lpstr>2. 게임 시스템 - 배경스토리 및 컨셉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rudxo</cp:lastModifiedBy>
  <dcterms:modified xsi:type="dcterms:W3CDTF">2023-09-11T10:56:44.465</dcterms:modified>
  <cp:revision>20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