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1"/>
  </p:notesMasterIdLst>
  <p:handoutMasterIdLst>
    <p:handoutMasterId r:id="rId12"/>
  </p:handoutMasterIdLst>
  <p:sldIdLst>
    <p:sldId id="267" r:id="rId5"/>
    <p:sldId id="278" r:id="rId6"/>
    <p:sldId id="279" r:id="rId7"/>
    <p:sldId id="280" r:id="rId8"/>
    <p:sldId id="281" r:id="rId9"/>
    <p:sldId id="271"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CF58E4-0960-48B7-8E05-9AFA6A5A0516}" v="5" dt="2021-07-07T02:12:36.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143" autoAdjust="0"/>
  </p:normalViewPr>
  <p:slideViewPr>
    <p:cSldViewPr>
      <p:cViewPr varScale="1">
        <p:scale>
          <a:sx n="33" d="100"/>
          <a:sy n="33" d="100"/>
        </p:scale>
        <p:origin x="48" y="118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rre Kobrossly" userId="405f80c246b63ddf" providerId="LiveId" clId="{64CF58E4-0960-48B7-8E05-9AFA6A5A0516}"/>
    <pc:docChg chg="custSel modSld">
      <pc:chgData name="Pierre Kobrossly" userId="405f80c246b63ddf" providerId="LiveId" clId="{64CF58E4-0960-48B7-8E05-9AFA6A5A0516}" dt="2021-07-07T02:13:34.919" v="518" actId="20577"/>
      <pc:docMkLst>
        <pc:docMk/>
      </pc:docMkLst>
      <pc:sldChg chg="addSp delSp modSp mod">
        <pc:chgData name="Pierre Kobrossly" userId="405f80c246b63ddf" providerId="LiveId" clId="{64CF58E4-0960-48B7-8E05-9AFA6A5A0516}" dt="2021-07-07T02:07:17.310" v="20" actId="20577"/>
        <pc:sldMkLst>
          <pc:docMk/>
          <pc:sldMk cId="2707543024" sldId="267"/>
        </pc:sldMkLst>
        <pc:spChg chg="del mod">
          <ac:chgData name="Pierre Kobrossly" userId="405f80c246b63ddf" providerId="LiveId" clId="{64CF58E4-0960-48B7-8E05-9AFA6A5A0516}" dt="2021-07-07T02:06:17.116" v="5" actId="478"/>
          <ac:spMkLst>
            <pc:docMk/>
            <pc:sldMk cId="2707543024" sldId="267"/>
            <ac:spMk id="2" creationId="{00000000-0000-0000-0000-000000000000}"/>
          </ac:spMkLst>
        </pc:spChg>
        <pc:spChg chg="mod">
          <ac:chgData name="Pierre Kobrossly" userId="405f80c246b63ddf" providerId="LiveId" clId="{64CF58E4-0960-48B7-8E05-9AFA6A5A0516}" dt="2021-07-07T02:07:17.310" v="20" actId="20577"/>
          <ac:spMkLst>
            <pc:docMk/>
            <pc:sldMk cId="2707543024" sldId="267"/>
            <ac:spMk id="3" creationId="{00000000-0000-0000-0000-000000000000}"/>
          </ac:spMkLst>
        </pc:spChg>
        <pc:spChg chg="add del mod">
          <ac:chgData name="Pierre Kobrossly" userId="405f80c246b63ddf" providerId="LiveId" clId="{64CF58E4-0960-48B7-8E05-9AFA6A5A0516}" dt="2021-07-07T02:06:30.022" v="8" actId="478"/>
          <ac:spMkLst>
            <pc:docMk/>
            <pc:sldMk cId="2707543024" sldId="267"/>
            <ac:spMk id="7" creationId="{EAE14FE2-A9B2-40FD-BF45-3667AFE0B63A}"/>
          </ac:spMkLst>
        </pc:spChg>
        <pc:graphicFrameChg chg="add del mod">
          <ac:chgData name="Pierre Kobrossly" userId="405f80c246b63ddf" providerId="LiveId" clId="{64CF58E4-0960-48B7-8E05-9AFA6A5A0516}" dt="2021-07-07T02:05:57.322" v="1"/>
          <ac:graphicFrameMkLst>
            <pc:docMk/>
            <pc:sldMk cId="2707543024" sldId="267"/>
            <ac:graphicFrameMk id="4" creationId="{291EB714-DB15-4DAE-97AE-90CE2E9CFC30}"/>
          </ac:graphicFrameMkLst>
        </pc:graphicFrameChg>
        <pc:graphicFrameChg chg="add mod modGraphic">
          <ac:chgData name="Pierre Kobrossly" userId="405f80c246b63ddf" providerId="LiveId" clId="{64CF58E4-0960-48B7-8E05-9AFA6A5A0516}" dt="2021-07-07T02:06:41.936" v="11" actId="1076"/>
          <ac:graphicFrameMkLst>
            <pc:docMk/>
            <pc:sldMk cId="2707543024" sldId="267"/>
            <ac:graphicFrameMk id="5" creationId="{396695BF-3E24-4974-95A0-70F38375B3CA}"/>
          </ac:graphicFrameMkLst>
        </pc:graphicFrameChg>
      </pc:sldChg>
      <pc:sldChg chg="addSp delSp modSp mod">
        <pc:chgData name="Pierre Kobrossly" userId="405f80c246b63ddf" providerId="LiveId" clId="{64CF58E4-0960-48B7-8E05-9AFA6A5A0516}" dt="2021-07-07T02:13:34.919" v="518" actId="20577"/>
        <pc:sldMkLst>
          <pc:docMk/>
          <pc:sldMk cId="4181297464" sldId="271"/>
        </pc:sldMkLst>
        <pc:spChg chg="mod">
          <ac:chgData name="Pierre Kobrossly" userId="405f80c246b63ddf" providerId="LiveId" clId="{64CF58E4-0960-48B7-8E05-9AFA6A5A0516}" dt="2021-07-07T02:13:11.383" v="454" actId="20577"/>
          <ac:spMkLst>
            <pc:docMk/>
            <pc:sldMk cId="4181297464" sldId="271"/>
            <ac:spMk id="2" creationId="{00000000-0000-0000-0000-000000000000}"/>
          </ac:spMkLst>
        </pc:spChg>
        <pc:spChg chg="mod">
          <ac:chgData name="Pierre Kobrossly" userId="405f80c246b63ddf" providerId="LiveId" clId="{64CF58E4-0960-48B7-8E05-9AFA6A5A0516}" dt="2021-07-07T02:13:34.919" v="518" actId="20577"/>
          <ac:spMkLst>
            <pc:docMk/>
            <pc:sldMk cId="4181297464" sldId="271"/>
            <ac:spMk id="4" creationId="{00000000-0000-0000-0000-000000000000}"/>
          </ac:spMkLst>
        </pc:spChg>
        <pc:spChg chg="del">
          <ac:chgData name="Pierre Kobrossly" userId="405f80c246b63ddf" providerId="LiveId" clId="{64CF58E4-0960-48B7-8E05-9AFA6A5A0516}" dt="2021-07-07T02:13:04.294" v="445" actId="478"/>
          <ac:spMkLst>
            <pc:docMk/>
            <pc:sldMk cId="4181297464" sldId="271"/>
            <ac:spMk id="8" creationId="{530C9C84-B71E-4BF5-8D2F-40A75A228E4C}"/>
          </ac:spMkLst>
        </pc:spChg>
        <pc:graphicFrameChg chg="add mod">
          <ac:chgData name="Pierre Kobrossly" userId="405f80c246b63ddf" providerId="LiveId" clId="{64CF58E4-0960-48B7-8E05-9AFA6A5A0516}" dt="2021-07-07T02:12:40.242" v="393" actId="1076"/>
          <ac:graphicFrameMkLst>
            <pc:docMk/>
            <pc:sldMk cId="4181297464" sldId="271"/>
            <ac:graphicFrameMk id="6" creationId="{94C9537A-4540-4861-BB7D-015CC2D7E537}"/>
          </ac:graphicFrameMkLst>
        </pc:graphicFrameChg>
        <pc:graphicFrameChg chg="del mod">
          <ac:chgData name="Pierre Kobrossly" userId="405f80c246b63ddf" providerId="LiveId" clId="{64CF58E4-0960-48B7-8E05-9AFA6A5A0516}" dt="2021-07-07T02:12:21.644" v="391" actId="478"/>
          <ac:graphicFrameMkLst>
            <pc:docMk/>
            <pc:sldMk cId="4181297464" sldId="271"/>
            <ac:graphicFrameMk id="7" creationId="{4BCBA8B5-0011-483A-9A9E-A5DE2059CD78}"/>
          </ac:graphicFrameMkLst>
        </pc:graphicFrameChg>
      </pc:sldChg>
      <pc:sldChg chg="modSp mod">
        <pc:chgData name="Pierre Kobrossly" userId="405f80c246b63ddf" providerId="LiveId" clId="{64CF58E4-0960-48B7-8E05-9AFA6A5A0516}" dt="2021-07-07T02:07:28.985" v="35" actId="20577"/>
        <pc:sldMkLst>
          <pc:docMk/>
          <pc:sldMk cId="1016464805" sldId="278"/>
        </pc:sldMkLst>
        <pc:spChg chg="mod">
          <ac:chgData name="Pierre Kobrossly" userId="405f80c246b63ddf" providerId="LiveId" clId="{64CF58E4-0960-48B7-8E05-9AFA6A5A0516}" dt="2021-07-07T02:07:28.985" v="35" actId="20577"/>
          <ac:spMkLst>
            <pc:docMk/>
            <pc:sldMk cId="1016464805" sldId="278"/>
            <ac:spMk id="14" creationId="{00000000-0000-0000-0000-000000000000}"/>
          </ac:spMkLst>
        </pc:spChg>
      </pc:sldChg>
      <pc:sldChg chg="addSp delSp modSp mod modClrScheme chgLayout">
        <pc:chgData name="Pierre Kobrossly" userId="405f80c246b63ddf" providerId="LiveId" clId="{64CF58E4-0960-48B7-8E05-9AFA6A5A0516}" dt="2021-07-07T02:08:54.300" v="46" actId="478"/>
        <pc:sldMkLst>
          <pc:docMk/>
          <pc:sldMk cId="1711846402" sldId="279"/>
        </pc:sldMkLst>
        <pc:spChg chg="mod">
          <ac:chgData name="Pierre Kobrossly" userId="405f80c246b63ddf" providerId="LiveId" clId="{64CF58E4-0960-48B7-8E05-9AFA6A5A0516}" dt="2021-07-07T02:08:46.032" v="42" actId="26606"/>
          <ac:spMkLst>
            <pc:docMk/>
            <pc:sldMk cId="1711846402" sldId="279"/>
            <ac:spMk id="2" creationId="{00000000-0000-0000-0000-000000000000}"/>
          </ac:spMkLst>
        </pc:spChg>
        <pc:spChg chg="mod ord">
          <ac:chgData name="Pierre Kobrossly" userId="405f80c246b63ddf" providerId="LiveId" clId="{64CF58E4-0960-48B7-8E05-9AFA6A5A0516}" dt="2021-07-07T02:08:46.032" v="42" actId="26606"/>
          <ac:spMkLst>
            <pc:docMk/>
            <pc:sldMk cId="1711846402" sldId="279"/>
            <ac:spMk id="4" creationId="{D7D94FBA-36E1-4723-B7FB-85AA87829A34}"/>
          </ac:spMkLst>
        </pc:spChg>
        <pc:spChg chg="add del mod">
          <ac:chgData name="Pierre Kobrossly" userId="405f80c246b63ddf" providerId="LiveId" clId="{64CF58E4-0960-48B7-8E05-9AFA6A5A0516}" dt="2021-07-07T02:08:51.716" v="44" actId="478"/>
          <ac:spMkLst>
            <pc:docMk/>
            <pc:sldMk cId="1711846402" sldId="279"/>
            <ac:spMk id="10" creationId="{0C1D0963-EB70-416A-AA84-89DCBA9E598F}"/>
          </ac:spMkLst>
        </pc:spChg>
        <pc:spChg chg="add del mod">
          <ac:chgData name="Pierre Kobrossly" userId="405f80c246b63ddf" providerId="LiveId" clId="{64CF58E4-0960-48B7-8E05-9AFA6A5A0516}" dt="2021-07-07T02:08:54.300" v="46" actId="478"/>
          <ac:spMkLst>
            <pc:docMk/>
            <pc:sldMk cId="1711846402" sldId="279"/>
            <ac:spMk id="12" creationId="{F1AA118D-8E72-45D5-8FE5-7708B567150C}"/>
          </ac:spMkLst>
        </pc:spChg>
        <pc:picChg chg="add mod ord">
          <ac:chgData name="Pierre Kobrossly" userId="405f80c246b63ddf" providerId="LiveId" clId="{64CF58E4-0960-48B7-8E05-9AFA6A5A0516}" dt="2021-07-07T02:08:46.032" v="42" actId="26606"/>
          <ac:picMkLst>
            <pc:docMk/>
            <pc:sldMk cId="1711846402" sldId="279"/>
            <ac:picMk id="5" creationId="{136A4313-74C8-49FF-B163-A893DD9B6CB3}"/>
          </ac:picMkLst>
        </pc:picChg>
      </pc:sldChg>
      <pc:sldChg chg="addSp delSp modSp mod">
        <pc:chgData name="Pierre Kobrossly" userId="405f80c246b63ddf" providerId="LiveId" clId="{64CF58E4-0960-48B7-8E05-9AFA6A5A0516}" dt="2021-07-07T02:10:07.574" v="173" actId="1076"/>
        <pc:sldMkLst>
          <pc:docMk/>
          <pc:sldMk cId="2908023704" sldId="280"/>
        </pc:sldMkLst>
        <pc:spChg chg="mod">
          <ac:chgData name="Pierre Kobrossly" userId="405f80c246b63ddf" providerId="LiveId" clId="{64CF58E4-0960-48B7-8E05-9AFA6A5A0516}" dt="2021-07-07T02:09:48.762" v="169" actId="20577"/>
          <ac:spMkLst>
            <pc:docMk/>
            <pc:sldMk cId="2908023704" sldId="280"/>
            <ac:spMk id="5" creationId="{3974F9C9-97ED-41B7-AABA-D6ED71C8BDA6}"/>
          </ac:spMkLst>
        </pc:spChg>
        <pc:picChg chg="add mod">
          <ac:chgData name="Pierre Kobrossly" userId="405f80c246b63ddf" providerId="LiveId" clId="{64CF58E4-0960-48B7-8E05-9AFA6A5A0516}" dt="2021-07-07T02:10:07.574" v="173" actId="1076"/>
          <ac:picMkLst>
            <pc:docMk/>
            <pc:sldMk cId="2908023704" sldId="280"/>
            <ac:picMk id="6" creationId="{E74D1A37-2F4D-4217-B826-78A22F8D0384}"/>
          </ac:picMkLst>
        </pc:picChg>
        <pc:picChg chg="del">
          <ac:chgData name="Pierre Kobrossly" userId="405f80c246b63ddf" providerId="LiveId" clId="{64CF58E4-0960-48B7-8E05-9AFA6A5A0516}" dt="2021-07-07T02:09:58.021" v="170" actId="478"/>
          <ac:picMkLst>
            <pc:docMk/>
            <pc:sldMk cId="2908023704" sldId="280"/>
            <ac:picMk id="9" creationId="{21530DC9-79E5-4962-BAE5-AB9D9CC38B33}"/>
          </ac:picMkLst>
        </pc:picChg>
        <pc:picChg chg="del">
          <ac:chgData name="Pierre Kobrossly" userId="405f80c246b63ddf" providerId="LiveId" clId="{64CF58E4-0960-48B7-8E05-9AFA6A5A0516}" dt="2021-07-07T02:09:59.975" v="171" actId="478"/>
          <ac:picMkLst>
            <pc:docMk/>
            <pc:sldMk cId="2908023704" sldId="280"/>
            <ac:picMk id="10" creationId="{2CB8726F-9FDF-4967-8363-53A36AA9B290}"/>
          </ac:picMkLst>
        </pc:picChg>
      </pc:sldChg>
      <pc:sldChg chg="addSp delSp modSp mod">
        <pc:chgData name="Pierre Kobrossly" userId="405f80c246b63ddf" providerId="LiveId" clId="{64CF58E4-0960-48B7-8E05-9AFA6A5A0516}" dt="2021-07-07T02:11:55.810" v="359" actId="1076"/>
        <pc:sldMkLst>
          <pc:docMk/>
          <pc:sldMk cId="3507259872" sldId="281"/>
        </pc:sldMkLst>
        <pc:spChg chg="mod">
          <ac:chgData name="Pierre Kobrossly" userId="405f80c246b63ddf" providerId="LiveId" clId="{64CF58E4-0960-48B7-8E05-9AFA6A5A0516}" dt="2021-07-07T02:11:07.093" v="350" actId="33524"/>
          <ac:spMkLst>
            <pc:docMk/>
            <pc:sldMk cId="3507259872" sldId="281"/>
            <ac:spMk id="10" creationId="{00000000-0000-0000-0000-000000000000}"/>
          </ac:spMkLst>
        </pc:spChg>
        <pc:picChg chg="add mod">
          <ac:chgData name="Pierre Kobrossly" userId="405f80c246b63ddf" providerId="LiveId" clId="{64CF58E4-0960-48B7-8E05-9AFA6A5A0516}" dt="2021-07-07T02:11:36.320" v="356" actId="1076"/>
          <ac:picMkLst>
            <pc:docMk/>
            <pc:sldMk cId="3507259872" sldId="281"/>
            <ac:picMk id="4" creationId="{6E575BC9-0CB2-4EE6-9AC1-813D185F9DB2}"/>
          </ac:picMkLst>
        </pc:picChg>
        <pc:picChg chg="add mod">
          <ac:chgData name="Pierre Kobrossly" userId="405f80c246b63ddf" providerId="LiveId" clId="{64CF58E4-0960-48B7-8E05-9AFA6A5A0516}" dt="2021-07-07T02:11:55.810" v="359" actId="1076"/>
          <ac:picMkLst>
            <pc:docMk/>
            <pc:sldMk cId="3507259872" sldId="281"/>
            <ac:picMk id="6" creationId="{DEA5A843-EDAA-4FBD-B2A8-C679402A79AC}"/>
          </ac:picMkLst>
        </pc:picChg>
        <pc:picChg chg="del">
          <ac:chgData name="Pierre Kobrossly" userId="405f80c246b63ddf" providerId="LiveId" clId="{64CF58E4-0960-48B7-8E05-9AFA6A5A0516}" dt="2021-07-07T02:11:10.808" v="352" actId="478"/>
          <ac:picMkLst>
            <pc:docMk/>
            <pc:sldMk cId="3507259872" sldId="281"/>
            <ac:picMk id="7" creationId="{3EF17A5B-B149-477D-8998-ADA8BED67AA0}"/>
          </ac:picMkLst>
        </pc:picChg>
        <pc:picChg chg="del">
          <ac:chgData name="Pierre Kobrossly" userId="405f80c246b63ddf" providerId="LiveId" clId="{64CF58E4-0960-48B7-8E05-9AFA6A5A0516}" dt="2021-07-07T02:11:09.092" v="351" actId="478"/>
          <ac:picMkLst>
            <pc:docMk/>
            <pc:sldMk cId="3507259872" sldId="281"/>
            <ac:picMk id="8" creationId="{0E30A0AE-0EFB-455A-A4C2-C6D6DF4F877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7/6/2021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7/6/2021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7/6/2021</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7/6/2021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7/6/2021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7/6/2021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7/6/2021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7/6/2021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7/6/2021</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7/6/2021</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7/6/2021</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7/6/2021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7/6/2021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7/6/2021</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2103" y="3657123"/>
            <a:ext cx="9429931" cy="991077"/>
          </a:xfrm>
        </p:spPr>
        <p:txBody>
          <a:bodyPr/>
          <a:lstStyle/>
          <a:p>
            <a:r>
              <a:rPr lang="en-US" sz="1800" kern="1400" cap="all" dirty="0">
                <a:effectLst/>
                <a:latin typeface="Tw Cen MT" panose="020B0602020104020603" pitchFamily="34" charset="0"/>
                <a:ea typeface="HGPGothicE" panose="020B0900000000000000" pitchFamily="34" charset="-128"/>
                <a:cs typeface="Arial" panose="020B0604020202020204" pitchFamily="34" charset="0"/>
              </a:rPr>
              <a:t>PROJECTING ANALYTICAL VIEWS FOR ENERGY TRANSITION PRODUCTS TO DETERMINE PROPER CLASSIFICATION OF COMPANY INDUSTRY TO CORRECT ‘OTHER’ CATEGORY</a:t>
            </a:r>
            <a:endParaRPr lang="en-US" dirty="0"/>
          </a:p>
        </p:txBody>
      </p:sp>
      <p:graphicFrame>
        <p:nvGraphicFramePr>
          <p:cNvPr id="5" name="Table 4">
            <a:extLst>
              <a:ext uri="{FF2B5EF4-FFF2-40B4-BE49-F238E27FC236}">
                <a16:creationId xmlns:a16="http://schemas.microsoft.com/office/drawing/2014/main" id="{396695BF-3E24-4974-95A0-70F38375B3CA}"/>
              </a:ext>
            </a:extLst>
          </p:cNvPr>
          <p:cNvGraphicFramePr>
            <a:graphicFrameLocks noGrp="1"/>
          </p:cNvGraphicFramePr>
          <p:nvPr>
            <p:extLst>
              <p:ext uri="{D42A27DB-BD31-4B8C-83A1-F6EECF244321}">
                <p14:modId xmlns:p14="http://schemas.microsoft.com/office/powerpoint/2010/main" val="2985200252"/>
              </p:ext>
            </p:extLst>
          </p:nvPr>
        </p:nvGraphicFramePr>
        <p:xfrm>
          <a:off x="16157" y="825048"/>
          <a:ext cx="11352213" cy="2606040"/>
        </p:xfrm>
        <a:graphic>
          <a:graphicData uri="http://schemas.openxmlformats.org/drawingml/2006/table">
            <a:tbl>
              <a:tblPr/>
              <a:tblGrid>
                <a:gridCol w="11352213">
                  <a:extLst>
                    <a:ext uri="{9D8B030D-6E8A-4147-A177-3AD203B41FA5}">
                      <a16:colId xmlns:a16="http://schemas.microsoft.com/office/drawing/2014/main" val="102205330"/>
                    </a:ext>
                  </a:extLst>
                </a:gridCol>
              </a:tblGrid>
              <a:tr h="2606040">
                <a:tc>
                  <a:txBody>
                    <a:bodyPr/>
                    <a:lstStyle/>
                    <a:p>
                      <a:pPr marL="0" marR="0">
                        <a:lnSpc>
                          <a:spcPct val="115000"/>
                        </a:lnSpc>
                        <a:spcBef>
                          <a:spcPts val="0"/>
                        </a:spcBef>
                        <a:spcAft>
                          <a:spcPts val="0"/>
                        </a:spcAft>
                      </a:pPr>
                      <a:r>
                        <a:rPr lang="en-US" sz="5500" kern="1200" cap="all" dirty="0">
                          <a:solidFill>
                            <a:srgbClr val="775F55"/>
                          </a:solidFill>
                          <a:effectLst/>
                          <a:latin typeface="Tw Cen MT" panose="020B0602020104020603" pitchFamily="34" charset="0"/>
                          <a:ea typeface="HGPGothicE" panose="020B0900000000000000" pitchFamily="34" charset="-128"/>
                          <a:cs typeface="Arial" panose="020B0604020202020204" pitchFamily="34" charset="0"/>
                        </a:rPr>
                        <a:t>User Industry Classification</a:t>
                      </a:r>
                    </a:p>
                  </a:txBody>
                  <a:tcPr marL="1490345" marR="73025" marT="0" marB="0" anchor="b">
                    <a:lnL>
                      <a:noFill/>
                    </a:lnL>
                    <a:lnR>
                      <a:noFill/>
                    </a:lnR>
                    <a:lnT>
                      <a:noFill/>
                    </a:lnT>
                    <a:lnB>
                      <a:noFill/>
                    </a:lnB>
                  </a:tcPr>
                </a:tc>
                <a:extLst>
                  <a:ext uri="{0D108BD9-81ED-4DB2-BD59-A6C34878D82A}">
                    <a16:rowId xmlns:a16="http://schemas.microsoft.com/office/drawing/2014/main" val="954416878"/>
                  </a:ext>
                </a:extLst>
              </a:tr>
            </a:tbl>
          </a:graphicData>
        </a:graphic>
      </p:graphicFrame>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14" name="Content Placeholder 13"/>
          <p:cNvSpPr>
            <a:spLocks noGrp="1"/>
          </p:cNvSpPr>
          <p:nvPr>
            <p:ph idx="1"/>
          </p:nvPr>
        </p:nvSpPr>
        <p:spPr/>
        <p:txBody>
          <a:bodyPr/>
          <a:lstStyle/>
          <a:p>
            <a:r>
              <a:rPr lang="en-US" dirty="0"/>
              <a:t>Purpose</a:t>
            </a:r>
          </a:p>
          <a:p>
            <a:r>
              <a:rPr lang="en-US" dirty="0"/>
              <a:t>Data Wrangling</a:t>
            </a:r>
          </a:p>
          <a:p>
            <a:r>
              <a:rPr lang="en-US" dirty="0"/>
              <a:t>EDA</a:t>
            </a:r>
          </a:p>
          <a:p>
            <a:r>
              <a:rPr lang="en-US" dirty="0"/>
              <a:t>Preprocessing, Modelling, Results</a:t>
            </a: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1168400"/>
          </a:xfrm>
        </p:spPr>
        <p:txBody>
          <a:bodyPr anchor="b">
            <a:normAutofit/>
          </a:bodyPr>
          <a:lstStyle/>
          <a:p>
            <a:r>
              <a:rPr lang="en-US" dirty="0"/>
              <a:t>Purpose</a:t>
            </a:r>
          </a:p>
        </p:txBody>
      </p:sp>
      <p:sp>
        <p:nvSpPr>
          <p:cNvPr id="4" name="Content Placeholder 3">
            <a:extLst>
              <a:ext uri="{FF2B5EF4-FFF2-40B4-BE49-F238E27FC236}">
                <a16:creationId xmlns:a16="http://schemas.microsoft.com/office/drawing/2014/main" id="{D7D94FBA-36E1-4723-B7FB-85AA87829A34}"/>
              </a:ext>
            </a:extLst>
          </p:cNvPr>
          <p:cNvSpPr>
            <a:spLocks noGrp="1"/>
          </p:cNvSpPr>
          <p:nvPr>
            <p:ph sz="half" idx="2"/>
          </p:nvPr>
        </p:nvSpPr>
        <p:spPr>
          <a:xfrm>
            <a:off x="1218883" y="2514600"/>
            <a:ext cx="4773956" cy="3556000"/>
          </a:xfrm>
        </p:spPr>
        <p:txBody>
          <a:bodyPr>
            <a:normAutofit/>
          </a:bodyPr>
          <a:lstStyle/>
          <a:p>
            <a:pPr marL="0" marR="365760" indent="0">
              <a:spcBef>
                <a:spcPts val="0"/>
              </a:spcBef>
              <a:spcAft>
                <a:spcPts val="800"/>
              </a:spcAft>
              <a:buNone/>
            </a:pPr>
            <a:r>
              <a:rPr lang="en-US" sz="1600" i="0">
                <a:effectLst/>
              </a:rPr>
              <a:t>Energy Transition has been a central topic in the news for the last 6 months and many companies are beginning to see the change in culture and policies and preparing for the position themselves properly. A certain energy data company would like to know how they can improve their data collection process and retroactively correct thousands of data points for companies. These data points classify a company’s industry as “other” rather than their actual industry. The goal of this project will be to use the company views to cluster the company in the proper industry type. This will allow for improved analytics and future targeting of company to solution products.  </a:t>
            </a:r>
            <a:endParaRPr lang="en-US" sz="1600" i="1">
              <a:effectLst/>
            </a:endParaRPr>
          </a:p>
          <a:p>
            <a:endParaRPr lang="en-US" sz="1600"/>
          </a:p>
        </p:txBody>
      </p:sp>
      <p:pic>
        <p:nvPicPr>
          <p:cNvPr id="5" name="Picture 4">
            <a:extLst>
              <a:ext uri="{FF2B5EF4-FFF2-40B4-BE49-F238E27FC236}">
                <a16:creationId xmlns:a16="http://schemas.microsoft.com/office/drawing/2014/main" id="{136A4313-74C8-49FF-B163-A893DD9B6CB3}"/>
              </a:ext>
            </a:extLst>
          </p:cNvPr>
          <p:cNvPicPr>
            <a:picLocks noChangeAspect="1"/>
          </p:cNvPicPr>
          <p:nvPr/>
        </p:nvPicPr>
        <p:blipFill>
          <a:blip r:embed="rId2"/>
          <a:stretch>
            <a:fillRect/>
          </a:stretch>
        </p:blipFill>
        <p:spPr>
          <a:xfrm>
            <a:off x="6212297" y="2514600"/>
            <a:ext cx="4741333" cy="3556000"/>
          </a:xfrm>
          <a:prstGeom prst="rect">
            <a:avLst/>
          </a:prstGeom>
          <a:noFill/>
        </p:spPr>
      </p:pic>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a:t>
            </a:r>
          </a:p>
        </p:txBody>
      </p:sp>
      <p:sp>
        <p:nvSpPr>
          <p:cNvPr id="5" name="Content Placeholder 4">
            <a:extLst>
              <a:ext uri="{FF2B5EF4-FFF2-40B4-BE49-F238E27FC236}">
                <a16:creationId xmlns:a16="http://schemas.microsoft.com/office/drawing/2014/main" id="{3974F9C9-97ED-41B7-AABA-D6ED71C8BDA6}"/>
              </a:ext>
            </a:extLst>
          </p:cNvPr>
          <p:cNvSpPr>
            <a:spLocks noGrp="1"/>
          </p:cNvSpPr>
          <p:nvPr>
            <p:ph sz="half" idx="1"/>
          </p:nvPr>
        </p:nvSpPr>
        <p:spPr/>
        <p:txBody>
          <a:bodyPr/>
          <a:lstStyle/>
          <a:p>
            <a:endParaRPr lang="en-US" dirty="0"/>
          </a:p>
          <a:p>
            <a:endParaRPr lang="en-US" dirty="0"/>
          </a:p>
          <a:p>
            <a:r>
              <a:rPr lang="en-US" dirty="0"/>
              <a:t>CSV File from User Activity database</a:t>
            </a:r>
          </a:p>
          <a:p>
            <a:r>
              <a:rPr lang="en-US" dirty="0"/>
              <a:t>Cleaned for erroneous document names</a:t>
            </a:r>
          </a:p>
          <a:p>
            <a:r>
              <a:rPr lang="en-US" dirty="0"/>
              <a:t>3 years of data</a:t>
            </a:r>
          </a:p>
        </p:txBody>
      </p:sp>
      <p:pic>
        <p:nvPicPr>
          <p:cNvPr id="6" name="Picture 5">
            <a:extLst>
              <a:ext uri="{FF2B5EF4-FFF2-40B4-BE49-F238E27FC236}">
                <a16:creationId xmlns:a16="http://schemas.microsoft.com/office/drawing/2014/main" id="{E74D1A37-2F4D-4217-B826-78A22F8D0384}"/>
              </a:ext>
            </a:extLst>
          </p:cNvPr>
          <p:cNvPicPr/>
          <p:nvPr/>
        </p:nvPicPr>
        <p:blipFill>
          <a:blip r:embed="rId2"/>
          <a:stretch>
            <a:fillRect/>
          </a:stretch>
        </p:blipFill>
        <p:spPr>
          <a:xfrm>
            <a:off x="6094412" y="2895600"/>
            <a:ext cx="5361940" cy="1569720"/>
          </a:xfrm>
          <a:prstGeom prst="rect">
            <a:avLst/>
          </a:prstGeom>
        </p:spPr>
      </p:pic>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p>
        </p:txBody>
      </p:sp>
      <p:sp>
        <p:nvSpPr>
          <p:cNvPr id="10" name="Content Placeholder 9"/>
          <p:cNvSpPr>
            <a:spLocks noGrp="1"/>
          </p:cNvSpPr>
          <p:nvPr>
            <p:ph sz="half" idx="1"/>
          </p:nvPr>
        </p:nvSpPr>
        <p:spPr/>
        <p:txBody>
          <a:bodyPr/>
          <a:lstStyle/>
          <a:p>
            <a:r>
              <a:rPr lang="en-US" dirty="0"/>
              <a:t>Highly right skewed distribution of analytical views</a:t>
            </a:r>
          </a:p>
          <a:p>
            <a:r>
              <a:rPr lang="en-US" dirty="0"/>
              <a:t>Extremely high outliers that are legitimate data points, so they were left in</a:t>
            </a:r>
          </a:p>
        </p:txBody>
      </p:sp>
      <p:pic>
        <p:nvPicPr>
          <p:cNvPr id="4" name="Picture 3">
            <a:extLst>
              <a:ext uri="{FF2B5EF4-FFF2-40B4-BE49-F238E27FC236}">
                <a16:creationId xmlns:a16="http://schemas.microsoft.com/office/drawing/2014/main" id="{6E575BC9-0CB2-4EE6-9AC1-813D185F9DB2}"/>
              </a:ext>
            </a:extLst>
          </p:cNvPr>
          <p:cNvPicPr>
            <a:picLocks noChangeAspect="1"/>
          </p:cNvPicPr>
          <p:nvPr/>
        </p:nvPicPr>
        <p:blipFill>
          <a:blip r:embed="rId2"/>
          <a:stretch>
            <a:fillRect/>
          </a:stretch>
        </p:blipFill>
        <p:spPr>
          <a:xfrm>
            <a:off x="6627812" y="431800"/>
            <a:ext cx="5096913" cy="3095625"/>
          </a:xfrm>
          <a:prstGeom prst="rect">
            <a:avLst/>
          </a:prstGeom>
        </p:spPr>
      </p:pic>
      <p:pic>
        <p:nvPicPr>
          <p:cNvPr id="6" name="Picture 5">
            <a:extLst>
              <a:ext uri="{FF2B5EF4-FFF2-40B4-BE49-F238E27FC236}">
                <a16:creationId xmlns:a16="http://schemas.microsoft.com/office/drawing/2014/main" id="{DEA5A843-EDAA-4FBD-B2A8-C679402A79AC}"/>
              </a:ext>
            </a:extLst>
          </p:cNvPr>
          <p:cNvPicPr>
            <a:picLocks noChangeAspect="1"/>
          </p:cNvPicPr>
          <p:nvPr/>
        </p:nvPicPr>
        <p:blipFill>
          <a:blip r:embed="rId3"/>
          <a:stretch>
            <a:fillRect/>
          </a:stretch>
        </p:blipFill>
        <p:spPr>
          <a:xfrm>
            <a:off x="5103812" y="3527425"/>
            <a:ext cx="4773956" cy="2956383"/>
          </a:xfrm>
          <a:prstGeom prst="rect">
            <a:avLst/>
          </a:prstGeom>
        </p:spPr>
      </p:pic>
    </p:spTree>
    <p:extLst>
      <p:ext uri="{BB962C8B-B14F-4D97-AF65-F5344CB8AC3E}">
        <p14:creationId xmlns:p14="http://schemas.microsoft.com/office/powerpoint/2010/main" val="35072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Modelling, Results</a:t>
            </a:r>
          </a:p>
        </p:txBody>
      </p:sp>
      <p:sp>
        <p:nvSpPr>
          <p:cNvPr id="3" name="Text Placeholder 2"/>
          <p:cNvSpPr>
            <a:spLocks noGrp="1"/>
          </p:cNvSpPr>
          <p:nvPr>
            <p:ph type="body" idx="1"/>
          </p:nvPr>
        </p:nvSpPr>
        <p:spPr/>
        <p:txBody>
          <a:bodyPr/>
          <a:lstStyle/>
          <a:p>
            <a:r>
              <a:rPr lang="en-US" dirty="0"/>
              <a:t>Training</a:t>
            </a:r>
          </a:p>
        </p:txBody>
      </p:sp>
      <p:sp>
        <p:nvSpPr>
          <p:cNvPr id="4" name="Content Placeholder 3"/>
          <p:cNvSpPr>
            <a:spLocks noGrp="1"/>
          </p:cNvSpPr>
          <p:nvPr>
            <p:ph sz="half" idx="2"/>
          </p:nvPr>
        </p:nvSpPr>
        <p:spPr/>
        <p:txBody>
          <a:bodyPr/>
          <a:lstStyle/>
          <a:p>
            <a:r>
              <a:rPr lang="en-US" dirty="0"/>
              <a:t>Data table was encoded</a:t>
            </a:r>
          </a:p>
          <a:p>
            <a:endParaRPr lang="en-US" dirty="0"/>
          </a:p>
          <a:p>
            <a:r>
              <a:rPr lang="en-US" dirty="0"/>
              <a:t>Random Forest and KNN were chosen for modelling</a:t>
            </a:r>
          </a:p>
          <a:p>
            <a:endParaRPr lang="en-US" dirty="0"/>
          </a:p>
          <a:p>
            <a:r>
              <a:rPr lang="en-US" dirty="0"/>
              <a:t>Random Forest model chosen with an 82</a:t>
            </a:r>
            <a:r>
              <a:rPr lang="en-US"/>
              <a:t>% accuracy </a:t>
            </a:r>
            <a:endParaRPr lang="en-US" dirty="0"/>
          </a:p>
        </p:txBody>
      </p:sp>
      <p:sp>
        <p:nvSpPr>
          <p:cNvPr id="5" name="Text Placeholder 4"/>
          <p:cNvSpPr>
            <a:spLocks noGrp="1"/>
          </p:cNvSpPr>
          <p:nvPr>
            <p:ph type="body" sz="quarter" idx="3"/>
          </p:nvPr>
        </p:nvSpPr>
        <p:spPr/>
        <p:txBody>
          <a:bodyPr/>
          <a:lstStyle/>
          <a:p>
            <a:r>
              <a:rPr lang="en-US" dirty="0"/>
              <a:t>Models</a:t>
            </a:r>
          </a:p>
        </p:txBody>
      </p:sp>
      <p:graphicFrame>
        <p:nvGraphicFramePr>
          <p:cNvPr id="6" name="Table 5">
            <a:extLst>
              <a:ext uri="{FF2B5EF4-FFF2-40B4-BE49-F238E27FC236}">
                <a16:creationId xmlns:a16="http://schemas.microsoft.com/office/drawing/2014/main" id="{94C9537A-4540-4861-BB7D-015CC2D7E537}"/>
              </a:ext>
            </a:extLst>
          </p:cNvPr>
          <p:cNvGraphicFramePr>
            <a:graphicFrameLocks noGrp="1"/>
          </p:cNvGraphicFramePr>
          <p:nvPr>
            <p:extLst>
              <p:ext uri="{D42A27DB-BD31-4B8C-83A1-F6EECF244321}">
                <p14:modId xmlns:p14="http://schemas.microsoft.com/office/powerpoint/2010/main" val="496212751"/>
              </p:ext>
            </p:extLst>
          </p:nvPr>
        </p:nvGraphicFramePr>
        <p:xfrm>
          <a:off x="6195987" y="2712480"/>
          <a:ext cx="4262755" cy="593217"/>
        </p:xfrm>
        <a:graphic>
          <a:graphicData uri="http://schemas.openxmlformats.org/drawingml/2006/table">
            <a:tbl>
              <a:tblPr firstRow="1" firstCol="1" bandRow="1">
                <a:tableStyleId>{5C22544A-7EE6-4342-B048-85BDC9FD1C3A}</a:tableStyleId>
              </a:tblPr>
              <a:tblGrid>
                <a:gridCol w="2131060">
                  <a:extLst>
                    <a:ext uri="{9D8B030D-6E8A-4147-A177-3AD203B41FA5}">
                      <a16:colId xmlns:a16="http://schemas.microsoft.com/office/drawing/2014/main" val="1110065623"/>
                    </a:ext>
                  </a:extLst>
                </a:gridCol>
                <a:gridCol w="2131695">
                  <a:extLst>
                    <a:ext uri="{9D8B030D-6E8A-4147-A177-3AD203B41FA5}">
                      <a16:colId xmlns:a16="http://schemas.microsoft.com/office/drawing/2014/main" val="2959128601"/>
                    </a:ext>
                  </a:extLst>
                </a:gridCol>
              </a:tblGrid>
              <a:tr h="0">
                <a:tc>
                  <a:txBody>
                    <a:bodyPr/>
                    <a:lstStyle/>
                    <a:p>
                      <a:pPr marL="0" marR="0">
                        <a:lnSpc>
                          <a:spcPct val="115000"/>
                        </a:lnSpc>
                        <a:spcBef>
                          <a:spcPts val="0"/>
                        </a:spcBef>
                        <a:spcAft>
                          <a:spcPts val="0"/>
                        </a:spcAft>
                      </a:pPr>
                      <a:r>
                        <a:rPr lang="en-US" sz="1200" kern="1200">
                          <a:effectLst/>
                        </a:rPr>
                        <a:t>Model</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200">
                          <a:effectLst/>
                        </a:rPr>
                        <a:t>ACC</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901465"/>
                  </a:ext>
                </a:extLst>
              </a:tr>
              <a:tr h="0">
                <a:tc>
                  <a:txBody>
                    <a:bodyPr/>
                    <a:lstStyle/>
                    <a:p>
                      <a:pPr marL="0" marR="0">
                        <a:lnSpc>
                          <a:spcPct val="115000"/>
                        </a:lnSpc>
                        <a:spcBef>
                          <a:spcPts val="0"/>
                        </a:spcBef>
                        <a:spcAft>
                          <a:spcPts val="0"/>
                        </a:spcAft>
                      </a:pPr>
                      <a:r>
                        <a:rPr lang="en-US" sz="1200" kern="1200">
                          <a:effectLst/>
                        </a:rPr>
                        <a:t>Random Forest</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200">
                          <a:effectLst/>
                        </a:rPr>
                        <a:t>0.82</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1153793"/>
                  </a:ext>
                </a:extLst>
              </a:tr>
              <a:tr h="0">
                <a:tc>
                  <a:txBody>
                    <a:bodyPr/>
                    <a:lstStyle/>
                    <a:p>
                      <a:pPr marL="0" marR="0">
                        <a:lnSpc>
                          <a:spcPct val="115000"/>
                        </a:lnSpc>
                        <a:spcBef>
                          <a:spcPts val="0"/>
                        </a:spcBef>
                        <a:spcAft>
                          <a:spcPts val="0"/>
                        </a:spcAft>
                      </a:pPr>
                      <a:r>
                        <a:rPr lang="en-US" sz="1200" kern="1200">
                          <a:effectLst/>
                        </a:rPr>
                        <a:t>KNN</a:t>
                      </a:r>
                      <a:endParaRPr lang="en-US" sz="1150" kern="120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kern="1200" dirty="0">
                          <a:effectLst/>
                        </a:rPr>
                        <a:t>0.57</a:t>
                      </a:r>
                      <a:endParaRPr lang="en-US" sz="1150" kern="1200" dirty="0">
                        <a:effectLst/>
                        <a:latin typeface="Tw Cen MT" panose="020B0602020104020603" pitchFamily="34" charset="0"/>
                        <a:ea typeface="Tw Cen MT" panose="020B0602020104020603"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9386091"/>
                  </a:ext>
                </a:extLst>
              </a:tr>
            </a:tbl>
          </a:graphicData>
        </a:graphic>
      </p:graphicFrame>
    </p:spTree>
    <p:extLst>
      <p:ext uri="{BB962C8B-B14F-4D97-AF65-F5344CB8AC3E}">
        <p14:creationId xmlns:p14="http://schemas.microsoft.com/office/powerpoint/2010/main" val="41812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40</TotalTime>
  <Words>225</Words>
  <Application>Microsoft Office PowerPoint</Application>
  <PresentationFormat>Custom</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Constantia</vt:lpstr>
      <vt:lpstr>Tw Cen MT</vt:lpstr>
      <vt:lpstr>Books Classic 16x9</vt:lpstr>
      <vt:lpstr>PowerPoint Presentation</vt:lpstr>
      <vt:lpstr>Overview</vt:lpstr>
      <vt:lpstr>Purpose</vt:lpstr>
      <vt:lpstr>Data Wrangling</vt:lpstr>
      <vt:lpstr>EDA</vt:lpstr>
      <vt:lpstr>Training, Modelling,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Houston Pothole Analysis</dc:title>
  <dc:creator>Pierre Kobrossly</dc:creator>
  <cp:lastModifiedBy>Pierre Kobrossly</cp:lastModifiedBy>
  <cp:revision>2</cp:revision>
  <dcterms:created xsi:type="dcterms:W3CDTF">2021-07-04T19:55:21Z</dcterms:created>
  <dcterms:modified xsi:type="dcterms:W3CDTF">2021-07-07T02:13:35Z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