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74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Big Mountain resort, a ski resort located in Montana, wants to take a closer look at their ticket price point as it is currently selected based on the average ticket prices of resorts in its market segment. This pricing scheme doesn’t now allow for data driven investment as they don’t have a clear idea of which of the importance of its facilities. They are considering cutting costs or providing support for a higher ticket price. </a:t>
            </a: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dirty="0"/>
              <a:t>Identify if there is a 20% increase in at least half the ski resort attributes versus competitors in the area to see if there is room to market for lower wait times and longer ski experience and having a higher ticket price. If not, then a lower capex would need to be explored. </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Will focus only on the CSV file given</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Tx/>
              <a:buChar char="-"/>
            </a:pPr>
            <a:r>
              <a:rPr lang="en-AU" sz="1070" b="1" i="0" u="none" strike="noStrike" cap="none" dirty="0">
                <a:solidFill>
                  <a:srgbClr val="000000"/>
                </a:solidFill>
                <a:latin typeface="Arial"/>
                <a:ea typeface="Arial"/>
                <a:cs typeface="Arial"/>
                <a:sym typeface="Arial"/>
              </a:rPr>
              <a:t>Potential constraint in not knowing how far back the data goes and if it contains any gaps in data</a:t>
            </a:r>
          </a:p>
          <a:p>
            <a:pPr marL="171450" marR="0" lvl="0" indent="-171450" algn="l" rtl="0">
              <a:lnSpc>
                <a:spcPct val="100000"/>
              </a:lnSpc>
              <a:spcBef>
                <a:spcPts val="0"/>
              </a:spcBef>
              <a:spcAft>
                <a:spcPts val="0"/>
              </a:spcAft>
              <a:buFontTx/>
              <a:buChar char="-"/>
            </a:pPr>
            <a:r>
              <a:rPr lang="en-AU" sz="1070" b="1" dirty="0"/>
              <a:t>Potential constraint in knowing how many people have purchased tickets in the past</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Single CSV that has information for Big Mountain and 330 other resorts in the US that are considered part of the same market share. Same data columns for all</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Big Mountain Resort</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 Big Mountain managers and decision makers</a:t>
            </a:r>
            <a:endParaRPr sz="1070" b="1" dirty="0"/>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In an effort to increase revenue, Can big mountain identify if there </a:t>
            </a:r>
            <a:r>
              <a:rPr lang="en-AU" b="1" dirty="0"/>
              <a:t>is at least a 20% increase in half the resorts ski attributes to justify marketing the resort for lower wait times and a longer ski experience which could justify an increase in ticket prices in the next year?</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597</Words>
  <Application>Microsoft Office PowerPoint</Application>
  <PresentationFormat>On-screen Show (4:3)</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Big Mountain Resort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Pierre Kobrossly</cp:lastModifiedBy>
  <cp:revision>4</cp:revision>
  <dcterms:modified xsi:type="dcterms:W3CDTF">2020-09-27T21:13:55Z</dcterms:modified>
</cp:coreProperties>
</file>