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B9E44-6FEC-4F12-956A-1CC0D7B6BD3A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72342-E6F7-49EE-987B-13785EEED3DC}">
      <dgm:prSet phldrT="[Text]"/>
      <dgm:spPr/>
      <dgm:t>
        <a:bodyPr/>
        <a:lstStyle/>
        <a:p>
          <a:r>
            <a:rPr lang="en-US" dirty="0" smtClean="0"/>
            <a:t>User Id</a:t>
          </a:r>
          <a:endParaRPr lang="en-US" dirty="0"/>
        </a:p>
      </dgm:t>
    </dgm:pt>
    <dgm:pt modelId="{FB6873C0-F6BB-4EC8-857E-715BDC603B22}" type="parTrans" cxnId="{BFBA196C-8EC8-453B-A48B-B02A19326527}">
      <dgm:prSet/>
      <dgm:spPr/>
      <dgm:t>
        <a:bodyPr/>
        <a:lstStyle/>
        <a:p>
          <a:endParaRPr lang="en-US"/>
        </a:p>
      </dgm:t>
    </dgm:pt>
    <dgm:pt modelId="{3190ADC3-CB46-4F84-B41F-29A2F2EAE6BB}" type="sibTrans" cxnId="{BFBA196C-8EC8-453B-A48B-B02A19326527}">
      <dgm:prSet/>
      <dgm:spPr/>
      <dgm:t>
        <a:bodyPr/>
        <a:lstStyle/>
        <a:p>
          <a:endParaRPr lang="en-US"/>
        </a:p>
      </dgm:t>
    </dgm:pt>
    <dgm:pt modelId="{771465FE-C3BB-4A9D-8B04-D766D4A678FF}">
      <dgm:prSet phldrT="[Text]"/>
      <dgm:spPr>
        <a:solidFill>
          <a:srgbClr val="A50021"/>
        </a:solidFill>
      </dgm:spPr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90235859-3EAD-4CB7-948D-2AF4D53D3608}" type="parTrans" cxnId="{E7AA1667-86F2-437E-9697-80DA18614AF1}">
      <dgm:prSet/>
      <dgm:spPr/>
      <dgm:t>
        <a:bodyPr/>
        <a:lstStyle/>
        <a:p>
          <a:endParaRPr lang="en-US"/>
        </a:p>
      </dgm:t>
    </dgm:pt>
    <dgm:pt modelId="{14970E37-577C-4CCB-8ECB-81B94BE09AB9}" type="sibTrans" cxnId="{E7AA1667-86F2-437E-9697-80DA18614AF1}">
      <dgm:prSet/>
      <dgm:spPr/>
      <dgm:t>
        <a:bodyPr/>
        <a:lstStyle/>
        <a:p>
          <a:endParaRPr lang="en-US"/>
        </a:p>
      </dgm:t>
    </dgm:pt>
    <dgm:pt modelId="{E430CEC3-95C1-41D7-B8D5-850F2927148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Likes</a:t>
          </a:r>
          <a:endParaRPr lang="en-US" dirty="0"/>
        </a:p>
      </dgm:t>
    </dgm:pt>
    <dgm:pt modelId="{B3D913FC-7E70-46C7-A7F8-77B3D38CC89E}" type="parTrans" cxnId="{7E39C6D2-2371-44BA-8700-31E02E9F5191}">
      <dgm:prSet/>
      <dgm:spPr/>
      <dgm:t>
        <a:bodyPr/>
        <a:lstStyle/>
        <a:p>
          <a:endParaRPr lang="en-US"/>
        </a:p>
      </dgm:t>
    </dgm:pt>
    <dgm:pt modelId="{9CB513D9-FA5E-4AB2-8DEB-891B0510D735}" type="sibTrans" cxnId="{7E39C6D2-2371-44BA-8700-31E02E9F5191}">
      <dgm:prSet/>
      <dgm:spPr/>
      <dgm:t>
        <a:bodyPr/>
        <a:lstStyle/>
        <a:p>
          <a:endParaRPr lang="en-US"/>
        </a:p>
      </dgm:t>
    </dgm:pt>
    <dgm:pt modelId="{DA9EB951-8483-4C17-8DD2-07855AB95C06}">
      <dgm:prSet phldrT="[Text]"/>
      <dgm:spPr>
        <a:solidFill>
          <a:srgbClr val="008080"/>
        </a:solidFill>
      </dgm:spPr>
      <dgm:t>
        <a:bodyPr/>
        <a:lstStyle/>
        <a:p>
          <a:r>
            <a:rPr lang="en-US" dirty="0" smtClean="0"/>
            <a:t>Friends</a:t>
          </a:r>
          <a:endParaRPr lang="en-US" dirty="0"/>
        </a:p>
      </dgm:t>
    </dgm:pt>
    <dgm:pt modelId="{874153CB-5776-477C-A265-722BEF13B964}" type="parTrans" cxnId="{1C806677-E9A9-4A40-8337-439F73D97A2D}">
      <dgm:prSet/>
      <dgm:spPr/>
      <dgm:t>
        <a:bodyPr/>
        <a:lstStyle/>
        <a:p>
          <a:endParaRPr lang="en-US"/>
        </a:p>
      </dgm:t>
    </dgm:pt>
    <dgm:pt modelId="{D29A03D2-305D-44EC-AEC6-10DD02232886}" type="sibTrans" cxnId="{1C806677-E9A9-4A40-8337-439F73D97A2D}">
      <dgm:prSet/>
      <dgm:spPr/>
      <dgm:t>
        <a:bodyPr/>
        <a:lstStyle/>
        <a:p>
          <a:endParaRPr lang="en-US"/>
        </a:p>
      </dgm:t>
    </dgm:pt>
    <dgm:pt modelId="{F2AA6526-2F85-4080-A96D-1C08788B2D0B}">
      <dgm:prSet phldrT="[Text]"/>
      <dgm:spPr>
        <a:solidFill>
          <a:srgbClr val="A50021"/>
        </a:solidFill>
      </dgm:spPr>
      <dgm:t>
        <a:bodyPr/>
        <a:lstStyle/>
        <a:p>
          <a:r>
            <a:rPr lang="en-US" dirty="0" smtClean="0"/>
            <a:t>Age</a:t>
          </a:r>
        </a:p>
      </dgm:t>
    </dgm:pt>
    <dgm:pt modelId="{171E9180-92BB-4E04-914F-8DA78E432AA1}" type="parTrans" cxnId="{704D82BB-49E8-49CF-8C4E-1CD23B000E74}">
      <dgm:prSet/>
      <dgm:spPr/>
      <dgm:t>
        <a:bodyPr/>
        <a:lstStyle/>
        <a:p>
          <a:endParaRPr lang="en-US"/>
        </a:p>
      </dgm:t>
    </dgm:pt>
    <dgm:pt modelId="{E9FDA025-5559-41F4-BE41-C8927ACDD3ED}" type="sibTrans" cxnId="{704D82BB-49E8-49CF-8C4E-1CD23B000E74}">
      <dgm:prSet/>
      <dgm:spPr/>
      <dgm:t>
        <a:bodyPr/>
        <a:lstStyle/>
        <a:p>
          <a:endParaRPr lang="en-US"/>
        </a:p>
      </dgm:t>
    </dgm:pt>
    <dgm:pt modelId="{BC9C1AFB-5FC0-425F-B800-DF26C6EA9037}">
      <dgm:prSet phldrT="[Text]"/>
      <dgm:spPr>
        <a:solidFill>
          <a:srgbClr val="008080"/>
        </a:solidFill>
      </dgm:spPr>
      <dgm:t>
        <a:bodyPr/>
        <a:lstStyle/>
        <a:p>
          <a:r>
            <a:rPr lang="en-US" dirty="0" smtClean="0"/>
            <a:t>Friends initiated</a:t>
          </a:r>
          <a:endParaRPr lang="en-US" dirty="0"/>
        </a:p>
      </dgm:t>
    </dgm:pt>
    <dgm:pt modelId="{8B56B7AA-F834-47D4-97AD-1EA0506E52A3}" type="parTrans" cxnId="{A8616B4E-7BCA-4A13-878E-453467E9D06F}">
      <dgm:prSet/>
      <dgm:spPr/>
      <dgm:t>
        <a:bodyPr/>
        <a:lstStyle/>
        <a:p>
          <a:endParaRPr lang="en-US"/>
        </a:p>
      </dgm:t>
    </dgm:pt>
    <dgm:pt modelId="{419CFFAF-D4BA-4042-ABDC-2366AEC4B659}" type="sibTrans" cxnId="{A8616B4E-7BCA-4A13-878E-453467E9D06F}">
      <dgm:prSet/>
      <dgm:spPr/>
      <dgm:t>
        <a:bodyPr/>
        <a:lstStyle/>
        <a:p>
          <a:endParaRPr lang="en-US"/>
        </a:p>
      </dgm:t>
    </dgm:pt>
    <dgm:pt modelId="{FDEEEB6E-C714-4BFB-9962-0557EF97EC1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Likes Received</a:t>
          </a:r>
          <a:endParaRPr lang="en-US" dirty="0"/>
        </a:p>
      </dgm:t>
    </dgm:pt>
    <dgm:pt modelId="{FE274A37-1C85-4287-AE68-85169FFAC8ED}" type="parTrans" cxnId="{350D7F4B-4A8F-4A72-9292-C8DB0E4EED79}">
      <dgm:prSet/>
      <dgm:spPr/>
      <dgm:t>
        <a:bodyPr/>
        <a:lstStyle/>
        <a:p>
          <a:endParaRPr lang="en-US"/>
        </a:p>
      </dgm:t>
    </dgm:pt>
    <dgm:pt modelId="{52719D8E-E749-4164-85A1-F983FD5FEEE4}" type="sibTrans" cxnId="{350D7F4B-4A8F-4A72-9292-C8DB0E4EED79}">
      <dgm:prSet/>
      <dgm:spPr/>
      <dgm:t>
        <a:bodyPr/>
        <a:lstStyle/>
        <a:p>
          <a:endParaRPr lang="en-US"/>
        </a:p>
      </dgm:t>
    </dgm:pt>
    <dgm:pt modelId="{07EE0BC6-87C1-48D4-BF3A-F8916C1881D0}" type="pres">
      <dgm:prSet presAssocID="{AE5B9E44-6FEC-4F12-956A-1CC0D7B6BD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200C2-8A8D-4018-983B-83648D48A161}" type="pres">
      <dgm:prSet presAssocID="{4AC72342-E6F7-49EE-987B-13785EEED3DC}" presName="vertOne" presStyleCnt="0"/>
      <dgm:spPr/>
    </dgm:pt>
    <dgm:pt modelId="{25B231EE-280A-4F74-AFDF-3600456325EF}" type="pres">
      <dgm:prSet presAssocID="{4AC72342-E6F7-49EE-987B-13785EEED3DC}" presName="txOne" presStyleLbl="node0" presStyleIdx="0" presStyleCnt="1">
        <dgm:presLayoutVars>
          <dgm:chPref val="3"/>
        </dgm:presLayoutVars>
      </dgm:prSet>
      <dgm:spPr/>
    </dgm:pt>
    <dgm:pt modelId="{8DBC82E1-CE9B-4841-9182-2337497FF8DE}" type="pres">
      <dgm:prSet presAssocID="{4AC72342-E6F7-49EE-987B-13785EEED3DC}" presName="parTransOne" presStyleCnt="0"/>
      <dgm:spPr/>
    </dgm:pt>
    <dgm:pt modelId="{BABA138E-E154-4185-A4FC-E63FE9E3F4D8}" type="pres">
      <dgm:prSet presAssocID="{4AC72342-E6F7-49EE-987B-13785EEED3DC}" presName="horzOne" presStyleCnt="0"/>
      <dgm:spPr/>
    </dgm:pt>
    <dgm:pt modelId="{BC1303C8-100E-4B4E-A643-305BD6F85254}" type="pres">
      <dgm:prSet presAssocID="{771465FE-C3BB-4A9D-8B04-D766D4A678FF}" presName="vertTwo" presStyleCnt="0"/>
      <dgm:spPr/>
    </dgm:pt>
    <dgm:pt modelId="{37A4799D-6681-4FBB-92EF-54FB7AAAE1D7}" type="pres">
      <dgm:prSet presAssocID="{771465FE-C3BB-4A9D-8B04-D766D4A678FF}" presName="txTwo" presStyleLbl="node2" presStyleIdx="0" presStyleCnt="2">
        <dgm:presLayoutVars>
          <dgm:chPref val="3"/>
        </dgm:presLayoutVars>
      </dgm:prSet>
      <dgm:spPr/>
    </dgm:pt>
    <dgm:pt modelId="{26C8EA58-7C60-4E72-8C6B-97BD9FDE5E76}" type="pres">
      <dgm:prSet presAssocID="{771465FE-C3BB-4A9D-8B04-D766D4A678FF}" presName="parTransTwo" presStyleCnt="0"/>
      <dgm:spPr/>
    </dgm:pt>
    <dgm:pt modelId="{43E87108-BA5B-4B52-A8D5-E6BED6F15250}" type="pres">
      <dgm:prSet presAssocID="{771465FE-C3BB-4A9D-8B04-D766D4A678FF}" presName="horzTwo" presStyleCnt="0"/>
      <dgm:spPr/>
    </dgm:pt>
    <dgm:pt modelId="{2D587FA5-0910-48C0-9DB0-D610791CA2D9}" type="pres">
      <dgm:prSet presAssocID="{E430CEC3-95C1-41D7-B8D5-850F2927148D}" presName="vertThree" presStyleCnt="0"/>
      <dgm:spPr/>
    </dgm:pt>
    <dgm:pt modelId="{EB324CF8-AF6F-415C-BD96-F8E57B402998}" type="pres">
      <dgm:prSet presAssocID="{E430CEC3-95C1-41D7-B8D5-850F2927148D}" presName="txThree" presStyleLbl="node3" presStyleIdx="0" presStyleCnt="4">
        <dgm:presLayoutVars>
          <dgm:chPref val="3"/>
        </dgm:presLayoutVars>
      </dgm:prSet>
      <dgm:spPr/>
    </dgm:pt>
    <dgm:pt modelId="{9C90E82E-F429-491D-9B86-28409F4AA58D}" type="pres">
      <dgm:prSet presAssocID="{E430CEC3-95C1-41D7-B8D5-850F2927148D}" presName="horzThree" presStyleCnt="0"/>
      <dgm:spPr/>
    </dgm:pt>
    <dgm:pt modelId="{28A80DEC-379F-4223-8062-9C03AC944789}" type="pres">
      <dgm:prSet presAssocID="{9CB513D9-FA5E-4AB2-8DEB-891B0510D735}" presName="sibSpaceThree" presStyleCnt="0"/>
      <dgm:spPr/>
    </dgm:pt>
    <dgm:pt modelId="{A7D1AE1B-C943-474A-A773-0EF68B641F79}" type="pres">
      <dgm:prSet presAssocID="{DA9EB951-8483-4C17-8DD2-07855AB95C06}" presName="vertThree" presStyleCnt="0"/>
      <dgm:spPr/>
    </dgm:pt>
    <dgm:pt modelId="{D61BA55F-5AC6-46FC-8EC4-4C49234A0D66}" type="pres">
      <dgm:prSet presAssocID="{DA9EB951-8483-4C17-8DD2-07855AB95C06}" presName="txThree" presStyleLbl="node3" presStyleIdx="1" presStyleCnt="4">
        <dgm:presLayoutVars>
          <dgm:chPref val="3"/>
        </dgm:presLayoutVars>
      </dgm:prSet>
      <dgm:spPr/>
    </dgm:pt>
    <dgm:pt modelId="{69ECC5FD-ED76-499A-A1A1-B924DE58FD09}" type="pres">
      <dgm:prSet presAssocID="{DA9EB951-8483-4C17-8DD2-07855AB95C06}" presName="horzThree" presStyleCnt="0"/>
      <dgm:spPr/>
    </dgm:pt>
    <dgm:pt modelId="{DED98F8B-AF2A-4A25-B423-BEF956D7929D}" type="pres">
      <dgm:prSet presAssocID="{D29A03D2-305D-44EC-AEC6-10DD02232886}" presName="sibSpaceThree" presStyleCnt="0"/>
      <dgm:spPr/>
    </dgm:pt>
    <dgm:pt modelId="{AF0DE441-B354-4021-940A-532CB2FE98E0}" type="pres">
      <dgm:prSet presAssocID="{FDEEEB6E-C714-4BFB-9962-0557EF97EC16}" presName="vertThree" presStyleCnt="0"/>
      <dgm:spPr/>
    </dgm:pt>
    <dgm:pt modelId="{DD6143A9-70F1-4F38-8C32-8B518A2AFC15}" type="pres">
      <dgm:prSet presAssocID="{FDEEEB6E-C714-4BFB-9962-0557EF97EC16}" presName="txThree" presStyleLbl="node3" presStyleIdx="2" presStyleCnt="4">
        <dgm:presLayoutVars>
          <dgm:chPref val="3"/>
        </dgm:presLayoutVars>
      </dgm:prSet>
      <dgm:spPr/>
    </dgm:pt>
    <dgm:pt modelId="{222B6C34-D47B-4880-ACBB-926D7A9DEBC7}" type="pres">
      <dgm:prSet presAssocID="{FDEEEB6E-C714-4BFB-9962-0557EF97EC16}" presName="horzThree" presStyleCnt="0"/>
      <dgm:spPr/>
    </dgm:pt>
    <dgm:pt modelId="{8A3A0CAC-622E-45F2-80B8-D83B8C203BB2}" type="pres">
      <dgm:prSet presAssocID="{14970E37-577C-4CCB-8ECB-81B94BE09AB9}" presName="sibSpaceTwo" presStyleCnt="0"/>
      <dgm:spPr/>
    </dgm:pt>
    <dgm:pt modelId="{7286B67A-58E5-467E-AFA3-1A097AA61D13}" type="pres">
      <dgm:prSet presAssocID="{F2AA6526-2F85-4080-A96D-1C08788B2D0B}" presName="vertTwo" presStyleCnt="0"/>
      <dgm:spPr/>
    </dgm:pt>
    <dgm:pt modelId="{83D2B79F-0AFD-49B1-B5ED-47D2B35FD50C}" type="pres">
      <dgm:prSet presAssocID="{F2AA6526-2F85-4080-A96D-1C08788B2D0B}" presName="txTwo" presStyleLbl="node2" presStyleIdx="1" presStyleCnt="2">
        <dgm:presLayoutVars>
          <dgm:chPref val="3"/>
        </dgm:presLayoutVars>
      </dgm:prSet>
      <dgm:spPr/>
    </dgm:pt>
    <dgm:pt modelId="{0A3A6967-C60C-46D9-B984-FF19C1E4DF47}" type="pres">
      <dgm:prSet presAssocID="{F2AA6526-2F85-4080-A96D-1C08788B2D0B}" presName="parTransTwo" presStyleCnt="0"/>
      <dgm:spPr/>
    </dgm:pt>
    <dgm:pt modelId="{25CB1B60-F8A0-4F92-AEDB-1FF5C53141E3}" type="pres">
      <dgm:prSet presAssocID="{F2AA6526-2F85-4080-A96D-1C08788B2D0B}" presName="horzTwo" presStyleCnt="0"/>
      <dgm:spPr/>
    </dgm:pt>
    <dgm:pt modelId="{EDB8C153-BF44-49F8-8D02-EE9A27F09565}" type="pres">
      <dgm:prSet presAssocID="{BC9C1AFB-5FC0-425F-B800-DF26C6EA9037}" presName="vertThree" presStyleCnt="0"/>
      <dgm:spPr/>
    </dgm:pt>
    <dgm:pt modelId="{3589A131-5027-42A3-98C4-D381A6D5E57A}" type="pres">
      <dgm:prSet presAssocID="{BC9C1AFB-5FC0-425F-B800-DF26C6EA9037}" presName="txThree" presStyleLbl="node3" presStyleIdx="3" presStyleCnt="4">
        <dgm:presLayoutVars>
          <dgm:chPref val="3"/>
        </dgm:presLayoutVars>
      </dgm:prSet>
      <dgm:spPr/>
    </dgm:pt>
    <dgm:pt modelId="{9E97F9BB-6BA7-4629-98F9-1B2A08B7859D}" type="pres">
      <dgm:prSet presAssocID="{BC9C1AFB-5FC0-425F-B800-DF26C6EA9037}" presName="horzThree" presStyleCnt="0"/>
      <dgm:spPr/>
    </dgm:pt>
  </dgm:ptLst>
  <dgm:cxnLst>
    <dgm:cxn modelId="{CBD411BC-7196-48BD-91D3-73858B6A94E1}" type="presOf" srcId="{E430CEC3-95C1-41D7-B8D5-850F2927148D}" destId="{EB324CF8-AF6F-415C-BD96-F8E57B402998}" srcOrd="0" destOrd="0" presId="urn:microsoft.com/office/officeart/2005/8/layout/hierarchy4"/>
    <dgm:cxn modelId="{ECD1124C-B5AF-408A-A599-683BE84676D7}" type="presOf" srcId="{AE5B9E44-6FEC-4F12-956A-1CC0D7B6BD3A}" destId="{07EE0BC6-87C1-48D4-BF3A-F8916C1881D0}" srcOrd="0" destOrd="0" presId="urn:microsoft.com/office/officeart/2005/8/layout/hierarchy4"/>
    <dgm:cxn modelId="{A8616B4E-7BCA-4A13-878E-453467E9D06F}" srcId="{F2AA6526-2F85-4080-A96D-1C08788B2D0B}" destId="{BC9C1AFB-5FC0-425F-B800-DF26C6EA9037}" srcOrd="0" destOrd="0" parTransId="{8B56B7AA-F834-47D4-97AD-1EA0506E52A3}" sibTransId="{419CFFAF-D4BA-4042-ABDC-2366AEC4B659}"/>
    <dgm:cxn modelId="{350D7F4B-4A8F-4A72-9292-C8DB0E4EED79}" srcId="{771465FE-C3BB-4A9D-8B04-D766D4A678FF}" destId="{FDEEEB6E-C714-4BFB-9962-0557EF97EC16}" srcOrd="2" destOrd="0" parTransId="{FE274A37-1C85-4287-AE68-85169FFAC8ED}" sibTransId="{52719D8E-E749-4164-85A1-F983FD5FEEE4}"/>
    <dgm:cxn modelId="{9261D4F9-E000-416C-AD5C-37F98DFBEF87}" type="presOf" srcId="{DA9EB951-8483-4C17-8DD2-07855AB95C06}" destId="{D61BA55F-5AC6-46FC-8EC4-4C49234A0D66}" srcOrd="0" destOrd="0" presId="urn:microsoft.com/office/officeart/2005/8/layout/hierarchy4"/>
    <dgm:cxn modelId="{7547C685-9146-4733-AFE4-4673C00EFE81}" type="presOf" srcId="{F2AA6526-2F85-4080-A96D-1C08788B2D0B}" destId="{83D2B79F-0AFD-49B1-B5ED-47D2B35FD50C}" srcOrd="0" destOrd="0" presId="urn:microsoft.com/office/officeart/2005/8/layout/hierarchy4"/>
    <dgm:cxn modelId="{7E39C6D2-2371-44BA-8700-31E02E9F5191}" srcId="{771465FE-C3BB-4A9D-8B04-D766D4A678FF}" destId="{E430CEC3-95C1-41D7-B8D5-850F2927148D}" srcOrd="0" destOrd="0" parTransId="{B3D913FC-7E70-46C7-A7F8-77B3D38CC89E}" sibTransId="{9CB513D9-FA5E-4AB2-8DEB-891B0510D735}"/>
    <dgm:cxn modelId="{E7AA1667-86F2-437E-9697-80DA18614AF1}" srcId="{4AC72342-E6F7-49EE-987B-13785EEED3DC}" destId="{771465FE-C3BB-4A9D-8B04-D766D4A678FF}" srcOrd="0" destOrd="0" parTransId="{90235859-3EAD-4CB7-948D-2AF4D53D3608}" sibTransId="{14970E37-577C-4CCB-8ECB-81B94BE09AB9}"/>
    <dgm:cxn modelId="{984A147E-16E2-4B02-9307-FE1127E3C6A6}" type="presOf" srcId="{771465FE-C3BB-4A9D-8B04-D766D4A678FF}" destId="{37A4799D-6681-4FBB-92EF-54FB7AAAE1D7}" srcOrd="0" destOrd="0" presId="urn:microsoft.com/office/officeart/2005/8/layout/hierarchy4"/>
    <dgm:cxn modelId="{704D82BB-49E8-49CF-8C4E-1CD23B000E74}" srcId="{4AC72342-E6F7-49EE-987B-13785EEED3DC}" destId="{F2AA6526-2F85-4080-A96D-1C08788B2D0B}" srcOrd="1" destOrd="0" parTransId="{171E9180-92BB-4E04-914F-8DA78E432AA1}" sibTransId="{E9FDA025-5559-41F4-BE41-C8927ACDD3ED}"/>
    <dgm:cxn modelId="{13FAF978-7193-43D3-944F-C418ACA07BEE}" type="presOf" srcId="{BC9C1AFB-5FC0-425F-B800-DF26C6EA9037}" destId="{3589A131-5027-42A3-98C4-D381A6D5E57A}" srcOrd="0" destOrd="0" presId="urn:microsoft.com/office/officeart/2005/8/layout/hierarchy4"/>
    <dgm:cxn modelId="{89150833-EDE6-4DE8-A150-7D48D19D69FC}" type="presOf" srcId="{4AC72342-E6F7-49EE-987B-13785EEED3DC}" destId="{25B231EE-280A-4F74-AFDF-3600456325EF}" srcOrd="0" destOrd="0" presId="urn:microsoft.com/office/officeart/2005/8/layout/hierarchy4"/>
    <dgm:cxn modelId="{9A49494F-3007-4A8E-A99A-B1731D4B49F5}" type="presOf" srcId="{FDEEEB6E-C714-4BFB-9962-0557EF97EC16}" destId="{DD6143A9-70F1-4F38-8C32-8B518A2AFC15}" srcOrd="0" destOrd="0" presId="urn:microsoft.com/office/officeart/2005/8/layout/hierarchy4"/>
    <dgm:cxn modelId="{1C806677-E9A9-4A40-8337-439F73D97A2D}" srcId="{771465FE-C3BB-4A9D-8B04-D766D4A678FF}" destId="{DA9EB951-8483-4C17-8DD2-07855AB95C06}" srcOrd="1" destOrd="0" parTransId="{874153CB-5776-477C-A265-722BEF13B964}" sibTransId="{D29A03D2-305D-44EC-AEC6-10DD02232886}"/>
    <dgm:cxn modelId="{BFBA196C-8EC8-453B-A48B-B02A19326527}" srcId="{AE5B9E44-6FEC-4F12-956A-1CC0D7B6BD3A}" destId="{4AC72342-E6F7-49EE-987B-13785EEED3DC}" srcOrd="0" destOrd="0" parTransId="{FB6873C0-F6BB-4EC8-857E-715BDC603B22}" sibTransId="{3190ADC3-CB46-4F84-B41F-29A2F2EAE6BB}"/>
    <dgm:cxn modelId="{AD0AB647-5265-4D0E-AEA4-3AECAF7E4135}" type="presParOf" srcId="{07EE0BC6-87C1-48D4-BF3A-F8916C1881D0}" destId="{39E200C2-8A8D-4018-983B-83648D48A161}" srcOrd="0" destOrd="0" presId="urn:microsoft.com/office/officeart/2005/8/layout/hierarchy4"/>
    <dgm:cxn modelId="{7FE03B15-36D6-4040-A443-2D29BFD535B1}" type="presParOf" srcId="{39E200C2-8A8D-4018-983B-83648D48A161}" destId="{25B231EE-280A-4F74-AFDF-3600456325EF}" srcOrd="0" destOrd="0" presId="urn:microsoft.com/office/officeart/2005/8/layout/hierarchy4"/>
    <dgm:cxn modelId="{B2AF28FC-34CA-4255-BD18-32EBD6103A7F}" type="presParOf" srcId="{39E200C2-8A8D-4018-983B-83648D48A161}" destId="{8DBC82E1-CE9B-4841-9182-2337497FF8DE}" srcOrd="1" destOrd="0" presId="urn:microsoft.com/office/officeart/2005/8/layout/hierarchy4"/>
    <dgm:cxn modelId="{4F38590D-7A4A-46EE-A7D2-2424CDB700A5}" type="presParOf" srcId="{39E200C2-8A8D-4018-983B-83648D48A161}" destId="{BABA138E-E154-4185-A4FC-E63FE9E3F4D8}" srcOrd="2" destOrd="0" presId="urn:microsoft.com/office/officeart/2005/8/layout/hierarchy4"/>
    <dgm:cxn modelId="{47EB8463-CACB-45F5-8F7C-BD0379FB6FE3}" type="presParOf" srcId="{BABA138E-E154-4185-A4FC-E63FE9E3F4D8}" destId="{BC1303C8-100E-4B4E-A643-305BD6F85254}" srcOrd="0" destOrd="0" presId="urn:microsoft.com/office/officeart/2005/8/layout/hierarchy4"/>
    <dgm:cxn modelId="{F7063A60-0BD0-48FA-9AA3-50075EDB2EA4}" type="presParOf" srcId="{BC1303C8-100E-4B4E-A643-305BD6F85254}" destId="{37A4799D-6681-4FBB-92EF-54FB7AAAE1D7}" srcOrd="0" destOrd="0" presId="urn:microsoft.com/office/officeart/2005/8/layout/hierarchy4"/>
    <dgm:cxn modelId="{C366D9A9-CBA6-43FA-AE01-FB02DFDB7D0A}" type="presParOf" srcId="{BC1303C8-100E-4B4E-A643-305BD6F85254}" destId="{26C8EA58-7C60-4E72-8C6B-97BD9FDE5E76}" srcOrd="1" destOrd="0" presId="urn:microsoft.com/office/officeart/2005/8/layout/hierarchy4"/>
    <dgm:cxn modelId="{6B27E94A-1F21-4740-B57D-FB778FC306C6}" type="presParOf" srcId="{BC1303C8-100E-4B4E-A643-305BD6F85254}" destId="{43E87108-BA5B-4B52-A8D5-E6BED6F15250}" srcOrd="2" destOrd="0" presId="urn:microsoft.com/office/officeart/2005/8/layout/hierarchy4"/>
    <dgm:cxn modelId="{CC7BEE43-3963-47A7-94D0-7E54F3784372}" type="presParOf" srcId="{43E87108-BA5B-4B52-A8D5-E6BED6F15250}" destId="{2D587FA5-0910-48C0-9DB0-D610791CA2D9}" srcOrd="0" destOrd="0" presId="urn:microsoft.com/office/officeart/2005/8/layout/hierarchy4"/>
    <dgm:cxn modelId="{DE4DE6B3-45BA-4B98-9B0B-0722A5FB99B3}" type="presParOf" srcId="{2D587FA5-0910-48C0-9DB0-D610791CA2D9}" destId="{EB324CF8-AF6F-415C-BD96-F8E57B402998}" srcOrd="0" destOrd="0" presId="urn:microsoft.com/office/officeart/2005/8/layout/hierarchy4"/>
    <dgm:cxn modelId="{902FDA58-AC19-4A82-AF5E-F1C365412237}" type="presParOf" srcId="{2D587FA5-0910-48C0-9DB0-D610791CA2D9}" destId="{9C90E82E-F429-491D-9B86-28409F4AA58D}" srcOrd="1" destOrd="0" presId="urn:microsoft.com/office/officeart/2005/8/layout/hierarchy4"/>
    <dgm:cxn modelId="{F5377F7B-8E0A-4535-B6ED-6A674CD4FE10}" type="presParOf" srcId="{43E87108-BA5B-4B52-A8D5-E6BED6F15250}" destId="{28A80DEC-379F-4223-8062-9C03AC944789}" srcOrd="1" destOrd="0" presId="urn:microsoft.com/office/officeart/2005/8/layout/hierarchy4"/>
    <dgm:cxn modelId="{87C6BADD-6C17-4425-8FDC-8830A35E2F5D}" type="presParOf" srcId="{43E87108-BA5B-4B52-A8D5-E6BED6F15250}" destId="{A7D1AE1B-C943-474A-A773-0EF68B641F79}" srcOrd="2" destOrd="0" presId="urn:microsoft.com/office/officeart/2005/8/layout/hierarchy4"/>
    <dgm:cxn modelId="{4D083904-DA6A-4B3E-8DF3-0C64776E15D0}" type="presParOf" srcId="{A7D1AE1B-C943-474A-A773-0EF68B641F79}" destId="{D61BA55F-5AC6-46FC-8EC4-4C49234A0D66}" srcOrd="0" destOrd="0" presId="urn:microsoft.com/office/officeart/2005/8/layout/hierarchy4"/>
    <dgm:cxn modelId="{2F5C169A-E323-433C-8A18-CD8381C38873}" type="presParOf" srcId="{A7D1AE1B-C943-474A-A773-0EF68B641F79}" destId="{69ECC5FD-ED76-499A-A1A1-B924DE58FD09}" srcOrd="1" destOrd="0" presId="urn:microsoft.com/office/officeart/2005/8/layout/hierarchy4"/>
    <dgm:cxn modelId="{2678E1D1-4645-4039-AB83-EEA771709AC0}" type="presParOf" srcId="{43E87108-BA5B-4B52-A8D5-E6BED6F15250}" destId="{DED98F8B-AF2A-4A25-B423-BEF956D7929D}" srcOrd="3" destOrd="0" presId="urn:microsoft.com/office/officeart/2005/8/layout/hierarchy4"/>
    <dgm:cxn modelId="{7D0B3625-9066-483A-8103-30632B3D5766}" type="presParOf" srcId="{43E87108-BA5B-4B52-A8D5-E6BED6F15250}" destId="{AF0DE441-B354-4021-940A-532CB2FE98E0}" srcOrd="4" destOrd="0" presId="urn:microsoft.com/office/officeart/2005/8/layout/hierarchy4"/>
    <dgm:cxn modelId="{DFA4287A-16B3-4437-AFBC-2C9D97681056}" type="presParOf" srcId="{AF0DE441-B354-4021-940A-532CB2FE98E0}" destId="{DD6143A9-70F1-4F38-8C32-8B518A2AFC15}" srcOrd="0" destOrd="0" presId="urn:microsoft.com/office/officeart/2005/8/layout/hierarchy4"/>
    <dgm:cxn modelId="{9FE04087-ED35-4C84-AD89-F14704BDD654}" type="presParOf" srcId="{AF0DE441-B354-4021-940A-532CB2FE98E0}" destId="{222B6C34-D47B-4880-ACBB-926D7A9DEBC7}" srcOrd="1" destOrd="0" presId="urn:microsoft.com/office/officeart/2005/8/layout/hierarchy4"/>
    <dgm:cxn modelId="{8F751ADF-C7DF-4995-BC0D-6A512DB5CB83}" type="presParOf" srcId="{BABA138E-E154-4185-A4FC-E63FE9E3F4D8}" destId="{8A3A0CAC-622E-45F2-80B8-D83B8C203BB2}" srcOrd="1" destOrd="0" presId="urn:microsoft.com/office/officeart/2005/8/layout/hierarchy4"/>
    <dgm:cxn modelId="{DC620AAC-63EF-48EB-A4C6-940FB489D1CC}" type="presParOf" srcId="{BABA138E-E154-4185-A4FC-E63FE9E3F4D8}" destId="{7286B67A-58E5-467E-AFA3-1A097AA61D13}" srcOrd="2" destOrd="0" presId="urn:microsoft.com/office/officeart/2005/8/layout/hierarchy4"/>
    <dgm:cxn modelId="{5ADDD24E-9C21-4AE6-9301-6FA080230CEB}" type="presParOf" srcId="{7286B67A-58E5-467E-AFA3-1A097AA61D13}" destId="{83D2B79F-0AFD-49B1-B5ED-47D2B35FD50C}" srcOrd="0" destOrd="0" presId="urn:microsoft.com/office/officeart/2005/8/layout/hierarchy4"/>
    <dgm:cxn modelId="{2A0C13F5-144C-43B9-8BC0-52006218974C}" type="presParOf" srcId="{7286B67A-58E5-467E-AFA3-1A097AA61D13}" destId="{0A3A6967-C60C-46D9-B984-FF19C1E4DF47}" srcOrd="1" destOrd="0" presId="urn:microsoft.com/office/officeart/2005/8/layout/hierarchy4"/>
    <dgm:cxn modelId="{69C54C1B-C7E6-4940-9722-EC6B4D269556}" type="presParOf" srcId="{7286B67A-58E5-467E-AFA3-1A097AA61D13}" destId="{25CB1B60-F8A0-4F92-AEDB-1FF5C53141E3}" srcOrd="2" destOrd="0" presId="urn:microsoft.com/office/officeart/2005/8/layout/hierarchy4"/>
    <dgm:cxn modelId="{4F75928C-ECB3-46A5-BFAB-E296D8413FEB}" type="presParOf" srcId="{25CB1B60-F8A0-4F92-AEDB-1FF5C53141E3}" destId="{EDB8C153-BF44-49F8-8D02-EE9A27F09565}" srcOrd="0" destOrd="0" presId="urn:microsoft.com/office/officeart/2005/8/layout/hierarchy4"/>
    <dgm:cxn modelId="{FD827E6E-0373-4895-911F-1A92BFBDAE41}" type="presParOf" srcId="{EDB8C153-BF44-49F8-8D02-EE9A27F09565}" destId="{3589A131-5027-42A3-98C4-D381A6D5E57A}" srcOrd="0" destOrd="0" presId="urn:microsoft.com/office/officeart/2005/8/layout/hierarchy4"/>
    <dgm:cxn modelId="{2EC74AE8-859B-419B-AA6F-93DA26B6C43B}" type="presParOf" srcId="{EDB8C153-BF44-49F8-8D02-EE9A27F09565}" destId="{9E97F9BB-6BA7-4629-98F9-1B2A08B7859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B231EE-280A-4F74-AFDF-3600456325EF}">
      <dsp:nvSpPr>
        <dsp:cNvPr id="0" name=""/>
        <dsp:cNvSpPr/>
      </dsp:nvSpPr>
      <dsp:spPr>
        <a:xfrm>
          <a:off x="2447" y="339"/>
          <a:ext cx="6624505" cy="653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 Id</a:t>
          </a:r>
          <a:endParaRPr lang="en-US" sz="2800" kern="1200" dirty="0"/>
        </a:p>
      </dsp:txBody>
      <dsp:txXfrm>
        <a:off x="2447" y="339"/>
        <a:ext cx="6624505" cy="653826"/>
      </dsp:txXfrm>
    </dsp:sp>
    <dsp:sp modelId="{37A4799D-6681-4FBB-92EF-54FB7AAAE1D7}">
      <dsp:nvSpPr>
        <dsp:cNvPr id="0" name=""/>
        <dsp:cNvSpPr/>
      </dsp:nvSpPr>
      <dsp:spPr>
        <a:xfrm>
          <a:off x="2447" y="765286"/>
          <a:ext cx="4901625" cy="653826"/>
        </a:xfrm>
        <a:prstGeom prst="roundRect">
          <a:avLst>
            <a:gd name="adj" fmla="val 10000"/>
          </a:avLst>
        </a:prstGeom>
        <a:solidFill>
          <a:srgbClr val="A5002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Gender</a:t>
          </a:r>
          <a:endParaRPr lang="en-US" sz="2800" kern="1200" dirty="0"/>
        </a:p>
      </dsp:txBody>
      <dsp:txXfrm>
        <a:off x="2447" y="765286"/>
        <a:ext cx="4901625" cy="653826"/>
      </dsp:txXfrm>
    </dsp:sp>
    <dsp:sp modelId="{EB324CF8-AF6F-415C-BD96-F8E57B402998}">
      <dsp:nvSpPr>
        <dsp:cNvPr id="0" name=""/>
        <dsp:cNvSpPr/>
      </dsp:nvSpPr>
      <dsp:spPr>
        <a:xfrm>
          <a:off x="2447" y="1530233"/>
          <a:ext cx="1589372" cy="65382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Likes</a:t>
          </a:r>
          <a:endParaRPr lang="en-US" sz="1700" kern="1200" dirty="0"/>
        </a:p>
      </dsp:txBody>
      <dsp:txXfrm>
        <a:off x="2447" y="1530233"/>
        <a:ext cx="1589372" cy="653826"/>
      </dsp:txXfrm>
    </dsp:sp>
    <dsp:sp modelId="{D61BA55F-5AC6-46FC-8EC4-4C49234A0D66}">
      <dsp:nvSpPr>
        <dsp:cNvPr id="0" name=""/>
        <dsp:cNvSpPr/>
      </dsp:nvSpPr>
      <dsp:spPr>
        <a:xfrm>
          <a:off x="1658573" y="1530233"/>
          <a:ext cx="1589372" cy="653826"/>
        </a:xfrm>
        <a:prstGeom prst="roundRect">
          <a:avLst>
            <a:gd name="adj" fmla="val 10000"/>
          </a:avLst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Friends</a:t>
          </a:r>
          <a:endParaRPr lang="en-US" sz="1700" kern="1200" dirty="0"/>
        </a:p>
      </dsp:txBody>
      <dsp:txXfrm>
        <a:off x="1658573" y="1530233"/>
        <a:ext cx="1589372" cy="653826"/>
      </dsp:txXfrm>
    </dsp:sp>
    <dsp:sp modelId="{DD6143A9-70F1-4F38-8C32-8B518A2AFC15}">
      <dsp:nvSpPr>
        <dsp:cNvPr id="0" name=""/>
        <dsp:cNvSpPr/>
      </dsp:nvSpPr>
      <dsp:spPr>
        <a:xfrm>
          <a:off x="3314700" y="1530233"/>
          <a:ext cx="1589372" cy="65382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Likes Received</a:t>
          </a:r>
          <a:endParaRPr lang="en-US" sz="1700" kern="1200" dirty="0"/>
        </a:p>
      </dsp:txBody>
      <dsp:txXfrm>
        <a:off x="3314700" y="1530233"/>
        <a:ext cx="1589372" cy="653826"/>
      </dsp:txXfrm>
    </dsp:sp>
    <dsp:sp modelId="{83D2B79F-0AFD-49B1-B5ED-47D2B35FD50C}">
      <dsp:nvSpPr>
        <dsp:cNvPr id="0" name=""/>
        <dsp:cNvSpPr/>
      </dsp:nvSpPr>
      <dsp:spPr>
        <a:xfrm>
          <a:off x="5037580" y="765286"/>
          <a:ext cx="1589372" cy="653826"/>
        </a:xfrm>
        <a:prstGeom prst="roundRect">
          <a:avLst>
            <a:gd name="adj" fmla="val 10000"/>
          </a:avLst>
        </a:prstGeom>
        <a:solidFill>
          <a:srgbClr val="A5002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Age</a:t>
          </a:r>
        </a:p>
      </dsp:txBody>
      <dsp:txXfrm>
        <a:off x="5037580" y="765286"/>
        <a:ext cx="1589372" cy="653826"/>
      </dsp:txXfrm>
    </dsp:sp>
    <dsp:sp modelId="{3589A131-5027-42A3-98C4-D381A6D5E57A}">
      <dsp:nvSpPr>
        <dsp:cNvPr id="0" name=""/>
        <dsp:cNvSpPr/>
      </dsp:nvSpPr>
      <dsp:spPr>
        <a:xfrm>
          <a:off x="5037580" y="1530233"/>
          <a:ext cx="1589372" cy="653826"/>
        </a:xfrm>
        <a:prstGeom prst="roundRect">
          <a:avLst>
            <a:gd name="adj" fmla="val 10000"/>
          </a:avLst>
        </a:prstGeom>
        <a:solidFill>
          <a:srgbClr val="0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Friends initiated</a:t>
          </a:r>
          <a:endParaRPr lang="en-US" sz="1700" kern="1200" dirty="0"/>
        </a:p>
      </dsp:txBody>
      <dsp:txXfrm>
        <a:off x="5037580" y="1530233"/>
        <a:ext cx="1589372" cy="653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D5C3E-4691-42DC-A118-22E872A7F11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F01592-CF92-4896-85FE-556A5558747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profiles profiling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Pankaj Kohli</a:t>
            </a:r>
          </a:p>
          <a:p>
            <a:r>
              <a:rPr lang="en-US" dirty="0" smtClean="0"/>
              <a:t>INSAID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 plot – Age group, gender wise </a:t>
            </a:r>
            <a:endParaRPr lang="en-US" dirty="0"/>
          </a:p>
        </p:txBody>
      </p:sp>
      <p:pic>
        <p:nvPicPr>
          <p:cNvPr id="4098" name="Picture 2" descr="D:\Insaid\EDA Project\Charts\Gender_AgeGroupr_wise_friend_count_friendships_initiated_pairplot_pankaj.kohli@gmail.co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272881" cy="52728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behavior - Friendship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Friends Initiated</a:t>
            </a:r>
            <a:endParaRPr lang="en-US" dirty="0"/>
          </a:p>
        </p:txBody>
      </p:sp>
      <p:pic>
        <p:nvPicPr>
          <p:cNvPr id="6146" name="Picture 2" descr="D:\Insaid\EDA Project\Charts\AgeGroup_gender_wise_friend_count_pankaj.kohli@gmail.com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4040188" cy="2525118"/>
          </a:xfrm>
          <a:prstGeom prst="rect">
            <a:avLst/>
          </a:prstGeom>
          <a:noFill/>
        </p:spPr>
      </p:pic>
      <p:pic>
        <p:nvPicPr>
          <p:cNvPr id="6147" name="Picture 3" descr="D:\Insaid\EDA Project\Charts\AgeGroup_gender_wise_friendships_initiated_pankaj.kohli@gmail.com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43200"/>
            <a:ext cx="4041775" cy="2526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Behavior - Expression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Likes Received</a:t>
            </a:r>
            <a:endParaRPr lang="en-US" dirty="0"/>
          </a:p>
        </p:txBody>
      </p:sp>
      <p:pic>
        <p:nvPicPr>
          <p:cNvPr id="5122" name="Picture 2" descr="D:\Insaid\EDA Project\Charts\AgeGroup_gender_wise_likes_mean_pankaj.kohli@gmail.com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4040188" cy="2525118"/>
          </a:xfrm>
          <a:prstGeom prst="rect">
            <a:avLst/>
          </a:prstGeom>
          <a:noFill/>
        </p:spPr>
      </p:pic>
      <p:pic>
        <p:nvPicPr>
          <p:cNvPr id="5123" name="Picture 3" descr="D:\Insaid\EDA Project\Charts\AgeGroup_gender_wise_likes_received_pankaj.kohli@gmail.com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7000"/>
            <a:ext cx="4041775" cy="2526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Tenure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Gender-wise tenure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Age group- gender wise</a:t>
            </a:r>
            <a:endParaRPr lang="en-US" dirty="0"/>
          </a:p>
        </p:txBody>
      </p:sp>
      <p:pic>
        <p:nvPicPr>
          <p:cNvPr id="7170" name="Picture 2" descr="D:\Insaid\EDA Project\Charts\TenureYears_gender_wise_userid_count_pankaj.kohli@gmail.com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0"/>
            <a:ext cx="4040188" cy="2525118"/>
          </a:xfrm>
          <a:prstGeom prst="rect">
            <a:avLst/>
          </a:prstGeom>
          <a:noFill/>
        </p:spPr>
      </p:pic>
      <p:pic>
        <p:nvPicPr>
          <p:cNvPr id="7171" name="Picture 3" descr="D:\Insaid\EDA Project\Charts\TenureYears_AgeGroupr_wise_userid_count_pankaj.kohli@gmail.com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7000"/>
            <a:ext cx="4041775" cy="2526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</a:p>
          <a:p>
            <a:r>
              <a:rPr lang="en-US" dirty="0" smtClean="0"/>
              <a:t>Data Quality Review</a:t>
            </a:r>
          </a:p>
          <a:p>
            <a:r>
              <a:rPr lang="en-US" dirty="0" smtClean="0"/>
              <a:t>Custom Columns</a:t>
            </a:r>
          </a:p>
          <a:p>
            <a:r>
              <a:rPr lang="en-US" dirty="0" smtClean="0"/>
              <a:t>Exploratory Data Analysis: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 and Gender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data row identified by “</a:t>
            </a:r>
            <a:r>
              <a:rPr lang="en-US" b="1" dirty="0" err="1" smtClean="0"/>
              <a:t>userid</a:t>
            </a:r>
            <a:r>
              <a:rPr lang="en-US" dirty="0" smtClean="0"/>
              <a:t>” identifier</a:t>
            </a:r>
          </a:p>
          <a:p>
            <a:r>
              <a:rPr lang="en-US" dirty="0" smtClean="0"/>
              <a:t>Primary data (Independent variables): </a:t>
            </a:r>
          </a:p>
          <a:p>
            <a:pPr lvl="1"/>
            <a:r>
              <a:rPr lang="en-US" dirty="0" smtClean="0"/>
              <a:t>“Gender”: Qualitative Nominal (Categorical)</a:t>
            </a:r>
          </a:p>
          <a:p>
            <a:pPr lvl="1"/>
            <a:r>
              <a:rPr lang="en-US" dirty="0" smtClean="0"/>
              <a:t> “Age”: Quantitative Discrete (Numerical)</a:t>
            </a:r>
          </a:p>
          <a:p>
            <a:r>
              <a:rPr lang="en-US" dirty="0" smtClean="0"/>
              <a:t>Transactional data (Dependent variables):</a:t>
            </a:r>
          </a:p>
          <a:p>
            <a:pPr lvl="1"/>
            <a:r>
              <a:rPr lang="en-US" dirty="0" smtClean="0"/>
              <a:t>Friendships initiated and friend count</a:t>
            </a:r>
          </a:p>
          <a:p>
            <a:pPr lvl="1"/>
            <a:r>
              <a:rPr lang="en-US" dirty="0" smtClean="0"/>
              <a:t>Likes and Likes received (web/mobile)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1600200"/>
          <a:ext cx="66294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Age:</a:t>
            </a:r>
          </a:p>
          <a:p>
            <a:pPr lvl="1"/>
            <a:r>
              <a:rPr lang="en-US" dirty="0" smtClean="0"/>
              <a:t>Mean: 37</a:t>
            </a:r>
          </a:p>
          <a:p>
            <a:pPr lvl="1"/>
            <a:r>
              <a:rPr lang="en-US" dirty="0" smtClean="0"/>
              <a:t>Max:113</a:t>
            </a:r>
          </a:p>
          <a:p>
            <a:pPr lvl="1"/>
            <a:r>
              <a:rPr lang="en-US" dirty="0" smtClean="0"/>
              <a:t>Overall clean data</a:t>
            </a:r>
          </a:p>
          <a:p>
            <a:r>
              <a:rPr lang="en-US" dirty="0" smtClean="0"/>
              <a:t>DOB and age match. Overall good data</a:t>
            </a:r>
          </a:p>
          <a:p>
            <a:r>
              <a:rPr lang="en-US" dirty="0" smtClean="0"/>
              <a:t>Some Gender has missing values</a:t>
            </a:r>
          </a:p>
          <a:p>
            <a:pPr lvl="1"/>
            <a:r>
              <a:rPr lang="en-US" dirty="0" smtClean="0"/>
              <a:t>Replace Null values as “trans”</a:t>
            </a:r>
          </a:p>
          <a:p>
            <a:r>
              <a:rPr lang="en-US" dirty="0" smtClean="0"/>
              <a:t>Some rows have blank tenure:</a:t>
            </a:r>
          </a:p>
          <a:p>
            <a:pPr lvl="1"/>
            <a:r>
              <a:rPr lang="en-US" dirty="0" smtClean="0"/>
              <a:t>Drop rows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Columns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of Birth: </a:t>
            </a:r>
          </a:p>
          <a:p>
            <a:pPr lvl="1"/>
            <a:r>
              <a:rPr lang="en-US" dirty="0" smtClean="0"/>
              <a:t>Raw data  available  as Day, month and year</a:t>
            </a:r>
          </a:p>
          <a:p>
            <a:pPr lvl="1"/>
            <a:r>
              <a:rPr lang="en-US" dirty="0" smtClean="0"/>
              <a:t>Create column for any date wise analysis</a:t>
            </a:r>
          </a:p>
          <a:p>
            <a:r>
              <a:rPr lang="en-US" dirty="0" smtClean="0"/>
              <a:t>Age Group:</a:t>
            </a:r>
          </a:p>
          <a:p>
            <a:pPr lvl="1"/>
            <a:r>
              <a:rPr lang="en-US" dirty="0" smtClean="0"/>
              <a:t>Values : 0-10, 10-20,20-20….. 110-1120</a:t>
            </a:r>
          </a:p>
          <a:p>
            <a:pPr lvl="1"/>
            <a:r>
              <a:rPr lang="en-US" dirty="0" smtClean="0"/>
              <a:t>Identified by upper limit of range.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wise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Age-gender wise</a:t>
            </a:r>
            <a:endParaRPr lang="en-US" dirty="0"/>
          </a:p>
        </p:txBody>
      </p:sp>
      <p:pic>
        <p:nvPicPr>
          <p:cNvPr id="2050" name="Picture 2" descr="D:\Insaid\EDA Project\Charts\AgeGroupwise_userid_count_pankaj.kohli@gmail.com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4495800" cy="2809876"/>
          </a:xfrm>
          <a:prstGeom prst="rect">
            <a:avLst/>
          </a:prstGeom>
          <a:noFill/>
        </p:spPr>
      </p:pic>
      <p:pic>
        <p:nvPicPr>
          <p:cNvPr id="2051" name="Picture 3" descr="D:\Insaid\EDA Project\Charts\AgeGroup_gender_wise_userid_count_pankaj.kohli@gmail.com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90800"/>
            <a:ext cx="4191000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Friend Counts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59352"/>
          </a:xfrm>
        </p:spPr>
        <p:txBody>
          <a:bodyPr/>
          <a:lstStyle/>
          <a:p>
            <a:r>
              <a:rPr lang="en-US" dirty="0" smtClean="0"/>
              <a:t>Gender wise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1447800"/>
            <a:ext cx="4041775" cy="654843"/>
          </a:xfrm>
        </p:spPr>
        <p:txBody>
          <a:bodyPr/>
          <a:lstStyle/>
          <a:p>
            <a:r>
              <a:rPr lang="en-US" dirty="0" smtClean="0"/>
              <a:t>Age wise</a:t>
            </a:r>
            <a:endParaRPr lang="en-US" dirty="0"/>
          </a:p>
        </p:txBody>
      </p:sp>
      <p:pic>
        <p:nvPicPr>
          <p:cNvPr id="1026" name="Picture 2" descr="D:\Insaid\EDA Project\Charts\Genderwise_friendcount_pankaj.kohli@gmail.com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4457701" cy="2971800"/>
          </a:xfrm>
          <a:prstGeom prst="rect">
            <a:avLst/>
          </a:prstGeom>
          <a:noFill/>
        </p:spPr>
      </p:pic>
      <p:pic>
        <p:nvPicPr>
          <p:cNvPr id="1027" name="Picture 3" descr="D:\Insaid\EDA Project\Charts\Agewise_avaergefriendcount_pankaj.kohli@gmail.com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981200"/>
            <a:ext cx="3581400" cy="2387600"/>
          </a:xfrm>
          <a:prstGeom prst="rect">
            <a:avLst/>
          </a:prstGeom>
          <a:noFill/>
        </p:spPr>
      </p:pic>
      <p:pic>
        <p:nvPicPr>
          <p:cNvPr id="1029" name="Picture 5" descr="D:\Insaid\EDA Project\Charts\Agewise_friendcount_pankaj.kohli@gmail.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267200"/>
            <a:ext cx="3544970" cy="2363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 Initiated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Gender wise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Age group-Gender wise</a:t>
            </a:r>
            <a:endParaRPr lang="en-US" dirty="0"/>
          </a:p>
        </p:txBody>
      </p:sp>
      <p:pic>
        <p:nvPicPr>
          <p:cNvPr id="3074" name="Picture 2" descr="D:\Insaid\EDA Project\Charts\Genderwise_friendships_initiated_pankaj.kohli@gmail.com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4676379" cy="3117585"/>
          </a:xfrm>
          <a:prstGeom prst="rect">
            <a:avLst/>
          </a:prstGeom>
          <a:noFill/>
        </p:spPr>
      </p:pic>
      <p:pic>
        <p:nvPicPr>
          <p:cNvPr id="3075" name="Picture 3" descr="D:\Insaid\EDA Project\Charts\AgeGroup_gender_wise_friendships_initiated_pankaj.kohli@gmail.com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742" y="2667000"/>
            <a:ext cx="4854258" cy="3033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</TotalTime>
  <Words>216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Facebook profiles profiling</vt:lpstr>
      <vt:lpstr>Agenda</vt:lpstr>
      <vt:lpstr>Dataset Overview</vt:lpstr>
      <vt:lpstr>Data Quality Review</vt:lpstr>
      <vt:lpstr>Custom Columns </vt:lpstr>
      <vt:lpstr>Exploratory Data Analysis</vt:lpstr>
      <vt:lpstr>Demography</vt:lpstr>
      <vt:lpstr>Friend Counts</vt:lpstr>
      <vt:lpstr>Friendships Initiated</vt:lpstr>
      <vt:lpstr>Pair plot – Age group, gender wise </vt:lpstr>
      <vt:lpstr>Social behavior - Friendship</vt:lpstr>
      <vt:lpstr>Social Behavior - Expression</vt:lpstr>
      <vt:lpstr>Tenure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profiles profiling</dc:title>
  <dc:creator>Pankaj Kohli</dc:creator>
  <cp:lastModifiedBy>Pankaj Kohli</cp:lastModifiedBy>
  <cp:revision>24</cp:revision>
  <dcterms:created xsi:type="dcterms:W3CDTF">2020-12-06T14:56:31Z</dcterms:created>
  <dcterms:modified xsi:type="dcterms:W3CDTF">2020-12-06T17:53:37Z</dcterms:modified>
</cp:coreProperties>
</file>