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7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Lato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42.png"/><Relationship Id="rId5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Relationship Id="rId4" Type="http://schemas.openxmlformats.org/officeDocument/2006/relationships/image" Target="../media/image55.png"/><Relationship Id="rId5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hyperlink" Target="https://github.com/PKpacheco/mi_primer_proyecto/blob/master/portfolios/static/css/style.css" TargetMode="External"/><Relationship Id="rId5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PKpacheco/mi_primer_proyecto/blob/master/portfolios/templates/portfolios/portfolio_show.html" TargetMode="External"/><Relationship Id="rId4" Type="http://schemas.openxmlformats.org/officeDocument/2006/relationships/image" Target="../media/image61.png"/><Relationship Id="rId5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Relationship Id="rId5" Type="http://schemas.openxmlformats.org/officeDocument/2006/relationships/hyperlink" Target="https://github.com/PKpacheco/mi_primer_proyecto/blob/master/Makefi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350" y="1273500"/>
            <a:ext cx="3488200" cy="2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758350" y="1211550"/>
            <a:ext cx="3627300" cy="2720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25" y="1926500"/>
            <a:ext cx="4367663" cy="298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Base de datos</a:t>
            </a:r>
            <a:endParaRPr sz="2000"/>
          </a:p>
        </p:txBody>
      </p:sp>
      <p:sp>
        <p:nvSpPr>
          <p:cNvPr id="128" name="Shape 128"/>
          <p:cNvSpPr txBox="1"/>
          <p:nvPr/>
        </p:nvSpPr>
        <p:spPr>
          <a:xfrm>
            <a:off x="264450" y="441500"/>
            <a:ext cx="69813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 base de datos que utilizamos es el estándar sqLite3.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Ejecutaremos sólo el comando:</a:t>
            </a: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python manage.py migrate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747600" y="1926500"/>
            <a:ext cx="1852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13171" t="0"/>
          <a:stretch/>
        </p:blipFill>
        <p:spPr>
          <a:xfrm>
            <a:off x="186225" y="2568675"/>
            <a:ext cx="3863750" cy="1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00" y="753325"/>
            <a:ext cx="5087999" cy="14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Probando</a:t>
            </a:r>
            <a:r>
              <a:rPr lang="pt-BR" sz="2000"/>
              <a:t> </a:t>
            </a:r>
            <a:endParaRPr sz="2000"/>
          </a:p>
        </p:txBody>
      </p:sp>
      <p:sp>
        <p:nvSpPr>
          <p:cNvPr id="137" name="Shape 137"/>
          <p:cNvSpPr txBox="1"/>
          <p:nvPr/>
        </p:nvSpPr>
        <p:spPr>
          <a:xfrm>
            <a:off x="5251200" y="815813"/>
            <a:ext cx="367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96350" y="772350"/>
            <a:ext cx="21438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575" y="2388250"/>
            <a:ext cx="4968838" cy="2602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</a:t>
            </a:r>
            <a:endParaRPr sz="2000"/>
          </a:p>
        </p:txBody>
      </p:sp>
      <p:sp>
        <p:nvSpPr>
          <p:cNvPr id="145" name="Shape 145"/>
          <p:cNvSpPr txBox="1"/>
          <p:nvPr/>
        </p:nvSpPr>
        <p:spPr>
          <a:xfrm>
            <a:off x="853050" y="2772800"/>
            <a:ext cx="7437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b="1"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sistema de control de versiones de archivos. A través de ellos podemos desarrollar proyectos en la cual varias personas pueden contribuir simultáneamente en el mismo, editando y creando nuevos archivos y permitiendo que los mismos puedan existir sin el riesgo de que sus alteraciones sean sobrescritas.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00" y="753450"/>
            <a:ext cx="2219205" cy="18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023" y="418100"/>
            <a:ext cx="2128374" cy="212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692525" y="2464100"/>
            <a:ext cx="79584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es un servicio web que ofrece varias funcionalidades adicionales aplicadas al git. Resumiendo, usted podrá usar gratuitamente el github para alojar sus proyectos personales.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i="1" lang="pt-BR" sz="1800">
                <a:solidFill>
                  <a:srgbClr val="B7B7B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Además, casi todos los proyectos / frameworks / bibliotecas sobre desarrollo de código abierto están en github, y usted puede acompañar a través de nuevas versiones, contribuir a informar de errores o incluso enviar código y correcciones.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59" name="Shape 159"/>
          <p:cNvSpPr txBox="1"/>
          <p:nvPr/>
        </p:nvSpPr>
        <p:spPr>
          <a:xfrm>
            <a:off x="373200" y="13675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Lo que usted necesita para empezar a usar GitHub: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Tener una cuenta en GitHub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Generar una clave SSH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Autenticación vía SSH pública (para que usted pueda commitar)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97" y="372447"/>
            <a:ext cx="5562876" cy="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487500" y="669275"/>
            <a:ext cx="690900" cy="38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49" y="1225625"/>
            <a:ext cx="4528779" cy="36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88" y="601050"/>
            <a:ext cx="5751628" cy="42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0" y="2371726"/>
            <a:ext cx="7765785" cy="13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00" y="1361475"/>
            <a:ext cx="7177950" cy="9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600" y="918100"/>
            <a:ext cx="7177944" cy="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00" y="577099"/>
            <a:ext cx="7177949" cy="20790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83" name="Shape 183"/>
          <p:cNvSpPr/>
          <p:nvPr/>
        </p:nvSpPr>
        <p:spPr>
          <a:xfrm>
            <a:off x="2888084" y="848050"/>
            <a:ext cx="748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602975" y="1387850"/>
            <a:ext cx="2562600" cy="42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69600" y="3462175"/>
            <a:ext cx="85206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echo "# hangout_teste"&gt;&gt; README.md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init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add README.md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commit -m "first commit"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remote add origin REPO_GITHUB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push -u origin master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061000" y="582150"/>
            <a:ext cx="31407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439100" y="2371725"/>
            <a:ext cx="4496400" cy="42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450"/>
            <a:ext cx="8839199" cy="323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99" name="Shape 199"/>
          <p:cNvSpPr txBox="1"/>
          <p:nvPr/>
        </p:nvSpPr>
        <p:spPr>
          <a:xfrm>
            <a:off x="1889200" y="372450"/>
            <a:ext cx="5996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Crear un archivo dentro de la aplicación principal llamada .gitignore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Ponga en él archivos que serán ignorados por Git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** Hacer otro commit 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475" y="1902188"/>
            <a:ext cx="2778500" cy="243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5" y="2127475"/>
            <a:ext cx="2514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Python</a:t>
            </a:r>
            <a:endParaRPr sz="2000"/>
          </a:p>
        </p:txBody>
      </p:sp>
      <p:sp>
        <p:nvSpPr>
          <p:cNvPr id="66" name="Shape 66"/>
          <p:cNvSpPr txBox="1"/>
          <p:nvPr/>
        </p:nvSpPr>
        <p:spPr>
          <a:xfrm>
            <a:off x="1116650" y="938900"/>
            <a:ext cx="757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lenguaje de programación creada por Guido van Rossum en 1991. Los objetivos del proyecto del lenguaje eran: productividad y legibilidad.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 otras palabras, </a:t>
            </a: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lenguaje que se creó para producir código bueno y fácil de mantener de manera rápida.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Instalando o Python :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http://tutorial.djangogirls.org/es/python_installation/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251" y="102575"/>
            <a:ext cx="740225" cy="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Estructura Django</a:t>
            </a:r>
            <a:endParaRPr sz="2000"/>
          </a:p>
        </p:txBody>
      </p:sp>
      <p:sp>
        <p:nvSpPr>
          <p:cNvPr id="207" name="Shape 207"/>
          <p:cNvSpPr/>
          <p:nvPr/>
        </p:nvSpPr>
        <p:spPr>
          <a:xfrm>
            <a:off x="428075" y="3628475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938625" y="3628475"/>
            <a:ext cx="17166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Url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655225" y="3675550"/>
            <a:ext cx="16362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255425" y="3675550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777325" y="3619500"/>
            <a:ext cx="1445700" cy="13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Site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50" y="1136275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9453" r="0" t="0"/>
          <a:stretch/>
        </p:blipFill>
        <p:spPr>
          <a:xfrm>
            <a:off x="499500" y="2455650"/>
            <a:ext cx="2519495" cy="21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5" y="1645150"/>
            <a:ext cx="5122387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App Django </a:t>
            </a:r>
            <a:endParaRPr sz="2000"/>
          </a:p>
        </p:txBody>
      </p:sp>
      <p:sp>
        <p:nvSpPr>
          <p:cNvPr id="220" name="Shape 220"/>
          <p:cNvSpPr txBox="1"/>
          <p:nvPr/>
        </p:nvSpPr>
        <p:spPr>
          <a:xfrm>
            <a:off x="76200" y="448650"/>
            <a:ext cx="63378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 una aplicación diferente dentro de nuestro proyecto.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startapp portfolios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1797550"/>
            <a:ext cx="6981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Necesitamos colocar el nuevo APP dentro de los </a:t>
            </a: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059200" y="1564050"/>
            <a:ext cx="2275200" cy="2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28100" y="4031575"/>
            <a:ext cx="1031100" cy="3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099" y="261900"/>
            <a:ext cx="1807850" cy="43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Modelos</a:t>
            </a:r>
            <a:endParaRPr sz="2000"/>
          </a:p>
        </p:txBody>
      </p:sp>
      <p:sp>
        <p:nvSpPr>
          <p:cNvPr id="230" name="Shape 230"/>
          <p:cNvSpPr txBox="1"/>
          <p:nvPr/>
        </p:nvSpPr>
        <p:spPr>
          <a:xfrm>
            <a:off x="609600" y="3200400"/>
            <a:ext cx="502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class -&gt; definición de objeto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DatosPersonal-&gt; nombre del modelo (que es un objeto)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modelos.Model -&gt; modelo de Django que será guardado en el banco.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082575" y="3657600"/>
            <a:ext cx="46503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método/function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675" y="4145313"/>
            <a:ext cx="17526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3962400" y="-1295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7123" r="0" t="36652"/>
          <a:stretch/>
        </p:blipFill>
        <p:spPr>
          <a:xfrm>
            <a:off x="649150" y="4049525"/>
            <a:ext cx="3008576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700" y="436550"/>
            <a:ext cx="4758611" cy="3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50" y="3474247"/>
            <a:ext cx="6490275" cy="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613" y="1888473"/>
            <a:ext cx="7495774" cy="7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Modelos</a:t>
            </a:r>
            <a:endParaRPr sz="2000"/>
          </a:p>
        </p:txBody>
      </p:sp>
      <p:sp>
        <p:nvSpPr>
          <p:cNvPr id="243" name="Shape 243"/>
          <p:cNvSpPr txBox="1"/>
          <p:nvPr/>
        </p:nvSpPr>
        <p:spPr>
          <a:xfrm>
            <a:off x="2390250" y="-255480"/>
            <a:ext cx="38649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Necesitamos aplicar los cambios a la base de datos: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makemigrations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migrate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299375" y="1866900"/>
            <a:ext cx="2891400" cy="23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611600" y="3474250"/>
            <a:ext cx="2140200" cy="28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03" y="2136800"/>
            <a:ext cx="5582600" cy="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Admin</a:t>
            </a:r>
            <a:endParaRPr sz="2000"/>
          </a:p>
        </p:txBody>
      </p:sp>
      <p:sp>
        <p:nvSpPr>
          <p:cNvPr id="252" name="Shape 252"/>
          <p:cNvSpPr/>
          <p:nvPr/>
        </p:nvSpPr>
        <p:spPr>
          <a:xfrm>
            <a:off x="5148975" y="2052525"/>
            <a:ext cx="2214300" cy="26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3019875" y="2207550"/>
            <a:ext cx="4159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createsuperuser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581" y="357400"/>
            <a:ext cx="3397006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900" y="3483646"/>
            <a:ext cx="5888350" cy="12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602950" y="79325"/>
            <a:ext cx="3540900" cy="201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Admin</a:t>
            </a:r>
            <a:endParaRPr sz="20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99" y="1102649"/>
            <a:ext cx="3169425" cy="7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508800" y="-914400"/>
            <a:ext cx="37428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El Django pone un 's' en el modelo informando plural !!</a:t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Pegue ese código en su modelo, así que usted fuerza a su modelo a aceptar el nombre en el singular y el plural.</a:t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550" y="439425"/>
            <a:ext cx="2402325" cy="1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75" y="2593176"/>
            <a:ext cx="7684847" cy="22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Url- Endereço da Web </a:t>
            </a:r>
            <a:endParaRPr sz="2000"/>
          </a:p>
        </p:txBody>
      </p:sp>
      <p:sp>
        <p:nvSpPr>
          <p:cNvPr id="271" name="Shape 271"/>
          <p:cNvSpPr txBox="1"/>
          <p:nvPr/>
        </p:nvSpPr>
        <p:spPr>
          <a:xfrm>
            <a:off x="3285700" y="667200"/>
            <a:ext cx="29211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mi_primer_proyecto/urls.py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900" y="1855850"/>
            <a:ext cx="3930699" cy="18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Url </a:t>
            </a:r>
            <a:endParaRPr sz="2000"/>
          </a:p>
        </p:txBody>
      </p:sp>
      <p:sp>
        <p:nvSpPr>
          <p:cNvPr id="278" name="Shape 278"/>
          <p:cNvSpPr txBox="1"/>
          <p:nvPr/>
        </p:nvSpPr>
        <p:spPr>
          <a:xfrm>
            <a:off x="3124200" y="-304800"/>
            <a:ext cx="23910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Crearemos el archivo: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portfolios/urls.py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813" y="763688"/>
            <a:ext cx="4000775" cy="15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800" y="2806775"/>
            <a:ext cx="5649600" cy="15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432691" y="2373400"/>
            <a:ext cx="181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 poco de Regex: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181150" y="4507400"/>
            <a:ext cx="462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Siguiente paso → Crear la View para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Views</a:t>
            </a:r>
            <a:endParaRPr sz="2000"/>
          </a:p>
        </p:txBody>
      </p:sp>
      <p:sp>
        <p:nvSpPr>
          <p:cNvPr id="288" name="Shape 288"/>
          <p:cNvSpPr txBox="1"/>
          <p:nvPr/>
        </p:nvSpPr>
        <p:spPr>
          <a:xfrm>
            <a:off x="1819425" y="167400"/>
            <a:ext cx="63345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Una View toma información de Model y se muestra en un Template.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En una View tenemos la "lógica" de negocio, de su aplicación.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048538" y="995388"/>
            <a:ext cx="3540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portfolio/views.py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371624" y="3170525"/>
            <a:ext cx="6334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Temos um método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Renderizando para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920775" y="3730750"/>
            <a:ext cx="3540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Executando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13" y="1850949"/>
            <a:ext cx="5035175" cy="10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174" y="4187950"/>
            <a:ext cx="3540000" cy="79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3100" y="7620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Templates</a:t>
            </a:r>
            <a:endParaRPr sz="2000"/>
          </a:p>
        </p:txBody>
      </p:sp>
      <p:sp>
        <p:nvSpPr>
          <p:cNvPr id="299" name="Shape 299"/>
          <p:cNvSpPr txBox="1"/>
          <p:nvPr/>
        </p:nvSpPr>
        <p:spPr>
          <a:xfrm>
            <a:off x="972750" y="405675"/>
            <a:ext cx="65889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una carpeta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templates,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dentro de ella otra carpeta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y um archivo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portfolios&gt;template&gt;portfolios&gt;portfolio_show.html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21893" t="9690"/>
          <a:stretch/>
        </p:blipFill>
        <p:spPr>
          <a:xfrm>
            <a:off x="3048413" y="2608300"/>
            <a:ext cx="2589975" cy="16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Mi primer comando en Python</a:t>
            </a:r>
            <a:endParaRPr sz="2000"/>
          </a:p>
        </p:txBody>
      </p:sp>
      <p:sp>
        <p:nvSpPr>
          <p:cNvPr id="73" name="Shape 73"/>
          <p:cNvSpPr txBox="1"/>
          <p:nvPr/>
        </p:nvSpPr>
        <p:spPr>
          <a:xfrm>
            <a:off x="1054100" y="1909950"/>
            <a:ext cx="757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probar Python, escriba en su terminal: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endParaRPr b="1" i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 eso tu terminal se volverá iterativo y podrás probar el código abajo con enter al final: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&gt;&gt;&gt;2+3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&gt;&gt;&gt;len("Hola")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60071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52324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Templates Teste </a:t>
            </a:r>
            <a:endParaRPr sz="2000"/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32281" l="0" r="0" t="0"/>
          <a:stretch/>
        </p:blipFill>
        <p:spPr>
          <a:xfrm>
            <a:off x="3613075" y="3844075"/>
            <a:ext cx="3343275" cy="1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3140400" y="298475"/>
            <a:ext cx="2863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050400" y="3485875"/>
            <a:ext cx="3043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263" y="1044200"/>
            <a:ext cx="2527466" cy="220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00" y="2334750"/>
            <a:ext cx="5281342" cy="25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00" y="125125"/>
            <a:ext cx="3925401" cy="212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</a:t>
            </a:r>
            <a:endParaRPr sz="2000"/>
          </a:p>
        </p:txBody>
      </p:sp>
      <p:sp>
        <p:nvSpPr>
          <p:cNvPr id="317" name="Shape 317"/>
          <p:cNvSpPr/>
          <p:nvPr/>
        </p:nvSpPr>
        <p:spPr>
          <a:xfrm>
            <a:off x="3188578" y="125128"/>
            <a:ext cx="608400" cy="22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838625" y="2344625"/>
            <a:ext cx="2638800" cy="27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765275" y="3877775"/>
            <a:ext cx="1455000" cy="16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551" y="108250"/>
            <a:ext cx="3925400" cy="21626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5651200" y="2474025"/>
            <a:ext cx="1137600" cy="5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git add .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git add -A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Css </a:t>
            </a:r>
            <a:endParaRPr sz="2000"/>
          </a:p>
        </p:txBody>
      </p:sp>
      <p:sp>
        <p:nvSpPr>
          <p:cNvPr id="327" name="Shape 327"/>
          <p:cNvSpPr txBox="1"/>
          <p:nvPr/>
        </p:nvSpPr>
        <p:spPr>
          <a:xfrm>
            <a:off x="904950" y="92750"/>
            <a:ext cx="7224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 un archivo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dentro de la carpeta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en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 dentro de ella otra carpeta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css.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portfolios&gt;static&gt;css&gt;style.css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421" y="1514530"/>
            <a:ext cx="2231325" cy="313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91125" y="3312550"/>
            <a:ext cx="54666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https://github.com/PKpacheco/mi_primer_proyecto/blob/master/portfolios/static/css/style.css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330" name="Shape 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225" y="2033100"/>
            <a:ext cx="2451625" cy="1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Alterações na View </a:t>
            </a:r>
            <a:endParaRPr sz="2000"/>
          </a:p>
        </p:txBody>
      </p:sp>
      <p:sp>
        <p:nvSpPr>
          <p:cNvPr id="336" name="Shape 336"/>
          <p:cNvSpPr txBox="1"/>
          <p:nvPr/>
        </p:nvSpPr>
        <p:spPr>
          <a:xfrm>
            <a:off x="838200" y="685800"/>
            <a:ext cx="7257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Haremos algunos cambios en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 facilitar nuestro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25" y="1725002"/>
            <a:ext cx="6960900" cy="2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Html </a:t>
            </a:r>
            <a:endParaRPr sz="2000"/>
          </a:p>
        </p:txBody>
      </p:sp>
      <p:sp>
        <p:nvSpPr>
          <p:cNvPr id="343" name="Shape 343"/>
          <p:cNvSpPr txBox="1"/>
          <p:nvPr/>
        </p:nvSpPr>
        <p:spPr>
          <a:xfrm>
            <a:off x="742500" y="3068800"/>
            <a:ext cx="77850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https://github.com/PKpacheco/mi_primer_proyecto/blob/master/portfolios/templates/portfolios/portfolio_show.html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05850"/>
            <a:ext cx="3279884" cy="2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608" y="972850"/>
            <a:ext cx="4472898" cy="21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00" y="2122525"/>
            <a:ext cx="5660988" cy="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Requirements.txt </a:t>
            </a:r>
            <a:endParaRPr sz="2000"/>
          </a:p>
        </p:txBody>
      </p:sp>
      <p:sp>
        <p:nvSpPr>
          <p:cNvPr id="352" name="Shape 352"/>
          <p:cNvSpPr txBox="1"/>
          <p:nvPr/>
        </p:nvSpPr>
        <p:spPr>
          <a:xfrm>
            <a:off x="475350" y="1143000"/>
            <a:ext cx="75837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guarda todas las dependencias instaladas en su aplicación.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Compruebe todas las dependencias con: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$pip freeze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57800" y="2122525"/>
            <a:ext cx="1044600" cy="26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1795200" y="3108050"/>
            <a:ext cx="5316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Em seguida, crie o arquivo: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 b="19202" l="9354" r="0" t="18003"/>
          <a:stretch/>
        </p:blipFill>
        <p:spPr>
          <a:xfrm>
            <a:off x="3217863" y="551700"/>
            <a:ext cx="2098663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5">
            <a:alphaModFix/>
          </a:blip>
          <a:srcRect b="0" l="2780" r="0" t="0"/>
          <a:stretch/>
        </p:blipFill>
        <p:spPr>
          <a:xfrm>
            <a:off x="3376175" y="3821050"/>
            <a:ext cx="2263775" cy="1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Makefile</a:t>
            </a:r>
            <a:endParaRPr sz="2000"/>
          </a:p>
        </p:txBody>
      </p:sp>
      <p:sp>
        <p:nvSpPr>
          <p:cNvPr id="362" name="Shape 362"/>
          <p:cNvSpPr txBox="1"/>
          <p:nvPr/>
        </p:nvSpPr>
        <p:spPr>
          <a:xfrm>
            <a:off x="475350" y="0"/>
            <a:ext cx="758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Makefile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es un acceso directo a los comandos.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1008063"/>
            <a:ext cx="1038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0" l="1797" r="0" t="0"/>
          <a:stretch/>
        </p:blipFill>
        <p:spPr>
          <a:xfrm>
            <a:off x="2965663" y="1651400"/>
            <a:ext cx="2907876" cy="26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1654825" y="4131875"/>
            <a:ext cx="59478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https://github.com/PKpacheco/mi_primer_proyecto/blob/master/Makefile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22550" y="2243850"/>
            <a:ext cx="28989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Gracias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Django</a:t>
            </a:r>
            <a:endParaRPr sz="2000"/>
          </a:p>
        </p:txBody>
      </p:sp>
      <p:sp>
        <p:nvSpPr>
          <p:cNvPr id="79" name="Shape 79"/>
          <p:cNvSpPr txBox="1"/>
          <p:nvPr/>
        </p:nvSpPr>
        <p:spPr>
          <a:xfrm>
            <a:off x="929675" y="943300"/>
            <a:ext cx="72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</a:rPr>
              <a:t>Django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</a:rPr>
              <a:t> es un Framework gratuito y de código abierto para la creación de aplicaciones web, escrito en Python.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</a:rPr>
              <a:t>Framework web, es un conjunto de componentes que ayuda a desarrollar sitios de forma más rápida y fácil.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800" cy="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31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Virtual Env Wrapper</a:t>
            </a:r>
            <a:endParaRPr sz="2000"/>
          </a:p>
        </p:txBody>
      </p:sp>
      <p:sp>
        <p:nvSpPr>
          <p:cNvPr id="86" name="Shape 86"/>
          <p:cNvSpPr txBox="1"/>
          <p:nvPr/>
        </p:nvSpPr>
        <p:spPr>
          <a:xfrm>
            <a:off x="464725" y="749050"/>
            <a:ext cx="80496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facilitar, usaremos Virtual Env Wrapper.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Env es un entorno virtual que hace que todas las dependencias del proyecto queden en un solo directorio.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instalar utilice el comando siguiente: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virtualenvwrapper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1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Python2  x Python3</a:t>
            </a:r>
            <a:endParaRPr sz="2000"/>
          </a:p>
        </p:txBody>
      </p:sp>
      <p:sp>
        <p:nvSpPr>
          <p:cNvPr id="92" name="Shape 92"/>
          <p:cNvSpPr txBox="1"/>
          <p:nvPr/>
        </p:nvSpPr>
        <p:spPr>
          <a:xfrm>
            <a:off x="464725" y="826075"/>
            <a:ext cx="73128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(crear  CarpetaDelProyecto)</a:t>
            </a:r>
            <a:b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 crearemos una virtual env: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mkvirtualenv NombreDelProyecto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mkvirtualenv --python=python3 NombreDelProyecto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3540350"/>
            <a:ext cx="7373524" cy="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2" y="4060200"/>
            <a:ext cx="5965343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25" y="2634275"/>
            <a:ext cx="5740023" cy="1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Instalación de Django</a:t>
            </a:r>
            <a:endParaRPr sz="2000"/>
          </a:p>
        </p:txBody>
      </p:sp>
      <p:sp>
        <p:nvSpPr>
          <p:cNvPr id="101" name="Shape 101"/>
          <p:cNvSpPr txBox="1"/>
          <p:nvPr/>
        </p:nvSpPr>
        <p:spPr>
          <a:xfrm>
            <a:off x="679225" y="795875"/>
            <a:ext cx="639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 ahora sí instalaremos el Django: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Django</a:t>
            </a:r>
            <a:endParaRPr b="1" i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* Sin establecer la versión el pip siempre instalará la última.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607950" y="2648500"/>
            <a:ext cx="1860000" cy="29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Comenzando su proyecto</a:t>
            </a:r>
            <a:endParaRPr sz="2000"/>
          </a:p>
        </p:txBody>
      </p:sp>
      <p:sp>
        <p:nvSpPr>
          <p:cNvPr id="108" name="Shape 108"/>
          <p:cNvSpPr txBox="1"/>
          <p:nvPr/>
        </p:nvSpPr>
        <p:spPr>
          <a:xfrm>
            <a:off x="2224950" y="1843900"/>
            <a:ext cx="4694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$ django-admin startproject </a:t>
            </a: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mi_proyeto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800" cy="8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25" y="3258297"/>
            <a:ext cx="7857551" cy="27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22988"/>
            <a:ext cx="1776950" cy="1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Comenzando su proyecto ...</a:t>
            </a:r>
            <a:endParaRPr sz="2000"/>
          </a:p>
        </p:txBody>
      </p:sp>
      <p:sp>
        <p:nvSpPr>
          <p:cNvPr id="117" name="Shape 117"/>
          <p:cNvSpPr txBox="1"/>
          <p:nvPr/>
        </p:nvSpPr>
        <p:spPr>
          <a:xfrm>
            <a:off x="1633950" y="1058250"/>
            <a:ext cx="6685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Necesitamos cambiar algunas configuraciones en</a:t>
            </a: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settings.py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988" y="1934538"/>
            <a:ext cx="40862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014950" y="2971900"/>
            <a:ext cx="51186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LANGUAGE_CODE="pt-BR"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TIME_ZONE=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'America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/Sao_Paulo'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STATIC_URL = '/static/'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STATIC_ROOT = os.path.join(BASE_DIR, 'static'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86150" y="2358600"/>
            <a:ext cx="8400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973" y="1926837"/>
            <a:ext cx="2707625" cy="80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