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5143500" cx="9144000"/>
  <p:notesSz cx="6858000" cy="9144000"/>
  <p:embeddedFontLst>
    <p:embeddedFont>
      <p:font typeface="Roboto"/>
      <p:regular r:id="rId54"/>
      <p:bold r:id="rId55"/>
      <p:italic r:id="rId56"/>
      <p:boldItalic r:id="rId57"/>
    </p:embeddedFont>
    <p:embeddedFont>
      <p:font typeface="Lat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1" Type="http://schemas.openxmlformats.org/officeDocument/2006/relationships/font" Target="fonts/Lat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Lato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Roboto-bold.fntdata"/><Relationship Id="rId10" Type="http://schemas.openxmlformats.org/officeDocument/2006/relationships/slide" Target="slides/slide6.xml"/><Relationship Id="rId54" Type="http://schemas.openxmlformats.org/officeDocument/2006/relationships/font" Target="fonts/Roboto-regular.fntdata"/><Relationship Id="rId13" Type="http://schemas.openxmlformats.org/officeDocument/2006/relationships/slide" Target="slides/slide9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8.xml"/><Relationship Id="rId56" Type="http://schemas.openxmlformats.org/officeDocument/2006/relationships/font" Target="fonts/Roboto-italic.fntdata"/><Relationship Id="rId15" Type="http://schemas.openxmlformats.org/officeDocument/2006/relationships/slide" Target="slides/slide11.xml"/><Relationship Id="rId59" Type="http://schemas.openxmlformats.org/officeDocument/2006/relationships/font" Target="fonts/Lato-bold.fntdata"/><Relationship Id="rId14" Type="http://schemas.openxmlformats.org/officeDocument/2006/relationships/slide" Target="slides/slide10.xml"/><Relationship Id="rId58" Type="http://schemas.openxmlformats.org/officeDocument/2006/relationships/font" Target="fonts/Lato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Relationship Id="rId4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t.wikipedia.org/wiki/Estrutura_de_dados" TargetMode="External"/><Relationship Id="rId4" Type="http://schemas.openxmlformats.org/officeDocument/2006/relationships/hyperlink" Target="https://pt.wikipedia.org/wiki/Objeto" TargetMode="External"/><Relationship Id="rId5" Type="http://schemas.openxmlformats.org/officeDocument/2006/relationships/hyperlink" Target="https://pt.wikipedia.org/wiki/Arquivo" TargetMode="External"/><Relationship Id="rId6" Type="http://schemas.openxmlformats.org/officeDocument/2006/relationships/hyperlink" Target="https://pt.wikipedia.org/wiki/Buffer" TargetMode="External"/><Relationship Id="rId7" Type="http://schemas.openxmlformats.org/officeDocument/2006/relationships/hyperlink" Target="https://pt.wikipedia.org/wiki/Rede_de_computadores" TargetMode="External"/><Relationship Id="rId8" Type="http://schemas.openxmlformats.org/officeDocument/2006/relationships/hyperlink" Target="https://pt.wikipedia.org/wiki/Serializa%C3%A7%C3%A3o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utorial.djangogirls.org/pt/django_orm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aelum.com.br/apostila-vraptor-hibernate/rest/#11-3-o-triangulo-do-rest" TargetMode="External"/><Relationship Id="rId4" Type="http://schemas.openxmlformats.org/officeDocument/2006/relationships/hyperlink" Target="https://pt.wikipedia.org/wiki/REST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getpostman.com/docs/introduction" TargetMode="External"/><Relationship Id="rId4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localhost:8000/api/portfolios/" TargetMode="External"/><Relationship Id="rId4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django-rest-framework.org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localhost:8000/api/portfolios/" TargetMode="External"/><Relationship Id="rId4" Type="http://schemas.openxmlformats.org/officeDocument/2006/relationships/hyperlink" Target="http://localhost:8000/api/portfolios/" TargetMode="External"/><Relationship Id="rId5" Type="http://schemas.openxmlformats.org/officeDocument/2006/relationships/image" Target="../media/image3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www.django-rest-framework.org/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PKpacheco/meu-portfolio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00" y="907776"/>
            <a:ext cx="7387924" cy="326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Adicionando Django Rest Framework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3872250" y="2076400"/>
            <a:ext cx="1399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775" y="1924187"/>
            <a:ext cx="3734975" cy="258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425" y="2201576"/>
            <a:ext cx="2324575" cy="20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1504250" y="3235000"/>
            <a:ext cx="928800" cy="2250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4768125" y="4005075"/>
            <a:ext cx="1842900" cy="2250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762000" y="1224500"/>
            <a:ext cx="7542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Precisamos adicionar em 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mysite/settings.py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o </a:t>
            </a:r>
            <a:r>
              <a:rPr i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rest_framework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para que o projeto identifique a app.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Criando uma app API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674550" y="1934750"/>
            <a:ext cx="54666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Para administrar nosso rest framework criaremos uma app</a:t>
            </a:r>
          </a:p>
          <a:p>
            <a:pPr lvl="0" rtl="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$ python manage.py startapp api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84050"/>
            <a:ext cx="64198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0562" y="777063"/>
            <a:ext cx="2326675" cy="358286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4107600" y="3284050"/>
            <a:ext cx="2384700" cy="2097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6987900" y="1191650"/>
            <a:ext cx="1752000" cy="2859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Criando arquivo urls.py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72250" y="2152600"/>
            <a:ext cx="1399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050" y="1210650"/>
            <a:ext cx="2029299" cy="341907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3055050" y="3889125"/>
            <a:ext cx="2029200" cy="3201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1598250" y="822000"/>
            <a:ext cx="70065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Criaremos o 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arquivo urls.py 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dentro da nossa nova app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api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Adicionando rota da app api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3872250" y="2152600"/>
            <a:ext cx="1399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425" y="2146727"/>
            <a:ext cx="5992945" cy="163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2391450" y="1476812"/>
            <a:ext cx="434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 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mysite/urls.py 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adicionar a rota nova</a:t>
            </a:r>
          </a:p>
        </p:txBody>
      </p:sp>
      <p:sp>
        <p:nvSpPr>
          <p:cNvPr id="179" name="Shape 179"/>
          <p:cNvSpPr/>
          <p:nvPr/>
        </p:nvSpPr>
        <p:spPr>
          <a:xfrm>
            <a:off x="2076600" y="2672675"/>
            <a:ext cx="4971000" cy="3201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455975" y="894125"/>
            <a:ext cx="8429400" cy="334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900"/>
              </a:spcBef>
              <a:spcAft>
                <a:spcPts val="900"/>
              </a:spcAft>
              <a:buNone/>
            </a:pPr>
            <a:r>
              <a:rPr b="1" lang="pt-BR">
                <a:solidFill>
                  <a:srgbClr val="25252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Serialização</a:t>
            </a:r>
            <a:r>
              <a:rPr lang="pt-BR">
                <a:solidFill>
                  <a:srgbClr val="25252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é o processo de tradução de </a:t>
            </a:r>
            <a:r>
              <a:rPr lang="pt-BR">
                <a:solidFill>
                  <a:srgbClr val="0B008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3"/>
              </a:rPr>
              <a:t>estruturas de dados</a:t>
            </a:r>
            <a:r>
              <a:rPr lang="pt-BR">
                <a:solidFill>
                  <a:srgbClr val="25252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ou estado de </a:t>
            </a:r>
            <a:r>
              <a:rPr lang="pt-BR">
                <a:solidFill>
                  <a:srgbClr val="0B008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4"/>
              </a:rPr>
              <a:t>objeto</a:t>
            </a:r>
            <a:r>
              <a:rPr lang="pt-BR">
                <a:solidFill>
                  <a:srgbClr val="25252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em um formato que possa ser armazenado (por exemplo, em um </a:t>
            </a:r>
            <a:r>
              <a:rPr lang="pt-BR">
                <a:solidFill>
                  <a:srgbClr val="0B008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5"/>
              </a:rPr>
              <a:t>arquivo</a:t>
            </a:r>
            <a:r>
              <a:rPr lang="pt-BR">
                <a:solidFill>
                  <a:srgbClr val="25252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ou </a:t>
            </a:r>
            <a:r>
              <a:rPr lang="pt-BR">
                <a:solidFill>
                  <a:srgbClr val="0B008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6"/>
              </a:rPr>
              <a:t>buffer</a:t>
            </a:r>
            <a:r>
              <a:rPr lang="pt-BR">
                <a:solidFill>
                  <a:srgbClr val="25252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de memória, ou transmitido por meio de um enlace de conexão de </a:t>
            </a:r>
            <a:r>
              <a:rPr lang="pt-BR">
                <a:solidFill>
                  <a:srgbClr val="0B008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7"/>
              </a:rPr>
              <a:t>rede</a:t>
            </a:r>
            <a:r>
              <a:rPr lang="pt-BR">
                <a:solidFill>
                  <a:srgbClr val="25252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) e reconstruído posteriormente no mesmo ou em outro ambiente computacional.</a:t>
            </a:r>
          </a:p>
          <a:p>
            <a:pPr lvl="0" rtl="0" algn="just"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baseline="30000">
              <a:solidFill>
                <a:srgbClr val="25252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spcBef>
                <a:spcPts val="900"/>
              </a:spcBef>
              <a:spcAft>
                <a:spcPts val="900"/>
              </a:spcAft>
              <a:buNone/>
            </a:pPr>
            <a:r>
              <a:rPr lang="pt-BR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https://pt.wikipedia.org/wiki/Serializa%C3%A7%C3%A3o</a:t>
            </a:r>
          </a:p>
          <a:p>
            <a:pPr lvl="0" rtl="0" algn="just"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2000">
              <a:solidFill>
                <a:srgbClr val="2A399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76200" y="-152400"/>
            <a:ext cx="36258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Serialização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Criando arquivo serializer.py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4052250" y="2581275"/>
            <a:ext cx="1399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1598250" y="822000"/>
            <a:ext cx="70065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Criaremos o arquivo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serializer.py 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dentro de 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portfolios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550" y="1084225"/>
            <a:ext cx="1882125" cy="36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>
            <a:off x="3376012" y="3511225"/>
            <a:ext cx="2029200" cy="3201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Serializer.py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425" y="1417650"/>
            <a:ext cx="7497149" cy="34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742650" y="974400"/>
            <a:ext cx="8520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Serializaremos somente alguns dados do nosso modelo, para que nossos testes a frente se tornem mais curtos. </a:t>
            </a:r>
          </a:p>
        </p:txBody>
      </p:sp>
      <p:sp>
        <p:nvSpPr>
          <p:cNvPr id="202" name="Shape 202"/>
          <p:cNvSpPr/>
          <p:nvPr/>
        </p:nvSpPr>
        <p:spPr>
          <a:xfrm>
            <a:off x="2413875" y="4536325"/>
            <a:ext cx="5554200" cy="3201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Acrescentando código em  views.py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3872250" y="1695400"/>
            <a:ext cx="1399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1203075" y="1238962"/>
            <a:ext cx="76575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Alguns ajustes em  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portfolios/views.py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para que ele tenha interação com a API, afinal no projeto antigo ele só renderizava para o template.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075" y="1935225"/>
            <a:ext cx="70104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Acrescentando código em  views.py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3872250" y="1695400"/>
            <a:ext cx="1399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182700" y="1543775"/>
            <a:ext cx="896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Agora  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portfolios/views.py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importa algumas coisas de rest_framework e tem um </a:t>
            </a:r>
            <a:r>
              <a:rPr i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class 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específico para API. </a:t>
            </a:r>
          </a:p>
          <a:p>
            <a:pPr lvl="0" rtl="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Faremos um primeiro exemplo somente com GET, ou seja somente a exibição dos dados.</a:t>
            </a: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45391" l="0" r="0" t="0"/>
          <a:stretch/>
        </p:blipFill>
        <p:spPr>
          <a:xfrm>
            <a:off x="1042200" y="2631950"/>
            <a:ext cx="6466675" cy="18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Acrescentando código em  views.py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3872250" y="1695400"/>
            <a:ext cx="1399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807800" y="1073350"/>
            <a:ext cx="65229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Faremos um </a:t>
            </a:r>
            <a:r>
              <a:rPr i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class 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exibindo todos os nossos cadastros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11698"/>
            <a:ext cx="8991599" cy="206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311700" y="1270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Paola Katherine Pacheco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-"/>
            </a:pPr>
            <a:r>
              <a:rPr lang="pt-BR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Graduada em Análise de Sistemas pela Unesa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-"/>
            </a:pPr>
            <a:r>
              <a:rPr lang="pt-BR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Ex-graduanda de Estatística na Uerj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-"/>
            </a:pPr>
            <a:r>
              <a:rPr lang="pt-BR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Apaixonada por números , viagens e chocolate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-"/>
            </a:pPr>
            <a:r>
              <a:rPr lang="pt-BR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Desenvolvedora Back End Python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-"/>
            </a:pPr>
            <a:r>
              <a:rPr lang="pt-BR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Membro do Django Girls , Pyladies, Women Techmakers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-"/>
            </a:pPr>
            <a:r>
              <a:rPr lang="pt-BR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 GDG Organizer Rio de Janeiro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about.me/pkcpweb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16833"/>
          <a:stretch/>
        </p:blipFill>
        <p:spPr>
          <a:xfrm>
            <a:off x="6432000" y="742675"/>
            <a:ext cx="2400300" cy="25365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dashDot"/>
            <a:round/>
            <a:headEnd len="med" w="med" type="none"/>
            <a:tailEnd len="med" w="med" type="none"/>
          </a:ln>
        </p:spPr>
      </p:pic>
      <p:sp>
        <p:nvSpPr>
          <p:cNvPr id="92" name="Shape 92"/>
          <p:cNvSpPr txBox="1"/>
          <p:nvPr/>
        </p:nvSpPr>
        <p:spPr>
          <a:xfrm>
            <a:off x="514050" y="301100"/>
            <a:ext cx="39210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Quem sou eu 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Urls.py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896625" y="1062450"/>
            <a:ext cx="7783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 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api/urls.py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coloque o código abaixo. Com isso direcionamos uma rota para exibir o conteúdo de </a:t>
            </a:r>
            <a:r>
              <a:rPr i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PortfolioListView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76" y="1726725"/>
            <a:ext cx="8422174" cy="2969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Admin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348" y="790450"/>
            <a:ext cx="4836025" cy="35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235500" y="2802725"/>
            <a:ext cx="49584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Coloque o projeto para rodar </a:t>
            </a:r>
          </a:p>
          <a:p>
            <a:pPr lvl="0" rtl="0">
              <a:lnSpc>
                <a:spcPct val="10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$make run</a:t>
            </a:r>
          </a:p>
          <a:p>
            <a:pPr lvl="0" rtl="0">
              <a:lnSpc>
                <a:spcPct val="10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i="1"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Lembrando que esse novo projeto tem um MakeFile. </a:t>
            </a:r>
          </a:p>
          <a:p>
            <a:pPr lvl="0" rtl="0">
              <a:lnSpc>
                <a:spcPct val="10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i="1"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Mas caso queira poderá rodar com </a:t>
            </a:r>
          </a:p>
          <a:p>
            <a:pPr lvl="0" rtl="0">
              <a:lnSpc>
                <a:spcPct val="10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b="1" i="1"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$python manage.py makerun</a:t>
            </a:r>
          </a:p>
          <a:p>
            <a:pPr lvl="0" rtl="0">
              <a:lnSpc>
                <a:spcPct val="10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0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Adicione uma nova pessoa e salve.</a:t>
            </a:r>
          </a:p>
          <a:p>
            <a:pPr lvl="0" rtl="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Admin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302" y="587075"/>
            <a:ext cx="6414300" cy="429539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>
            <a:off x="1456075" y="3898000"/>
            <a:ext cx="3867900" cy="3882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Acessando o Rest Framework no browser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523500" y="601050"/>
            <a:ext cx="79365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Definimos em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urls.py 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que api.urls se chamaria </a:t>
            </a:r>
            <a:r>
              <a:rPr b="1" i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api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e que nosso PortfolioViewSet se chamaria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portfolios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por isso para acessar devemos colocar o endereço: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http://localhost:8000/api/portfolios/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87" y="2257900"/>
            <a:ext cx="4448175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/>
          <p:nvPr/>
        </p:nvSpPr>
        <p:spPr>
          <a:xfrm>
            <a:off x="430150" y="3365900"/>
            <a:ext cx="1326600" cy="2979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4">
            <a:alphaModFix/>
          </a:blip>
          <a:srcRect b="0" l="0" r="58364" t="0"/>
          <a:stretch/>
        </p:blipFill>
        <p:spPr>
          <a:xfrm>
            <a:off x="5173325" y="1802550"/>
            <a:ext cx="3506575" cy="296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/>
          <p:nvPr/>
        </p:nvSpPr>
        <p:spPr>
          <a:xfrm>
            <a:off x="5661375" y="3399950"/>
            <a:ext cx="1998900" cy="2979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Acessando o Rest Framework no browser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541300" y="524850"/>
            <a:ext cx="40614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http://localhost:8000/api/portfolios/</a:t>
            </a:r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203" y="1144225"/>
            <a:ext cx="5157974" cy="359242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/>
          <p:nvPr/>
        </p:nvSpPr>
        <p:spPr>
          <a:xfrm>
            <a:off x="2245250" y="2342225"/>
            <a:ext cx="1998900" cy="2979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Django Rest Framework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315000" y="908300"/>
            <a:ext cx="5713800" cy="28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Dessa maneira que fizemos o 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portfolios/views.py 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medida que fomos acrescentando pessoas pelo Admin vamos gerar uma lista em 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http://localhost:8000/api/portfolios/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6824" y="61450"/>
            <a:ext cx="2534024" cy="489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Localizar por ID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2541300" y="524850"/>
            <a:ext cx="47046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 eu quiser buscar por um ID por exemplo o 2  que é o ID da Maria 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http://localhost:8000/api/portfolios/2</a:t>
            </a:r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50" y="1474775"/>
            <a:ext cx="8839201" cy="2362593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/>
        </p:nvSpPr>
        <p:spPr>
          <a:xfrm>
            <a:off x="3471450" y="3986900"/>
            <a:ext cx="2386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Não é possível 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Alterando a views.py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2541300" y="524850"/>
            <a:ext cx="40614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287" name="Shape 287"/>
          <p:cNvSpPr txBox="1"/>
          <p:nvPr/>
        </p:nvSpPr>
        <p:spPr>
          <a:xfrm>
            <a:off x="1467325" y="1075050"/>
            <a:ext cx="6153300" cy="29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Para que seja possível a exibição pelo ID e a lista precisaremos alterar nossa view.</a:t>
            </a:r>
          </a:p>
          <a:p>
            <a:pPr lvl="0" algn="ctr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portfolios/views.py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QuerySet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2541300" y="524850"/>
            <a:ext cx="40614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294" name="Shape 294"/>
          <p:cNvSpPr txBox="1"/>
          <p:nvPr/>
        </p:nvSpPr>
        <p:spPr>
          <a:xfrm>
            <a:off x="1082850" y="1166425"/>
            <a:ext cx="7435500" cy="25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Um QuerySet,  (conjunto de pesquisa), no fundo, é uma lista de objetos de um dado modelo. Um QuerySet permite que você leia os dados do banco, filtre e ordene o mesmo.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https://tutorial.djangogirls.org/pt/django_orm/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Alterando views.py 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713325" y="677250"/>
            <a:ext cx="71544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Vamos acrescentar a exibição por ID em 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portfolios/views.py.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Colocaremos um QuerySet, para filtrar pelo id(pk)</a:t>
            </a:r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912" y="1497925"/>
            <a:ext cx="7610174" cy="312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85475" y="3942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2500">
                <a:latin typeface="Lato"/>
                <a:ea typeface="Lato"/>
                <a:cs typeface="Lato"/>
                <a:sym typeface="Lato"/>
              </a:rPr>
              <a:t>Antes de começar ...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Recomendo que você tenha noções de: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Lato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Verbos HTTP </a:t>
            </a:r>
            <a:r>
              <a:rPr lang="pt-B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https://www.caelum.com.br/apostila-vraptor-hibernate/rest/#11-3-o-triangulo-do-rest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Lato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REST  </a:t>
            </a:r>
            <a:r>
              <a:rPr lang="pt-BR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https://pt.wikipedia.org/wiki/REST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Lato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Python e Django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Lato"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API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A399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2A3990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Urls.py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1262450" y="514225"/>
            <a:ext cx="74517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Precisamos colocar nossas novas rotas no 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arquivo 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api/urls.py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Lembrando que para exibição por ID precisamos colocar 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Regex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na rota.</a:t>
            </a:r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6425"/>
            <a:ext cx="8790474" cy="350344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/>
          <p:nvPr/>
        </p:nvSpPr>
        <p:spPr>
          <a:xfrm>
            <a:off x="514950" y="2944400"/>
            <a:ext cx="8114100" cy="5139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02" y="1988000"/>
            <a:ext cx="8468350" cy="198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3151000" y="773100"/>
            <a:ext cx="2529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Um pouco de Regex: 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Regex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Exibição por ID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315000" y="908300"/>
            <a:ext cx="5264700" cy="28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Dessa maneira que fizemos a 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portfolio/views.py 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continua igual ao que estava sendo apresentado antes em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http://localhost:8000/api/portfolios/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6824" y="61450"/>
            <a:ext cx="2534024" cy="489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Localizar por ID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273325" y="878725"/>
            <a:ext cx="4532700" cy="30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Porém s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 eu quiser buscar por um ID por exemplo o 2  que é o ID da Maria 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http://localhost:8000/api/portfolios/2</a:t>
            </a: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051" y="372449"/>
            <a:ext cx="4281400" cy="442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Postman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1507350" y="638500"/>
            <a:ext cx="6240900" cy="3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              Fizemos até agora o método </a:t>
            </a:r>
            <a:r>
              <a:rPr i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GET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Para testar podemos usar o navegador ou uma ferramenta chamada Postman, onde nela podemos visualizar erros em vários formatos e testar outros métodos HTTPS como POST, PUT…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pt-BR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https://www.getpostman.com/docs/introduction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7" name="Shape 3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6400" y="3164900"/>
            <a:ext cx="1204874" cy="120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Postman</a:t>
            </a:r>
          </a:p>
        </p:txBody>
      </p:sp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25" y="601050"/>
            <a:ext cx="8441667" cy="423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Post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1517750" y="601050"/>
            <a:ext cx="75078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Vamos adicionar o POST no arquivo 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portfolios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/views.py </a:t>
            </a:r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227140"/>
            <a:ext cx="8520600" cy="349740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/>
          <p:nvPr/>
        </p:nvSpPr>
        <p:spPr>
          <a:xfrm>
            <a:off x="514950" y="2715800"/>
            <a:ext cx="8289000" cy="19386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Post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8800" y="601050"/>
            <a:ext cx="82869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Aproveitando, vamos reduzir a parte de exibição por ID em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portfolios/views.py </a:t>
            </a:r>
          </a:p>
        </p:txBody>
      </p:sp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950" y="1663550"/>
            <a:ext cx="7414824" cy="250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Urls.py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1945175" y="469150"/>
            <a:ext cx="77715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Nosso arquivo 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api/urls.py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continua o mesmo.</a:t>
            </a:r>
          </a:p>
        </p:txBody>
      </p:sp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00" y="1485050"/>
            <a:ext cx="8786799" cy="2928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Post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91500" y="523700"/>
            <a:ext cx="77715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Indo em </a:t>
            </a:r>
            <a:r>
              <a:rPr b="1" lang="pt-BR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http://localhost:8000/api/portfolios/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podemos fver no final da página o POST.</a:t>
            </a:r>
          </a:p>
        </p:txBody>
      </p:sp>
      <p:pic>
        <p:nvPicPr>
          <p:cNvPr id="372" name="Shape 3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633950"/>
            <a:ext cx="8839199" cy="3186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Django Rest Framework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920375" y="1480650"/>
            <a:ext cx="71928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Django Rest Framework é um ferramenta para construção de Web API.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Documentação: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http://www.django-rest-framework.org/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Post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91500" y="523700"/>
            <a:ext cx="77715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 isso podemos acrescentar uma pessoa diretamente por aqui e conferir no Admin se funcionou.</a:t>
            </a:r>
          </a:p>
        </p:txBody>
      </p:sp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25" y="1368725"/>
            <a:ext cx="8695973" cy="353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Post - Admin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067700" y="599900"/>
            <a:ext cx="77715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Indo em </a:t>
            </a:r>
            <a:r>
              <a:rPr b="1" lang="pt-BR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http://localhost:8000/</a:t>
            </a:r>
            <a:r>
              <a:rPr b="1" lang="pt-BR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admin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devemos encontrar as pessoas já cadastradas mais a última que cadastramos diretamente com POST</a:t>
            </a:r>
          </a:p>
        </p:txBody>
      </p:sp>
      <p:pic>
        <p:nvPicPr>
          <p:cNvPr id="386" name="Shape 3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8225" y="1513400"/>
            <a:ext cx="5149300" cy="3267074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Shape 387"/>
          <p:cNvSpPr/>
          <p:nvPr/>
        </p:nvSpPr>
        <p:spPr>
          <a:xfrm>
            <a:off x="2323100" y="3804825"/>
            <a:ext cx="2772000" cy="2661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Postman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48700" y="521525"/>
            <a:ext cx="72642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Pelo Postman podemos fazer o POST, selecionando a opção 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POST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Colocando o endereço para post - 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http://localhost:8000/api/portfolios 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Escrevendo no body com formato 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JSON </a:t>
            </a:r>
            <a:r>
              <a:rPr i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 todos os campos que foram serializados)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e clicando em 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7425"/>
            <a:ext cx="8839200" cy="319022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/>
          <p:cNvSpPr/>
          <p:nvPr/>
        </p:nvSpPr>
        <p:spPr>
          <a:xfrm>
            <a:off x="299425" y="2043800"/>
            <a:ext cx="3143700" cy="2565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3746225" y="2743499"/>
            <a:ext cx="1599900" cy="3159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Post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602700" y="792900"/>
            <a:ext cx="77715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resposta será indicada na parte abaixo da tela, junto com o status HTTP.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838825"/>
            <a:ext cx="8991598" cy="2499899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Shape 404"/>
          <p:cNvSpPr/>
          <p:nvPr/>
        </p:nvSpPr>
        <p:spPr>
          <a:xfrm>
            <a:off x="7026650" y="1907499"/>
            <a:ext cx="1174200" cy="2907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Postman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817600" y="1894175"/>
            <a:ext cx="72642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Todos os POSTS feitos no Postman, também podem ser verificados no Admin do projeto ou fazendo um GET diretamente no Postman ou no browser.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Post- Gerando erro no Postman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378675" y="792900"/>
            <a:ext cx="8378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 caso de erro, por exemplo, retirando um dos campos que é obrigatório .(</a:t>
            </a:r>
            <a:r>
              <a:rPr i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mobile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7" name="Shape 4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474" y="1507425"/>
            <a:ext cx="4147899" cy="29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Post- Exibição de erro no Postman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1593300" y="1173900"/>
            <a:ext cx="65001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 erro é apresentado com o status HTTP junto com uma mensagem configurável.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4" name="Shape 4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75" y="2153925"/>
            <a:ext cx="8819475" cy="1724774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/>
          <p:nvPr/>
        </p:nvSpPr>
        <p:spPr>
          <a:xfrm>
            <a:off x="7102850" y="2212299"/>
            <a:ext cx="1174200" cy="2907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146475" y="2959300"/>
            <a:ext cx="2622000" cy="8352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Erro no browser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602700" y="792900"/>
            <a:ext cx="77715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 caso de erro, por exemplo, retirando um dos campos que são obrigatórios.(mobile)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3" name="Shape 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050" y="1353925"/>
            <a:ext cx="4975324" cy="34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/>
        </p:nvSpPr>
        <p:spPr>
          <a:xfrm>
            <a:off x="159300" y="2035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Onde posso aprender?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710000" y="741550"/>
            <a:ext cx="5506500" cy="30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 documentação do DRF fornece um quickstart.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http://www.django-rest-framework.org/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3056450" y="1701725"/>
            <a:ext cx="2898900" cy="65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5000"/>
              <a:t>Obrigada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3403950" y="2897600"/>
            <a:ext cx="23361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about.me/pkcpweb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Projeto que usaremos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64725" y="2120875"/>
            <a:ext cx="8311500" cy="29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lang="pt-BR" sz="18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Usaremos um projeto que já existe e já foi feito em outro tutorial, para que esse tutorial não seja muito longo.</a:t>
            </a:r>
          </a:p>
          <a:p>
            <a:pPr lvl="0" rtl="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lang="pt-BR" sz="18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É um projeto simples mas que com poucas alterações poderemos usar nesse treinamento. </a:t>
            </a:r>
          </a:p>
          <a:p>
            <a:pPr lvl="0" rtl="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https://github.com/PKpacheco/meu-portfolio</a:t>
            </a:r>
          </a:p>
          <a:p>
            <a:pPr lvl="0" rtl="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Virtual Env Wrapper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64725" y="2120875"/>
            <a:ext cx="8311500" cy="29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lang="pt-BR" sz="18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Para facilitar, usaremos o Virtual Env Wrapper. </a:t>
            </a:r>
          </a:p>
          <a:p>
            <a:pPr lvl="0" rtl="0">
              <a:lnSpc>
                <a:spcPct val="10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lang="pt-BR" sz="18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 Virtual Env é um ambiente virtual que fará com que todas as dependências do projeto fiquem em um diretório só. </a:t>
            </a:r>
          </a:p>
          <a:p>
            <a:pPr lvl="0" rtl="0">
              <a:lnSpc>
                <a:spcPct val="10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lang="pt-BR" sz="18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Para instalar digite o comando abaixo:</a:t>
            </a:r>
          </a:p>
          <a:p>
            <a:pPr lvl="0" rtl="0">
              <a:lnSpc>
                <a:spcPct val="10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b="1" lang="pt-BR" sz="18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$ pip install virtualenvwrapper</a:t>
            </a:r>
            <a:br>
              <a:rPr b="1" lang="pt-BR" sz="18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</a:p>
          <a:p>
            <a:pPr lvl="0" rtl="0">
              <a:lnSpc>
                <a:spcPct val="10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b="1" i="1" lang="pt-BR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(criar  PastaDoProjeto)</a:t>
            </a:r>
            <a:br>
              <a:rPr b="1" lang="pt-BR" sz="18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pt-BR" sz="18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 criaremos uma virtual env:</a:t>
            </a:r>
          </a:p>
          <a:p>
            <a:pPr lvl="0" rtl="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b="1" lang="pt-BR" sz="180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$ mkvirtualenv NomeDoProjeto</a:t>
            </a:r>
          </a:p>
          <a:p>
            <a:pPr lvl="0" rtl="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Virtual Env Wrapper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512" y="1304237"/>
            <a:ext cx="6617725" cy="30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525" y="2314925"/>
            <a:ext cx="82677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5246175" y="1345500"/>
            <a:ext cx="2772000" cy="2661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Instalando Django Rest Framework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400" y="2498800"/>
            <a:ext cx="635317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2712750" y="1708612"/>
            <a:ext cx="3718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$ pip install djangorestframework</a:t>
            </a:r>
          </a:p>
        </p:txBody>
      </p:sp>
      <p:sp>
        <p:nvSpPr>
          <p:cNvPr id="132" name="Shape 132"/>
          <p:cNvSpPr/>
          <p:nvPr/>
        </p:nvSpPr>
        <p:spPr>
          <a:xfrm>
            <a:off x="5259375" y="2498800"/>
            <a:ext cx="2489100" cy="2250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83100" y="-250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Verificando dependências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082100" y="1320375"/>
            <a:ext cx="71112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Podemos utilizar a mesma VirtualEnv do projeto antigo ou podemos criar uma nova. De qualquer maneira ambas precisam conter Django e o Django Rest Framework. Para isso , verifique as dependências do projeto com o comando abaixo</a:t>
            </a:r>
          </a:p>
          <a:p>
            <a:pPr lvl="0" rtl="0" algn="ctr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$ pip freeze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25" y="3426375"/>
            <a:ext cx="501015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6039500" y="3426375"/>
            <a:ext cx="928800" cy="2250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