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2055-BE09-D642-8302-74E87F7096EE}" type="datetimeFigureOut">
              <a:t>2024/10/9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D5FD-A550-454E-AB8E-F7138584255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12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9D5FD-A550-454E-AB8E-F7138584255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154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5299-5B98-0FBC-2A8F-C6981962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4BBE9-EC6D-C797-F720-F617F361A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D3783-15CC-86B0-222F-1446E91B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2581-A09D-A6F8-1F5C-8E1E95C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D8061-324F-247D-FBFF-6C704F4C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52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8E990-0E4D-6AAA-BE11-C0B850E4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595AC-6FC4-BF82-467F-0F6C97C4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FD811-CC1A-C424-1A3E-8635B3A3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ACAFE-F342-10EB-68A0-253AAF5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C9313-CFB0-A0B5-D505-5953B0A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21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9F694D-0D34-6211-ED68-24F4BF95E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926C2E-60AD-024E-BA6B-8521C022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9AC92-8BFC-5B3B-13FA-92AC920D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BA645-2F3E-8E5B-5784-B4E76D55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54774-9BF3-436D-1519-DEF002A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74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FE233-4834-1431-524F-78732963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6AC70-D86B-4771-7384-5BDDD829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83312-178D-9852-FEB5-EBB3C2E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79A6F-8E11-6D3A-F5AD-AE01AA56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C75D-4443-56B0-B252-729F07BD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68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C09A-2DBE-AAE8-7BF3-021973B9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F7CE2F-1442-626C-05CD-6DD70753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A59F4-444A-08C8-0FB0-BD02B5AB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648A0-DD85-F1DB-A69E-69C013E6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B0678-FA62-F842-5E88-13548F6D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89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314E0-D526-210F-22E3-B724683E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C3BF9-F772-6FB4-C472-D6E1103F0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0EB25-0A6E-424C-B000-C3207C10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82584C-86D4-BBA1-6D88-D7E1A6EF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3DB09-FEF9-C38C-619B-375CFDB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4059C-040F-9FEB-E81E-1B537350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0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05B2-6B18-C439-9590-2B65C723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2A46B-9070-761C-3E03-AC893692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59575-D8AE-5C3F-8DA8-724C8E06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3CA280-3CE0-067A-0CB0-BBC097377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0DC1D1-C4E1-A48B-306E-8F45DD2D7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A7A2FA-3B9F-9E5E-FAF8-C46509CC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65D6B4-5AC9-B360-6E2F-10EFE0F6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56AD0E-81BD-E4E1-BCC9-6B61455A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20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DF5B1-4D00-AB30-C865-16845A1C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B3755B-C130-14EB-C5A1-954E8D19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1B635A-8403-3706-5DEC-98D30D2A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0D9650-1D16-E529-F0DD-3B384C67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73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03F63-9E0D-402D-B30A-09AF9EE2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A54CB-0B1E-8091-5B1E-225EDBE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7DD4D-FE26-9514-9795-177BA6A2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19148-8F1C-4DC4-8BC7-ADEBD4AD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86C9-6AC4-A366-08A1-D0838F308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AC9B2B-4A2C-790C-3C4A-93FFA70F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17B6C-84AC-77A3-52EA-2D3AE022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DF6F0-44CB-1D4D-B7D4-15A1665C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8FED1-A114-7F5F-E709-1EF6117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3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9731-F82B-B2A2-541F-BF400C04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E1AAD3-67B1-F135-1AEE-1DD42F326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E57401-CB8B-7E08-798C-F2529547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60E36-67F3-4BE6-C3D3-226017BE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6AB0A5-2744-B672-DE85-88F56890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BB01BF-73C0-2001-738B-C5D9F051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53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30259-BCB6-5C62-0740-8E99D0AB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D3EAD-EF6E-7C1B-FDF9-B2D1860C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5583A-D8D1-B24F-7EC2-B1D0DEEF7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9EAE3-FD27-D24A-93D3-C00294F70165}" type="datetimeFigureOut">
              <a:t>2024/10/9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339B-5E44-2761-036D-705DDC9BA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27A3-55EE-C8F6-8028-665AC15DB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AA65D-13BB-9D4B-BC6C-9AE3651059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546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0EEC23E-BF98-E510-D00E-D8FD9BEAF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793209"/>
              </p:ext>
            </p:extLst>
          </p:nvPr>
        </p:nvGraphicFramePr>
        <p:xfrm>
          <a:off x="637715" y="475442"/>
          <a:ext cx="2982064" cy="270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6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1368372320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236430747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651881895"/>
                    </a:ext>
                  </a:extLst>
                </a:gridCol>
              </a:tblGrid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0873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8301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2747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5791F3-3AE3-5664-22EB-473A02F58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86426"/>
              </p:ext>
            </p:extLst>
          </p:nvPr>
        </p:nvGraphicFramePr>
        <p:xfrm>
          <a:off x="637715" y="3429000"/>
          <a:ext cx="2982064" cy="270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6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1368372320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236430747"/>
                    </a:ext>
                  </a:extLst>
                </a:gridCol>
                <a:gridCol w="745516">
                  <a:extLst>
                    <a:ext uri="{9D8B030D-6E8A-4147-A177-3AD203B41FA5}">
                      <a16:colId xmlns:a16="http://schemas.microsoft.com/office/drawing/2014/main" val="3651881895"/>
                    </a:ext>
                  </a:extLst>
                </a:gridCol>
              </a:tblGrid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180873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78301"/>
                  </a:ext>
                </a:extLst>
              </a:tr>
              <a:tr h="67566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46800" marR="46800" marT="46800" marB="468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2747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844100D-1132-BD58-1E3F-A47A2EF65F7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91010850"/>
              </p:ext>
            </p:extLst>
          </p:nvPr>
        </p:nvGraphicFramePr>
        <p:xfrm>
          <a:off x="4178616" y="1151659"/>
          <a:ext cx="1487739" cy="135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69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3870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</a:tblGrid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2806AC0-F05E-9F9A-9EE0-B4611CD7FB6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0574023"/>
              </p:ext>
            </p:extLst>
          </p:nvPr>
        </p:nvGraphicFramePr>
        <p:xfrm>
          <a:off x="4178616" y="3963176"/>
          <a:ext cx="1487739" cy="135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69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3870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</a:tblGrid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2C66D1C-219B-F6FD-5E1B-EB824CABDD9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48796409"/>
              </p:ext>
            </p:extLst>
          </p:nvPr>
        </p:nvGraphicFramePr>
        <p:xfrm>
          <a:off x="1384877" y="3427902"/>
          <a:ext cx="1487739" cy="135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69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3870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</a:tblGrid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02DA0F6-5158-6E3F-B576-45129BA238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6384196"/>
              </p:ext>
            </p:extLst>
          </p:nvPr>
        </p:nvGraphicFramePr>
        <p:xfrm>
          <a:off x="641008" y="475443"/>
          <a:ext cx="1487739" cy="1352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69">
                  <a:extLst>
                    <a:ext uri="{9D8B030D-6E8A-4147-A177-3AD203B41FA5}">
                      <a16:colId xmlns:a16="http://schemas.microsoft.com/office/drawing/2014/main" val="948867342"/>
                    </a:ext>
                  </a:extLst>
                </a:gridCol>
                <a:gridCol w="743870">
                  <a:extLst>
                    <a:ext uri="{9D8B030D-6E8A-4147-A177-3AD203B41FA5}">
                      <a16:colId xmlns:a16="http://schemas.microsoft.com/office/drawing/2014/main" val="3897563677"/>
                    </a:ext>
                  </a:extLst>
                </a:gridCol>
              </a:tblGrid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65660"/>
                  </a:ext>
                </a:extLst>
              </a:tr>
              <a:tr h="67621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90693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369BC24-691E-BE88-FA65-D089C49A990D}"/>
              </a:ext>
            </a:extLst>
          </p:cNvPr>
          <p:cNvSpPr txBox="1"/>
          <p:nvPr/>
        </p:nvSpPr>
        <p:spPr>
          <a:xfrm>
            <a:off x="4467749" y="3593844"/>
            <a:ext cx="11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roaW</a:t>
            </a:r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C95F4A7-70C3-C807-A19E-A468E0CBDD70}"/>
                  </a:ext>
                </a:extLst>
              </p:cNvPr>
              <p:cNvSpPr txBox="1"/>
              <p:nvPr/>
            </p:nvSpPr>
            <p:spPr>
              <a:xfrm>
                <a:off x="3524626" y="416082"/>
                <a:ext cx="2795716" cy="402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eqAr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C95F4A7-70C3-C807-A19E-A468E0CBD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26" y="416082"/>
                <a:ext cx="2795716" cy="402995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86AD9D-E179-1730-6576-647CA7EB3A3A}"/>
                  </a:ext>
                </a:extLst>
              </p:cNvPr>
              <p:cNvSpPr txBox="1"/>
              <p:nvPr/>
            </p:nvSpPr>
            <p:spPr>
              <a:xfrm>
                <a:off x="3613822" y="3237470"/>
                <a:ext cx="2617325" cy="402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eqAr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686AD9D-E179-1730-6576-647CA7EB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822" y="3237470"/>
                <a:ext cx="2617325" cy="402995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7D0257-28E4-7BDA-1C8F-C417177B5B2E}"/>
                  </a:ext>
                </a:extLst>
              </p:cNvPr>
              <p:cNvSpPr txBox="1"/>
              <p:nvPr/>
            </p:nvSpPr>
            <p:spPr>
              <a:xfrm>
                <a:off x="6525647" y="617578"/>
                <a:ext cx="5546903" cy="2585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/>
                  <a:t>故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kumimoji="1" lang="zh-CN" altLang="en-US"/>
                  <a:t>，只影响了两个下一层节点。</a:t>
                </a:r>
                <a:endParaRPr kumimoji="1"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1" lang="en-US" altLang="zh-CN"/>
              </a:p>
              <a:p>
                <a:r>
                  <a:rPr kumimoji="1" lang="zh-CN" altLang="en-US"/>
                  <a:t>取值只有两个</a:t>
                </a:r>
                <a:r>
                  <a:rPr kumimoji="1" lang="en-US" altLang="zh-CN"/>
                  <a:t>(1,1),(1,2)</a:t>
                </a:r>
                <a:r>
                  <a:rPr kumimoji="1" lang="zh-CN" altLang="en-US"/>
                  <a:t>。</a:t>
                </a:r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en-US" altLang="zh-CN"/>
              </a:p>
              <a:p>
                <a:endParaRPr kumimoji="1" lang="zh-CN" altLang="en-US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E7D0257-28E4-7BDA-1C8F-C417177B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47" y="617578"/>
                <a:ext cx="5546903" cy="2585516"/>
              </a:xfrm>
              <a:prstGeom prst="rect">
                <a:avLst/>
              </a:prstGeom>
              <a:blipFill>
                <a:blip r:embed="rId5"/>
                <a:stretch>
                  <a:fillRect l="-913" t="-2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15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68</Words>
  <Application>Microsoft Macintosh PowerPoint</Application>
  <PresentationFormat>宽屏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少武 姚</dc:creator>
  <cp:lastModifiedBy>少武 姚</cp:lastModifiedBy>
  <cp:revision>8</cp:revision>
  <dcterms:created xsi:type="dcterms:W3CDTF">2024-10-09T05:21:07Z</dcterms:created>
  <dcterms:modified xsi:type="dcterms:W3CDTF">2024-10-10T05:49:40Z</dcterms:modified>
</cp:coreProperties>
</file>