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DECF64-3FD8-4812-AABE-9B7C19634ADA}">
  <a:tblStyle styleId="{EEDECF64-3FD8-4812-AABE-9B7C19634A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43b92111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43b92111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e37dbcd66_1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e37dbcd66_1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e37dbcd66_1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e37dbcd66_1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e37dbcd66_1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e37dbcd66_1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e37dbcd66_1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e37dbcd66_1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e37dbcd66_1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e37dbcd66_1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ae37dbcd66_1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ae37dbcd66_1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ae37dbcd66_1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ae37dbcd66_1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43b92111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43b92111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e37dbc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e37dbc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e37dbcd6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e37dbcd6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e37dbcd66_1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e37dbcd66_1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e37dbcd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e37dbcd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e37dbcd66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e37dbcd66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e37dbcd66_1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e37dbcd66_1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9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488" y="190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Core Java Project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99150" y="3408325"/>
            <a:ext cx="87999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                                    </a:t>
            </a:r>
            <a:r>
              <a:rPr lang="en" sz="2300"/>
              <a:t>                      </a:t>
            </a:r>
            <a:r>
              <a:rPr lang="en" sz="2000"/>
              <a:t>Pravin Kolate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                                                             Guide: Ms. Indrakka Mali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                                                                            EduBridge</a:t>
            </a:r>
            <a:endParaRPr sz="20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984" y="844672"/>
            <a:ext cx="5215924" cy="23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260275" y="347025"/>
            <a:ext cx="86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DataBaseConnection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5" name="Google Shape;215;p22"/>
          <p:cNvGrpSpPr/>
          <p:nvPr/>
        </p:nvGrpSpPr>
        <p:grpSpPr>
          <a:xfrm>
            <a:off x="667875" y="1190000"/>
            <a:ext cx="8020385" cy="3482850"/>
            <a:chOff x="0" y="1189986"/>
            <a:chExt cx="4876800" cy="3482850"/>
          </a:xfrm>
        </p:grpSpPr>
        <p:sp>
          <p:nvSpPr>
            <p:cNvPr id="216" name="Google Shape;216;p22"/>
            <p:cNvSpPr/>
            <p:nvPr/>
          </p:nvSpPr>
          <p:spPr>
            <a:xfrm>
              <a:off x="0" y="1189986"/>
              <a:ext cx="4876800" cy="669000"/>
            </a:xfrm>
            <a:prstGeom prst="homePlat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getConnection()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2"/>
            <p:cNvSpPr txBox="1"/>
            <p:nvPr/>
          </p:nvSpPr>
          <p:spPr>
            <a:xfrm>
              <a:off x="309199" y="2057136"/>
              <a:ext cx="4289400" cy="2615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Driver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        -     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com.mysql.cj.jdbc.Driver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UserName                   -     root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Password                    -     root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URL                              -    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jdbc:mysql://localhost:3306/javaproject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Class.forName(driver)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             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 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conn=DriverManager.getConnection(url,un,up);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/>
        </p:nvSpPr>
        <p:spPr>
          <a:xfrm>
            <a:off x="260275" y="347025"/>
            <a:ext cx="86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DataBaseOperation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705050" y="1214800"/>
            <a:ext cx="2244900" cy="6690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displayAllStudent()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2674200" y="1214800"/>
            <a:ext cx="2244900" cy="669000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getStatus()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4660875" y="1214800"/>
            <a:ext cx="2949000" cy="669000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deleteStudent()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705050" y="2470275"/>
            <a:ext cx="2244900" cy="6690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addStudent()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2674200" y="2470275"/>
            <a:ext cx="2506500" cy="669000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updateStudent()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/>
        </p:nvSpPr>
        <p:spPr>
          <a:xfrm>
            <a:off x="260275" y="347025"/>
            <a:ext cx="86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DashBoard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3" name="Google Shape;233;p24"/>
          <p:cNvGrpSpPr/>
          <p:nvPr/>
        </p:nvGrpSpPr>
        <p:grpSpPr>
          <a:xfrm>
            <a:off x="1944450" y="1140425"/>
            <a:ext cx="5417637" cy="3482850"/>
            <a:chOff x="0" y="1189986"/>
            <a:chExt cx="4876800" cy="3482850"/>
          </a:xfrm>
        </p:grpSpPr>
        <p:sp>
          <p:nvSpPr>
            <p:cNvPr id="234" name="Google Shape;234;p24"/>
            <p:cNvSpPr/>
            <p:nvPr/>
          </p:nvSpPr>
          <p:spPr>
            <a:xfrm>
              <a:off x="0" y="1189986"/>
              <a:ext cx="4876800" cy="669000"/>
            </a:xfrm>
            <a:prstGeom prst="homePlat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getStatus()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309199" y="2057136"/>
              <a:ext cx="4289400" cy="2615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Total Student  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Total Course  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Total Fees Collect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Pending Fees 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/>
        </p:nvSpPr>
        <p:spPr>
          <a:xfrm>
            <a:off x="260275" y="347025"/>
            <a:ext cx="86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UpdateStudent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705050" y="1214800"/>
            <a:ext cx="2244900" cy="6690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updateName()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2674200" y="1214800"/>
            <a:ext cx="2244900" cy="669000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updateEmail()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4660875" y="1214800"/>
            <a:ext cx="2949000" cy="669000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updateMobile()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705050" y="2470275"/>
            <a:ext cx="2244900" cy="6690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updateCourse()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2674200" y="2470275"/>
            <a:ext cx="2506500" cy="669000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updateFees()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260275" y="347025"/>
            <a:ext cx="86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ManageCourse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1" name="Google Shape;251;p26"/>
          <p:cNvGrpSpPr/>
          <p:nvPr/>
        </p:nvGrpSpPr>
        <p:grpSpPr>
          <a:xfrm>
            <a:off x="667875" y="1190000"/>
            <a:ext cx="8020385" cy="3482850"/>
            <a:chOff x="0" y="1189986"/>
            <a:chExt cx="4876800" cy="3482850"/>
          </a:xfrm>
        </p:grpSpPr>
        <p:sp>
          <p:nvSpPr>
            <p:cNvPr id="252" name="Google Shape;252;p26"/>
            <p:cNvSpPr/>
            <p:nvPr/>
          </p:nvSpPr>
          <p:spPr>
            <a:xfrm>
              <a:off x="0" y="1189986"/>
              <a:ext cx="4876800" cy="669000"/>
            </a:xfrm>
            <a:prstGeom prst="homePlat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manageCourse()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26"/>
            <p:cNvSpPr txBox="1"/>
            <p:nvPr/>
          </p:nvSpPr>
          <p:spPr>
            <a:xfrm>
              <a:off x="309199" y="2057136"/>
              <a:ext cx="4289400" cy="2615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addnewCourse()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 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updateCourse()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              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deleteCourse()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           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showCourse()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/>
        </p:nvSpPr>
        <p:spPr>
          <a:xfrm>
            <a:off x="260275" y="347025"/>
            <a:ext cx="86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CheckValidation  Class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667875" y="1190000"/>
            <a:ext cx="2864400" cy="6690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validFees()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3231950" y="1190000"/>
            <a:ext cx="2864400" cy="669000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CheckStudent</a:t>
            </a: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/>
        </p:nvSpPr>
        <p:spPr>
          <a:xfrm>
            <a:off x="4201575" y="3086100"/>
            <a:ext cx="469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 !!!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283100" y="198300"/>
            <a:ext cx="8622300" cy="4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Modules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Introduction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Features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Requirements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Database &amp; Tables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Coding Structure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60275" y="371825"/>
            <a:ext cx="8378400" cy="446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Introduction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Student Management System (SMS) Is a console based java Application that can manage all student by Admin.In this System important features are added </a:t>
            </a:r>
            <a:r>
              <a:rPr lang="en" sz="2300">
                <a:latin typeface="Lato"/>
                <a:ea typeface="Lato"/>
                <a:cs typeface="Lato"/>
                <a:sym typeface="Lato"/>
              </a:rPr>
              <a:t> .This project helps to Maintain large  number  off student. In this project we also provide a dashboard that can  be quick overview of student and course.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35475" y="508150"/>
            <a:ext cx="8762700" cy="38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Features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Add New Student                                               2. </a:t>
            </a:r>
            <a:r>
              <a:rPr lang="en" sz="2000"/>
              <a:t>Update Student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3.   Delete Student                                                    4. </a:t>
            </a:r>
            <a:r>
              <a:rPr lang="en" sz="2000"/>
              <a:t>Student List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5.   Manage Course                                                    6.  </a:t>
            </a:r>
            <a:r>
              <a:rPr lang="en" sz="2000"/>
              <a:t>DashBoard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575" y="1627163"/>
            <a:ext cx="2182502" cy="1418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2838225" y="297450"/>
            <a:ext cx="34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Requirements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825" y="1190350"/>
            <a:ext cx="1189798" cy="118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600" y="2490480"/>
            <a:ext cx="1437701" cy="958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7362" y="3701475"/>
            <a:ext cx="942725" cy="8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313275" y="1402200"/>
            <a:ext cx="34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Programming Language   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91300" y="3897075"/>
            <a:ext cx="34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IDE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65675" y="2723300"/>
            <a:ext cx="34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0" y="0"/>
            <a:ext cx="9144000" cy="50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aphicFrame>
        <p:nvGraphicFramePr>
          <p:cNvPr id="169" name="Google Shape;169;p1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{EEDECF64-3FD8-4812-AABE-9B7C19634ADA}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Database Name 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   javaproject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Table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   Student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Table 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r>
                        <a:rPr lang="en" sz="2000">
                          <a:solidFill>
                            <a:schemeClr val="lt1"/>
                          </a:solidFill>
                        </a:rPr>
                        <a:t>Course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18"/>
          <p:cNvSpPr txBox="1"/>
          <p:nvPr/>
        </p:nvSpPr>
        <p:spPr>
          <a:xfrm>
            <a:off x="3272000" y="632100"/>
            <a:ext cx="340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Database   Requirements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49575" y="49575"/>
            <a:ext cx="901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      Class Structure</a:t>
            </a:r>
            <a:endParaRPr b="1"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6" name="Google Shape;176;p19"/>
          <p:cNvCxnSpPr>
            <a:stCxn id="177" idx="2"/>
            <a:endCxn id="178" idx="0"/>
          </p:cNvCxnSpPr>
          <p:nvPr/>
        </p:nvCxnSpPr>
        <p:spPr>
          <a:xfrm flipH="1" rot="-5400000">
            <a:off x="6208050" y="335725"/>
            <a:ext cx="642600" cy="3244800"/>
          </a:xfrm>
          <a:prstGeom prst="bentConnector3">
            <a:avLst>
              <a:gd fmla="val 4230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179" name="Google Shape;179;p19"/>
          <p:cNvCxnSpPr>
            <a:stCxn id="180" idx="0"/>
            <a:endCxn id="177" idx="2"/>
          </p:cNvCxnSpPr>
          <p:nvPr/>
        </p:nvCxnSpPr>
        <p:spPr>
          <a:xfrm rot="-5400000">
            <a:off x="2612775" y="-82987"/>
            <a:ext cx="574500" cy="40140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77" name="Google Shape;177;p19"/>
          <p:cNvSpPr txBox="1"/>
          <p:nvPr/>
        </p:nvSpPr>
        <p:spPr>
          <a:xfrm>
            <a:off x="3802950" y="1052425"/>
            <a:ext cx="2208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StudentMainClass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23975" y="2211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ShowMenu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7382775" y="2279538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DashBoard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2048700" y="2211275"/>
            <a:ext cx="2208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DataBaseConnection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19"/>
          <p:cNvCxnSpPr/>
          <p:nvPr/>
        </p:nvCxnSpPr>
        <p:spPr>
          <a:xfrm flipH="1">
            <a:off x="2894925" y="1921038"/>
            <a:ext cx="10200" cy="35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9"/>
          <p:cNvSpPr txBox="1"/>
          <p:nvPr/>
        </p:nvSpPr>
        <p:spPr>
          <a:xfrm>
            <a:off x="4572000" y="2211275"/>
            <a:ext cx="2208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DataBaseOperation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19"/>
          <p:cNvCxnSpPr/>
          <p:nvPr/>
        </p:nvCxnSpPr>
        <p:spPr>
          <a:xfrm flipH="1">
            <a:off x="5814638" y="1921038"/>
            <a:ext cx="10200" cy="35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9"/>
          <p:cNvCxnSpPr/>
          <p:nvPr/>
        </p:nvCxnSpPr>
        <p:spPr>
          <a:xfrm flipH="1">
            <a:off x="1722900" y="1921038"/>
            <a:ext cx="10500" cy="157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9"/>
          <p:cNvSpPr txBox="1"/>
          <p:nvPr/>
        </p:nvSpPr>
        <p:spPr>
          <a:xfrm>
            <a:off x="624150" y="3370125"/>
            <a:ext cx="2208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Check_Validation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255900" y="3370125"/>
            <a:ext cx="2208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Manage_Course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19"/>
          <p:cNvCxnSpPr/>
          <p:nvPr/>
        </p:nvCxnSpPr>
        <p:spPr>
          <a:xfrm flipH="1">
            <a:off x="4354638" y="1921038"/>
            <a:ext cx="10500" cy="157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9"/>
          <p:cNvSpPr txBox="1"/>
          <p:nvPr/>
        </p:nvSpPr>
        <p:spPr>
          <a:xfrm>
            <a:off x="6097800" y="3374075"/>
            <a:ext cx="2208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UpdateStudent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19"/>
          <p:cNvCxnSpPr/>
          <p:nvPr/>
        </p:nvCxnSpPr>
        <p:spPr>
          <a:xfrm flipH="1">
            <a:off x="7076125" y="1921038"/>
            <a:ext cx="10500" cy="157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260275" y="347025"/>
            <a:ext cx="86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StudentMainClass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6" name="Google Shape;196;p20"/>
          <p:cNvGrpSpPr/>
          <p:nvPr/>
        </p:nvGrpSpPr>
        <p:grpSpPr>
          <a:xfrm>
            <a:off x="667875" y="1190000"/>
            <a:ext cx="4127236" cy="3482850"/>
            <a:chOff x="0" y="1189986"/>
            <a:chExt cx="4876800" cy="3482850"/>
          </a:xfrm>
        </p:grpSpPr>
        <p:sp>
          <p:nvSpPr>
            <p:cNvPr id="197" name="Google Shape;197;p20"/>
            <p:cNvSpPr/>
            <p:nvPr/>
          </p:nvSpPr>
          <p:spPr>
            <a:xfrm>
              <a:off x="0" y="1189986"/>
              <a:ext cx="4876800" cy="669000"/>
            </a:xfrm>
            <a:prstGeom prst="homePlat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Admin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0"/>
            <p:cNvSpPr txBox="1"/>
            <p:nvPr/>
          </p:nvSpPr>
          <p:spPr>
            <a:xfrm>
              <a:off x="309199" y="2057136"/>
              <a:ext cx="4289400" cy="2615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Used Username and 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password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to give access.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Call showMenu() method from ShowMenu class and it will show the Menu for admin.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4572001" y="1189900"/>
            <a:ext cx="3748766" cy="3483050"/>
            <a:chOff x="2944204" y="1189775"/>
            <a:chExt cx="3305790" cy="3483050"/>
          </a:xfrm>
        </p:grpSpPr>
        <p:sp>
          <p:nvSpPr>
            <p:cNvPr id="200" name="Google Shape;200;p2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Student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3255094" y="2057125"/>
              <a:ext cx="2994900" cy="2615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Using ID Student can get access of account.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 will Show All Information of  Student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Sname , Semail , Sage , Smobile ,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Cname , Cfees  etc.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/>
        </p:nvSpPr>
        <p:spPr>
          <a:xfrm>
            <a:off x="260275" y="347025"/>
            <a:ext cx="86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ShowMenuClass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7" name="Google Shape;207;p21"/>
          <p:cNvGrpSpPr/>
          <p:nvPr/>
        </p:nvGrpSpPr>
        <p:grpSpPr>
          <a:xfrm>
            <a:off x="667875" y="1190000"/>
            <a:ext cx="8020385" cy="3482850"/>
            <a:chOff x="0" y="1189986"/>
            <a:chExt cx="4876800" cy="3482850"/>
          </a:xfrm>
        </p:grpSpPr>
        <p:sp>
          <p:nvSpPr>
            <p:cNvPr id="208" name="Google Shape;208;p21"/>
            <p:cNvSpPr/>
            <p:nvPr/>
          </p:nvSpPr>
          <p:spPr>
            <a:xfrm>
              <a:off x="0" y="1189986"/>
              <a:ext cx="4876800" cy="669000"/>
            </a:xfrm>
            <a:prstGeom prst="homePlat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showMenu()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309199" y="2057136"/>
              <a:ext cx="4289400" cy="2615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Add New Student                              -     addStudent()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Show All Student                               -    displayAllStudent() 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Update Student                                 -    updateStudent()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Delete Student                                  -    deleteStudent()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Get Status Of Student                     -     getStatus()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DashBoard                                        -     getStatus()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Manage Course                                -     manageCourse()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