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0fc0a46cd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70fc0a46cd_2_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70fc0a46cd_2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370fc0a46cd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70fc0a46cd_2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370fc0a46cd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70fc0a46cd_2_2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370fc0a46cd_2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0fc0a46cd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370fc0a46cd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0fc0a46cd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370fc0a46cd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0fc0a46cd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70fc0a46cd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0fc0a46cd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370fc0a46cd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70fc0a46cd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70fc0a46cd_2_13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0fc0a46cd_2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370fc0a46cd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70fc0a46cd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70fc0a46cd_2_17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70fc0a46cd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370fc0a46cd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0" y="457200"/>
            <a:ext cx="71178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League Gothic"/>
              <a:buNone/>
              <a:defRPr sz="7200">
                <a:latin typeface="League Gothic"/>
                <a:ea typeface="League Gothic"/>
                <a:cs typeface="League Gothic"/>
                <a:sym typeface="League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Gill Sans"/>
              <a:buNone/>
              <a:defRPr sz="5200">
                <a:latin typeface="Gill Sans"/>
                <a:ea typeface="Gill Sans"/>
                <a:cs typeface="Gill Sans"/>
                <a:sym typeface="Gill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Gill Sans"/>
              <a:buNone/>
              <a:defRPr sz="5200">
                <a:latin typeface="Gill Sans"/>
                <a:ea typeface="Gill Sans"/>
                <a:cs typeface="Gill Sans"/>
                <a:sym typeface="Gill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Gill Sans"/>
              <a:buNone/>
              <a:defRPr sz="5200">
                <a:latin typeface="Gill Sans"/>
                <a:ea typeface="Gill Sans"/>
                <a:cs typeface="Gill Sans"/>
                <a:sym typeface="Gill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Gill Sans"/>
              <a:buNone/>
              <a:defRPr sz="5200">
                <a:latin typeface="Gill Sans"/>
                <a:ea typeface="Gill Sans"/>
                <a:cs typeface="Gill Sans"/>
                <a:sym typeface="Gill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Gill Sans"/>
              <a:buNone/>
              <a:defRPr sz="5200">
                <a:latin typeface="Gill Sans"/>
                <a:ea typeface="Gill Sans"/>
                <a:cs typeface="Gill Sans"/>
                <a:sym typeface="Gill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Gill Sans"/>
              <a:buNone/>
              <a:defRPr sz="5200">
                <a:latin typeface="Gill Sans"/>
                <a:ea typeface="Gill Sans"/>
                <a:cs typeface="Gill Sans"/>
                <a:sym typeface="Gill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Gill Sans"/>
              <a:buNone/>
              <a:defRPr sz="5200">
                <a:latin typeface="Gill Sans"/>
                <a:ea typeface="Gill Sans"/>
                <a:cs typeface="Gill Sans"/>
                <a:sym typeface="Gill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Gill Sans"/>
              <a:buNone/>
              <a:defRPr sz="5200"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2608200" y="3378400"/>
            <a:ext cx="4821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190150"/>
            <a:ext cx="714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42325" y="1361800"/>
            <a:ext cx="7203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190150"/>
            <a:ext cx="714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197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3753400" y="1152475"/>
            <a:ext cx="349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190150"/>
            <a:ext cx="714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57384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ill Sans"/>
              <a:buNone/>
              <a:defRPr sz="4800">
                <a:latin typeface="Gill Sans"/>
                <a:ea typeface="Gill Sans"/>
                <a:cs typeface="Gill Sans"/>
                <a:sym typeface="Gill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ill Sans"/>
              <a:buNone/>
              <a:defRPr sz="4800">
                <a:latin typeface="Gill Sans"/>
                <a:ea typeface="Gill Sans"/>
                <a:cs typeface="Gill Sans"/>
                <a:sym typeface="Gill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ill Sans"/>
              <a:buNone/>
              <a:defRPr sz="4800">
                <a:latin typeface="Gill Sans"/>
                <a:ea typeface="Gill Sans"/>
                <a:cs typeface="Gill Sans"/>
                <a:sym typeface="Gill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ill Sans"/>
              <a:buNone/>
              <a:defRPr sz="4800">
                <a:latin typeface="Gill Sans"/>
                <a:ea typeface="Gill Sans"/>
                <a:cs typeface="Gill Sans"/>
                <a:sym typeface="Gill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ill Sans"/>
              <a:buNone/>
              <a:defRPr sz="4800">
                <a:latin typeface="Gill Sans"/>
                <a:ea typeface="Gill Sans"/>
                <a:cs typeface="Gill Sans"/>
                <a:sym typeface="Gill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ill Sans"/>
              <a:buNone/>
              <a:defRPr sz="4800">
                <a:latin typeface="Gill Sans"/>
                <a:ea typeface="Gill Sans"/>
                <a:cs typeface="Gill Sans"/>
                <a:sym typeface="Gill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ill Sans"/>
              <a:buNone/>
              <a:defRPr sz="4800">
                <a:latin typeface="Gill Sans"/>
                <a:ea typeface="Gill Sans"/>
                <a:cs typeface="Gill Sans"/>
                <a:sym typeface="Gill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ill Sans"/>
              <a:buNone/>
              <a:defRPr sz="4800"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Gill Sans"/>
              <a:buNone/>
              <a:defRPr sz="4200">
                <a:latin typeface="Gill Sans"/>
                <a:ea typeface="Gill Sans"/>
                <a:cs typeface="Gill Sans"/>
                <a:sym typeface="Gill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Gill Sans"/>
              <a:buNone/>
              <a:defRPr sz="4200">
                <a:latin typeface="Gill Sans"/>
                <a:ea typeface="Gill Sans"/>
                <a:cs typeface="Gill Sans"/>
                <a:sym typeface="Gill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Gill Sans"/>
              <a:buNone/>
              <a:defRPr sz="4200">
                <a:latin typeface="Gill Sans"/>
                <a:ea typeface="Gill Sans"/>
                <a:cs typeface="Gill Sans"/>
                <a:sym typeface="Gill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Gill Sans"/>
              <a:buNone/>
              <a:defRPr sz="4200">
                <a:latin typeface="Gill Sans"/>
                <a:ea typeface="Gill Sans"/>
                <a:cs typeface="Gill Sans"/>
                <a:sym typeface="Gill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Gill Sans"/>
              <a:buNone/>
              <a:defRPr sz="4200">
                <a:latin typeface="Gill Sans"/>
                <a:ea typeface="Gill Sans"/>
                <a:cs typeface="Gill Sans"/>
                <a:sym typeface="Gill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Gill Sans"/>
              <a:buNone/>
              <a:defRPr sz="4200">
                <a:latin typeface="Gill Sans"/>
                <a:ea typeface="Gill Sans"/>
                <a:cs typeface="Gill Sans"/>
                <a:sym typeface="Gill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Gill Sans"/>
              <a:buNone/>
              <a:defRPr sz="4200">
                <a:latin typeface="Gill Sans"/>
                <a:ea typeface="Gill Sans"/>
                <a:cs typeface="Gill Sans"/>
                <a:sym typeface="Gill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Gill Sans"/>
              <a:buNone/>
              <a:defRPr sz="4200"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Gill Sans"/>
              <a:buNone/>
              <a:defRPr sz="12000"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1pPr>
            <a:lvl2pPr indent="-3556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2pPr>
            <a:lvl3pPr indent="-3556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3pPr>
            <a:lvl4pPr indent="-3556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4pPr>
            <a:lvl5pPr indent="-3556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5pPr>
            <a:lvl6pPr indent="-3556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6pPr>
            <a:lvl7pPr indent="-3556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7pPr>
            <a:lvl8pPr indent="-3556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8pPr>
            <a:lvl9pPr indent="-3556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flipH="1">
            <a:off x="7898700" y="75"/>
            <a:ext cx="1245300" cy="5143500"/>
          </a:xfrm>
          <a:prstGeom prst="rect">
            <a:avLst/>
          </a:prstGeom>
          <a:gradFill>
            <a:gsLst>
              <a:gs pos="0">
                <a:srgbClr val="233F5C"/>
              </a:gs>
              <a:gs pos="100000">
                <a:srgbClr val="E2ECF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11700" y="190150"/>
            <a:ext cx="714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5CA4"/>
              </a:buClr>
              <a:buSzPts val="5200"/>
              <a:buFont typeface="League Gothic"/>
              <a:buNone/>
              <a:defRPr b="0" i="0" sz="5200" u="none" cap="none" strike="noStrike">
                <a:solidFill>
                  <a:srgbClr val="015CA4"/>
                </a:solidFill>
                <a:latin typeface="League Gothic"/>
                <a:ea typeface="League Gothic"/>
                <a:cs typeface="League Gothic"/>
                <a:sym typeface="League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42325" y="1361800"/>
            <a:ext cx="7203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○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■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○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■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○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■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36563" y="4179750"/>
            <a:ext cx="842776" cy="84277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hyperlink" Target="https://webmachinelearning.github.io/translation-api/" TargetMode="External"/><Relationship Id="rId11" Type="http://schemas.openxmlformats.org/officeDocument/2006/relationships/hyperlink" Target="https://www.w3.org/TR/webnn/" TargetMode="External"/><Relationship Id="rId10" Type="http://schemas.openxmlformats.org/officeDocument/2006/relationships/hyperlink" Target="https://www.w3.org/TR/webgpu/" TargetMode="External"/><Relationship Id="rId13" Type="http://schemas.openxmlformats.org/officeDocument/2006/relationships/hyperlink" Target="https://www.w3.org/TR/wasm-core-2/" TargetMode="External"/><Relationship Id="rId12" Type="http://schemas.openxmlformats.org/officeDocument/2006/relationships/hyperlink" Target="https://www.w3.org/TR/wasm-core-2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.org/reports/ai-web-impact/" TargetMode="External"/><Relationship Id="rId4" Type="http://schemas.openxmlformats.org/officeDocument/2006/relationships/hyperlink" Target="https://www.w3.org/reports/ai-web-impact/" TargetMode="External"/><Relationship Id="rId9" Type="http://schemas.openxmlformats.org/officeDocument/2006/relationships/hyperlink" Target="https://w3ctag.github.io/user-agents/" TargetMode="External"/><Relationship Id="rId15" Type="http://schemas.openxmlformats.org/officeDocument/2006/relationships/hyperlink" Target="https://www.w3.org/TR/privacy-principles/" TargetMode="External"/><Relationship Id="rId14" Type="http://schemas.openxmlformats.org/officeDocument/2006/relationships/hyperlink" Target="https://github.com/w3c-cg/threat-modeling/blob/main/models/ai-in-browser.md" TargetMode="External"/><Relationship Id="rId17" Type="http://schemas.openxmlformats.org/officeDocument/2006/relationships/hyperlink" Target="https://webmachinelearning.github.io/prompt-api/" TargetMode="External"/><Relationship Id="rId16" Type="http://schemas.openxmlformats.org/officeDocument/2006/relationships/hyperlink" Target="https://github.com/w3c-cg/threat-modeling/blob/main/models/ai-in-browser.md" TargetMode="External"/><Relationship Id="rId5" Type="http://schemas.openxmlformats.org/officeDocument/2006/relationships/hyperlink" Target="https://github.com/w3c/ai-web-impact/pull/34" TargetMode="External"/><Relationship Id="rId19" Type="http://schemas.openxmlformats.org/officeDocument/2006/relationships/hyperlink" Target="https://webmachinelearning.github.io/writing-assistance-apis/" TargetMode="External"/><Relationship Id="rId6" Type="http://schemas.openxmlformats.org/officeDocument/2006/relationships/hyperlink" Target="https://www.w3.org/reports/ai-web-impact/" TargetMode="External"/><Relationship Id="rId18" Type="http://schemas.openxmlformats.org/officeDocument/2006/relationships/hyperlink" Target="https://github.com/webmachinelearning/proofreader-api" TargetMode="External"/><Relationship Id="rId7" Type="http://schemas.openxmlformats.org/officeDocument/2006/relationships/hyperlink" Target="https://www.w3.org/TR/webmachinelearning-ethics/" TargetMode="External"/><Relationship Id="rId8" Type="http://schemas.openxmlformats.org/officeDocument/2006/relationships/hyperlink" Target="https://www.w3.org/TR/webmachinelearning-ethic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w3c/strategy/issues/507" TargetMode="External"/><Relationship Id="rId4" Type="http://schemas.openxmlformats.org/officeDocument/2006/relationships/hyperlink" Target="https://github.com/w3c/strategy/issues/511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5475" y="915670"/>
            <a:ext cx="71178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00000"/>
              <a:buFont typeface="League Gothic"/>
              <a:buNone/>
            </a:pPr>
            <a:r>
              <a:rPr lang="en"/>
              <a:t>Toward the Agentic Web</a:t>
            </a:r>
            <a:br>
              <a:rPr lang="en"/>
            </a:br>
            <a:r>
              <a:rPr lang="en" sz="4000"/>
              <a:t>- W3C’s Work on AI Agent Protocols and Beyond</a:t>
            </a:r>
            <a:endParaRPr sz="4000"/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2267585" y="3291840"/>
            <a:ext cx="4889500" cy="1073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0000"/>
          </a:bodyPr>
          <a:lstStyle/>
          <a:p>
            <a:pPr indent="-355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None/>
            </a:pPr>
            <a:r>
              <a:rPr lang="en"/>
              <a:t>Ruoxi(Roy) Ran </a:t>
            </a:r>
            <a:endParaRPr/>
          </a:p>
          <a:p>
            <a:pPr indent="-355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None/>
            </a:pPr>
            <a:r>
              <a:rPr lang="en"/>
              <a:t>W3C</a:t>
            </a:r>
            <a:endParaRPr/>
          </a:p>
          <a:p>
            <a:pPr indent="-355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None/>
            </a:pPr>
            <a:r>
              <a:rPr lang="en"/>
              <a:t>ran@w3.org</a:t>
            </a:r>
            <a:endParaRPr/>
          </a:p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idx="12" type="sldNum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4"/>
          <p:cNvSpPr txBox="1"/>
          <p:nvPr>
            <p:ph type="title"/>
          </p:nvPr>
        </p:nvSpPr>
        <p:spPr>
          <a:xfrm>
            <a:off x="346625" y="195865"/>
            <a:ext cx="714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Other AI Agents Works in W3C</a:t>
            </a:r>
            <a:endParaRPr/>
          </a:p>
        </p:txBody>
      </p:sp>
      <p:sp>
        <p:nvSpPr>
          <p:cNvPr id="258" name="Google Shape;258;p34"/>
          <p:cNvSpPr/>
          <p:nvPr/>
        </p:nvSpPr>
        <p:spPr>
          <a:xfrm>
            <a:off x="786130" y="2437130"/>
            <a:ext cx="50800" cy="50165"/>
          </a:xfrm>
          <a:custGeom>
            <a:rect b="b" l="l" r="r" t="t"/>
            <a:pathLst>
              <a:path extrusionOk="0" h="21600" w="21600">
                <a:moveTo>
                  <a:pt x="21600" y="10742"/>
                </a:moveTo>
                <a:cubicBezTo>
                  <a:pt x="21600" y="12244"/>
                  <a:pt x="21369" y="13514"/>
                  <a:pt x="20791" y="14901"/>
                </a:cubicBezTo>
                <a:cubicBezTo>
                  <a:pt x="20214" y="16171"/>
                  <a:pt x="19521" y="17326"/>
                  <a:pt x="18481" y="18366"/>
                </a:cubicBezTo>
                <a:cubicBezTo>
                  <a:pt x="17442" y="19521"/>
                  <a:pt x="16287" y="20214"/>
                  <a:pt x="15016" y="20791"/>
                </a:cubicBezTo>
                <a:cubicBezTo>
                  <a:pt x="13514" y="21369"/>
                  <a:pt x="12244" y="21600"/>
                  <a:pt x="10742" y="21600"/>
                </a:cubicBezTo>
                <a:cubicBezTo>
                  <a:pt x="9356" y="21600"/>
                  <a:pt x="7970" y="21369"/>
                  <a:pt x="6699" y="20791"/>
                </a:cubicBezTo>
                <a:cubicBezTo>
                  <a:pt x="5313" y="20214"/>
                  <a:pt x="4158" y="19521"/>
                  <a:pt x="3234" y="18366"/>
                </a:cubicBezTo>
                <a:cubicBezTo>
                  <a:pt x="2195" y="17326"/>
                  <a:pt x="1386" y="16171"/>
                  <a:pt x="924" y="14901"/>
                </a:cubicBezTo>
                <a:cubicBezTo>
                  <a:pt x="347" y="13514"/>
                  <a:pt x="0" y="12244"/>
                  <a:pt x="0" y="10742"/>
                </a:cubicBezTo>
                <a:cubicBezTo>
                  <a:pt x="0" y="9356"/>
                  <a:pt x="347" y="7970"/>
                  <a:pt x="924" y="6699"/>
                </a:cubicBezTo>
                <a:cubicBezTo>
                  <a:pt x="1386" y="5313"/>
                  <a:pt x="2195" y="4158"/>
                  <a:pt x="3234" y="3234"/>
                </a:cubicBezTo>
                <a:cubicBezTo>
                  <a:pt x="4158" y="2195"/>
                  <a:pt x="5313" y="1386"/>
                  <a:pt x="6699" y="809"/>
                </a:cubicBezTo>
                <a:cubicBezTo>
                  <a:pt x="7970" y="347"/>
                  <a:pt x="9356" y="0"/>
                  <a:pt x="10742" y="0"/>
                </a:cubicBezTo>
                <a:cubicBezTo>
                  <a:pt x="12244" y="0"/>
                  <a:pt x="13514" y="347"/>
                  <a:pt x="15016" y="809"/>
                </a:cubicBezTo>
                <a:cubicBezTo>
                  <a:pt x="16287" y="1386"/>
                  <a:pt x="17442" y="2195"/>
                  <a:pt x="18481" y="3234"/>
                </a:cubicBezTo>
                <a:cubicBezTo>
                  <a:pt x="19521" y="4158"/>
                  <a:pt x="20214" y="5313"/>
                  <a:pt x="20791" y="6699"/>
                </a:cubicBezTo>
                <a:cubicBezTo>
                  <a:pt x="21369" y="7970"/>
                  <a:pt x="21600" y="9356"/>
                  <a:pt x="21600" y="10742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4"/>
          <p:cNvSpPr/>
          <p:nvPr/>
        </p:nvSpPr>
        <p:spPr>
          <a:xfrm>
            <a:off x="1113790" y="3823335"/>
            <a:ext cx="50800" cy="50165"/>
          </a:xfrm>
          <a:custGeom>
            <a:rect b="b" l="l" r="r" t="t"/>
            <a:pathLst>
              <a:path extrusionOk="0" h="21600" w="21600">
                <a:moveTo>
                  <a:pt x="21600" y="10742"/>
                </a:moveTo>
                <a:cubicBezTo>
                  <a:pt x="21600" y="12128"/>
                  <a:pt x="21253" y="13514"/>
                  <a:pt x="20791" y="14785"/>
                </a:cubicBezTo>
                <a:cubicBezTo>
                  <a:pt x="20214" y="16171"/>
                  <a:pt x="19405" y="17442"/>
                  <a:pt x="18481" y="18481"/>
                </a:cubicBezTo>
                <a:cubicBezTo>
                  <a:pt x="17442" y="19405"/>
                  <a:pt x="16287" y="20214"/>
                  <a:pt x="14901" y="20791"/>
                </a:cubicBezTo>
                <a:cubicBezTo>
                  <a:pt x="13630" y="21253"/>
                  <a:pt x="12244" y="21600"/>
                  <a:pt x="10858" y="21600"/>
                </a:cubicBezTo>
                <a:cubicBezTo>
                  <a:pt x="9472" y="21600"/>
                  <a:pt x="7970" y="21253"/>
                  <a:pt x="6584" y="20791"/>
                </a:cubicBezTo>
                <a:cubicBezTo>
                  <a:pt x="5313" y="20214"/>
                  <a:pt x="4158" y="19405"/>
                  <a:pt x="3119" y="18481"/>
                </a:cubicBezTo>
                <a:cubicBezTo>
                  <a:pt x="2195" y="17442"/>
                  <a:pt x="1386" y="16171"/>
                  <a:pt x="809" y="14785"/>
                </a:cubicBezTo>
                <a:cubicBezTo>
                  <a:pt x="231" y="13514"/>
                  <a:pt x="0" y="12128"/>
                  <a:pt x="0" y="10742"/>
                </a:cubicBezTo>
                <a:cubicBezTo>
                  <a:pt x="0" y="9356"/>
                  <a:pt x="231" y="7970"/>
                  <a:pt x="809" y="6584"/>
                </a:cubicBezTo>
                <a:cubicBezTo>
                  <a:pt x="1386" y="5313"/>
                  <a:pt x="2195" y="4158"/>
                  <a:pt x="3119" y="3119"/>
                </a:cubicBezTo>
                <a:cubicBezTo>
                  <a:pt x="4158" y="2195"/>
                  <a:pt x="5313" y="1386"/>
                  <a:pt x="6584" y="809"/>
                </a:cubicBezTo>
                <a:cubicBezTo>
                  <a:pt x="7970" y="231"/>
                  <a:pt x="9472" y="0"/>
                  <a:pt x="10858" y="0"/>
                </a:cubicBezTo>
                <a:cubicBezTo>
                  <a:pt x="12244" y="0"/>
                  <a:pt x="13630" y="231"/>
                  <a:pt x="14901" y="809"/>
                </a:cubicBezTo>
                <a:cubicBezTo>
                  <a:pt x="16287" y="1386"/>
                  <a:pt x="17442" y="2195"/>
                  <a:pt x="18481" y="3119"/>
                </a:cubicBezTo>
                <a:cubicBezTo>
                  <a:pt x="19405" y="4158"/>
                  <a:pt x="20214" y="5313"/>
                  <a:pt x="20791" y="6584"/>
                </a:cubicBezTo>
                <a:cubicBezTo>
                  <a:pt x="21253" y="7970"/>
                  <a:pt x="21600" y="9356"/>
                  <a:pt x="21600" y="10742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4"/>
          <p:cNvSpPr/>
          <p:nvPr/>
        </p:nvSpPr>
        <p:spPr>
          <a:xfrm>
            <a:off x="206375" y="1595120"/>
            <a:ext cx="2136140" cy="1040765"/>
          </a:xfrm>
          <a:custGeom>
            <a:rect b="b" l="l" r="r" t="t"/>
            <a:pathLst>
              <a:path extrusionOk="0" h="21600" w="21600">
                <a:moveTo>
                  <a:pt x="0" y="20576"/>
                </a:moveTo>
                <a:lnTo>
                  <a:pt x="0" y="1030"/>
                </a:lnTo>
                <a:cubicBezTo>
                  <a:pt x="0" y="963"/>
                  <a:pt x="3" y="897"/>
                  <a:pt x="8" y="831"/>
                </a:cubicBezTo>
                <a:cubicBezTo>
                  <a:pt x="10" y="764"/>
                  <a:pt x="18" y="698"/>
                  <a:pt x="25" y="637"/>
                </a:cubicBezTo>
                <a:cubicBezTo>
                  <a:pt x="35" y="576"/>
                  <a:pt x="45" y="515"/>
                  <a:pt x="58" y="460"/>
                </a:cubicBezTo>
                <a:cubicBezTo>
                  <a:pt x="70" y="404"/>
                  <a:pt x="85" y="349"/>
                  <a:pt x="103" y="305"/>
                </a:cubicBezTo>
                <a:cubicBezTo>
                  <a:pt x="118" y="255"/>
                  <a:pt x="135" y="216"/>
                  <a:pt x="155" y="177"/>
                </a:cubicBezTo>
                <a:cubicBezTo>
                  <a:pt x="173" y="138"/>
                  <a:pt x="193" y="105"/>
                  <a:pt x="216" y="83"/>
                </a:cubicBezTo>
                <a:cubicBezTo>
                  <a:pt x="236" y="55"/>
                  <a:pt x="258" y="33"/>
                  <a:pt x="281" y="22"/>
                </a:cubicBezTo>
                <a:cubicBezTo>
                  <a:pt x="303" y="11"/>
                  <a:pt x="326" y="0"/>
                  <a:pt x="349" y="0"/>
                </a:cubicBezTo>
                <a:lnTo>
                  <a:pt x="21134" y="0"/>
                </a:lnTo>
                <a:cubicBezTo>
                  <a:pt x="21164" y="0"/>
                  <a:pt x="21194" y="11"/>
                  <a:pt x="21224" y="22"/>
                </a:cubicBezTo>
                <a:cubicBezTo>
                  <a:pt x="21254" y="33"/>
                  <a:pt x="21284" y="55"/>
                  <a:pt x="21312" y="83"/>
                </a:cubicBezTo>
                <a:cubicBezTo>
                  <a:pt x="21342" y="105"/>
                  <a:pt x="21367" y="138"/>
                  <a:pt x="21392" y="177"/>
                </a:cubicBezTo>
                <a:cubicBezTo>
                  <a:pt x="21419" y="216"/>
                  <a:pt x="21442" y="255"/>
                  <a:pt x="21465" y="305"/>
                </a:cubicBezTo>
                <a:cubicBezTo>
                  <a:pt x="21485" y="349"/>
                  <a:pt x="21505" y="404"/>
                  <a:pt x="21522" y="460"/>
                </a:cubicBezTo>
                <a:cubicBezTo>
                  <a:pt x="21537" y="515"/>
                  <a:pt x="21552" y="576"/>
                  <a:pt x="21565" y="637"/>
                </a:cubicBezTo>
                <a:cubicBezTo>
                  <a:pt x="21575" y="698"/>
                  <a:pt x="21585" y="764"/>
                  <a:pt x="21590" y="831"/>
                </a:cubicBezTo>
                <a:cubicBezTo>
                  <a:pt x="21597" y="897"/>
                  <a:pt x="21600" y="963"/>
                  <a:pt x="21600" y="1030"/>
                </a:cubicBezTo>
                <a:lnTo>
                  <a:pt x="21600" y="20576"/>
                </a:lnTo>
                <a:cubicBezTo>
                  <a:pt x="21600" y="20642"/>
                  <a:pt x="21597" y="20709"/>
                  <a:pt x="21590" y="20775"/>
                </a:cubicBezTo>
                <a:cubicBezTo>
                  <a:pt x="21585" y="20841"/>
                  <a:pt x="21575" y="20902"/>
                  <a:pt x="21565" y="20969"/>
                </a:cubicBezTo>
                <a:cubicBezTo>
                  <a:pt x="21552" y="21030"/>
                  <a:pt x="21537" y="21091"/>
                  <a:pt x="21522" y="21146"/>
                </a:cubicBezTo>
                <a:cubicBezTo>
                  <a:pt x="21505" y="21201"/>
                  <a:pt x="21485" y="21251"/>
                  <a:pt x="21465" y="21301"/>
                </a:cubicBezTo>
                <a:cubicBezTo>
                  <a:pt x="21442" y="21345"/>
                  <a:pt x="21419" y="21390"/>
                  <a:pt x="21392" y="21428"/>
                </a:cubicBezTo>
                <a:cubicBezTo>
                  <a:pt x="21367" y="21467"/>
                  <a:pt x="21342" y="21495"/>
                  <a:pt x="21312" y="21522"/>
                </a:cubicBezTo>
                <a:cubicBezTo>
                  <a:pt x="21284" y="21550"/>
                  <a:pt x="21254" y="21567"/>
                  <a:pt x="21224" y="21583"/>
                </a:cubicBezTo>
                <a:cubicBezTo>
                  <a:pt x="21194" y="21594"/>
                  <a:pt x="21164" y="21600"/>
                  <a:pt x="21134" y="21600"/>
                </a:cubicBezTo>
                <a:lnTo>
                  <a:pt x="349" y="21600"/>
                </a:lnTo>
                <a:cubicBezTo>
                  <a:pt x="326" y="21600"/>
                  <a:pt x="303" y="21594"/>
                  <a:pt x="281" y="21583"/>
                </a:cubicBezTo>
                <a:cubicBezTo>
                  <a:pt x="258" y="21567"/>
                  <a:pt x="236" y="21550"/>
                  <a:pt x="216" y="21522"/>
                </a:cubicBezTo>
                <a:cubicBezTo>
                  <a:pt x="193" y="21495"/>
                  <a:pt x="173" y="21467"/>
                  <a:pt x="155" y="21428"/>
                </a:cubicBezTo>
                <a:cubicBezTo>
                  <a:pt x="135" y="21390"/>
                  <a:pt x="118" y="21345"/>
                  <a:pt x="103" y="21301"/>
                </a:cubicBezTo>
                <a:cubicBezTo>
                  <a:pt x="85" y="21251"/>
                  <a:pt x="70" y="21201"/>
                  <a:pt x="58" y="21146"/>
                </a:cubicBezTo>
                <a:cubicBezTo>
                  <a:pt x="45" y="21091"/>
                  <a:pt x="35" y="21030"/>
                  <a:pt x="25" y="20969"/>
                </a:cubicBezTo>
                <a:cubicBezTo>
                  <a:pt x="18" y="20902"/>
                  <a:pt x="10" y="20841"/>
                  <a:pt x="8" y="20775"/>
                </a:cubicBezTo>
                <a:cubicBezTo>
                  <a:pt x="3" y="20709"/>
                  <a:pt x="0" y="20642"/>
                  <a:pt x="0" y="20576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15A9C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4"/>
          <p:cNvSpPr/>
          <p:nvPr/>
        </p:nvSpPr>
        <p:spPr>
          <a:xfrm>
            <a:off x="2715260" y="1583690"/>
            <a:ext cx="2129155" cy="1052195"/>
          </a:xfrm>
          <a:custGeom>
            <a:rect b="b" l="l" r="r" t="t"/>
            <a:pathLst>
              <a:path extrusionOk="0" h="21600" w="21600">
                <a:moveTo>
                  <a:pt x="0" y="20576"/>
                </a:moveTo>
                <a:lnTo>
                  <a:pt x="0" y="1030"/>
                </a:lnTo>
                <a:cubicBezTo>
                  <a:pt x="0" y="963"/>
                  <a:pt x="3" y="897"/>
                  <a:pt x="8" y="831"/>
                </a:cubicBezTo>
                <a:cubicBezTo>
                  <a:pt x="13" y="764"/>
                  <a:pt x="20" y="698"/>
                  <a:pt x="28" y="637"/>
                </a:cubicBezTo>
                <a:cubicBezTo>
                  <a:pt x="38" y="576"/>
                  <a:pt x="48" y="515"/>
                  <a:pt x="60" y="460"/>
                </a:cubicBezTo>
                <a:cubicBezTo>
                  <a:pt x="73" y="404"/>
                  <a:pt x="88" y="349"/>
                  <a:pt x="103" y="305"/>
                </a:cubicBezTo>
                <a:cubicBezTo>
                  <a:pt x="120" y="255"/>
                  <a:pt x="138" y="216"/>
                  <a:pt x="155" y="177"/>
                </a:cubicBezTo>
                <a:cubicBezTo>
                  <a:pt x="175" y="138"/>
                  <a:pt x="195" y="105"/>
                  <a:pt x="215" y="83"/>
                </a:cubicBezTo>
                <a:cubicBezTo>
                  <a:pt x="238" y="55"/>
                  <a:pt x="260" y="33"/>
                  <a:pt x="283" y="22"/>
                </a:cubicBezTo>
                <a:cubicBezTo>
                  <a:pt x="305" y="11"/>
                  <a:pt x="328" y="0"/>
                  <a:pt x="350" y="0"/>
                </a:cubicBezTo>
                <a:lnTo>
                  <a:pt x="21135" y="0"/>
                </a:lnTo>
                <a:cubicBezTo>
                  <a:pt x="21165" y="0"/>
                  <a:pt x="21195" y="11"/>
                  <a:pt x="21225" y="22"/>
                </a:cubicBezTo>
                <a:cubicBezTo>
                  <a:pt x="21255" y="33"/>
                  <a:pt x="21285" y="55"/>
                  <a:pt x="21312" y="83"/>
                </a:cubicBezTo>
                <a:cubicBezTo>
                  <a:pt x="21340" y="105"/>
                  <a:pt x="21367" y="138"/>
                  <a:pt x="21392" y="177"/>
                </a:cubicBezTo>
                <a:cubicBezTo>
                  <a:pt x="21417" y="216"/>
                  <a:pt x="21442" y="255"/>
                  <a:pt x="21462" y="305"/>
                </a:cubicBezTo>
                <a:cubicBezTo>
                  <a:pt x="21485" y="349"/>
                  <a:pt x="21505" y="404"/>
                  <a:pt x="21520" y="460"/>
                </a:cubicBezTo>
                <a:cubicBezTo>
                  <a:pt x="21537" y="515"/>
                  <a:pt x="21552" y="576"/>
                  <a:pt x="21565" y="637"/>
                </a:cubicBezTo>
                <a:cubicBezTo>
                  <a:pt x="21575" y="698"/>
                  <a:pt x="21585" y="764"/>
                  <a:pt x="21590" y="831"/>
                </a:cubicBezTo>
                <a:cubicBezTo>
                  <a:pt x="21597" y="897"/>
                  <a:pt x="21600" y="963"/>
                  <a:pt x="21600" y="1030"/>
                </a:cubicBezTo>
                <a:lnTo>
                  <a:pt x="21600" y="20576"/>
                </a:lnTo>
                <a:cubicBezTo>
                  <a:pt x="21600" y="20642"/>
                  <a:pt x="21597" y="20709"/>
                  <a:pt x="21590" y="20775"/>
                </a:cubicBezTo>
                <a:cubicBezTo>
                  <a:pt x="21585" y="20841"/>
                  <a:pt x="21575" y="20902"/>
                  <a:pt x="21565" y="20969"/>
                </a:cubicBezTo>
                <a:cubicBezTo>
                  <a:pt x="21552" y="21030"/>
                  <a:pt x="21537" y="21091"/>
                  <a:pt x="21520" y="21146"/>
                </a:cubicBezTo>
                <a:cubicBezTo>
                  <a:pt x="21505" y="21201"/>
                  <a:pt x="21485" y="21251"/>
                  <a:pt x="21462" y="21301"/>
                </a:cubicBezTo>
                <a:cubicBezTo>
                  <a:pt x="21442" y="21345"/>
                  <a:pt x="21417" y="21390"/>
                  <a:pt x="21392" y="21428"/>
                </a:cubicBezTo>
                <a:cubicBezTo>
                  <a:pt x="21367" y="21467"/>
                  <a:pt x="21340" y="21495"/>
                  <a:pt x="21312" y="21522"/>
                </a:cubicBezTo>
                <a:cubicBezTo>
                  <a:pt x="21285" y="21550"/>
                  <a:pt x="21255" y="21567"/>
                  <a:pt x="21225" y="21583"/>
                </a:cubicBezTo>
                <a:cubicBezTo>
                  <a:pt x="21195" y="21594"/>
                  <a:pt x="21165" y="21600"/>
                  <a:pt x="21135" y="21600"/>
                </a:cubicBezTo>
                <a:lnTo>
                  <a:pt x="350" y="21600"/>
                </a:lnTo>
                <a:cubicBezTo>
                  <a:pt x="328" y="21600"/>
                  <a:pt x="305" y="21594"/>
                  <a:pt x="283" y="21583"/>
                </a:cubicBezTo>
                <a:cubicBezTo>
                  <a:pt x="260" y="21567"/>
                  <a:pt x="238" y="21550"/>
                  <a:pt x="215" y="21522"/>
                </a:cubicBezTo>
                <a:cubicBezTo>
                  <a:pt x="195" y="21495"/>
                  <a:pt x="175" y="21467"/>
                  <a:pt x="155" y="21428"/>
                </a:cubicBezTo>
                <a:cubicBezTo>
                  <a:pt x="138" y="21390"/>
                  <a:pt x="120" y="21345"/>
                  <a:pt x="103" y="21301"/>
                </a:cubicBezTo>
                <a:cubicBezTo>
                  <a:pt x="88" y="21251"/>
                  <a:pt x="73" y="21201"/>
                  <a:pt x="60" y="21146"/>
                </a:cubicBezTo>
                <a:cubicBezTo>
                  <a:pt x="48" y="21091"/>
                  <a:pt x="38" y="21030"/>
                  <a:pt x="28" y="20969"/>
                </a:cubicBezTo>
                <a:cubicBezTo>
                  <a:pt x="20" y="20902"/>
                  <a:pt x="13" y="20841"/>
                  <a:pt x="8" y="20775"/>
                </a:cubicBezTo>
                <a:cubicBezTo>
                  <a:pt x="3" y="20709"/>
                  <a:pt x="0" y="20642"/>
                  <a:pt x="0" y="20576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15A9C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4"/>
          <p:cNvSpPr/>
          <p:nvPr/>
        </p:nvSpPr>
        <p:spPr>
          <a:xfrm>
            <a:off x="5216525" y="1595120"/>
            <a:ext cx="2136140" cy="1040765"/>
          </a:xfrm>
          <a:custGeom>
            <a:rect b="b" l="l" r="r" t="t"/>
            <a:pathLst>
              <a:path extrusionOk="0" h="21600" w="21600">
                <a:moveTo>
                  <a:pt x="0" y="20576"/>
                </a:moveTo>
                <a:lnTo>
                  <a:pt x="0" y="1030"/>
                </a:lnTo>
                <a:cubicBezTo>
                  <a:pt x="0" y="963"/>
                  <a:pt x="3" y="897"/>
                  <a:pt x="8" y="831"/>
                </a:cubicBezTo>
                <a:cubicBezTo>
                  <a:pt x="13" y="764"/>
                  <a:pt x="18" y="698"/>
                  <a:pt x="28" y="637"/>
                </a:cubicBezTo>
                <a:cubicBezTo>
                  <a:pt x="35" y="576"/>
                  <a:pt x="48" y="515"/>
                  <a:pt x="60" y="460"/>
                </a:cubicBezTo>
                <a:cubicBezTo>
                  <a:pt x="73" y="404"/>
                  <a:pt x="88" y="349"/>
                  <a:pt x="103" y="305"/>
                </a:cubicBezTo>
                <a:cubicBezTo>
                  <a:pt x="118" y="255"/>
                  <a:pt x="138" y="216"/>
                  <a:pt x="155" y="177"/>
                </a:cubicBezTo>
                <a:cubicBezTo>
                  <a:pt x="176" y="138"/>
                  <a:pt x="196" y="105"/>
                  <a:pt x="216" y="83"/>
                </a:cubicBezTo>
                <a:cubicBezTo>
                  <a:pt x="238" y="55"/>
                  <a:pt x="258" y="33"/>
                  <a:pt x="281" y="22"/>
                </a:cubicBezTo>
                <a:cubicBezTo>
                  <a:pt x="303" y="11"/>
                  <a:pt x="326" y="0"/>
                  <a:pt x="351" y="0"/>
                </a:cubicBezTo>
                <a:lnTo>
                  <a:pt x="21136" y="0"/>
                </a:lnTo>
                <a:cubicBezTo>
                  <a:pt x="21166" y="0"/>
                  <a:pt x="21196" y="11"/>
                  <a:pt x="21226" y="22"/>
                </a:cubicBezTo>
                <a:cubicBezTo>
                  <a:pt x="21256" y="33"/>
                  <a:pt x="21284" y="55"/>
                  <a:pt x="21314" y="83"/>
                </a:cubicBezTo>
                <a:cubicBezTo>
                  <a:pt x="21342" y="105"/>
                  <a:pt x="21369" y="138"/>
                  <a:pt x="21394" y="177"/>
                </a:cubicBezTo>
                <a:cubicBezTo>
                  <a:pt x="21419" y="216"/>
                  <a:pt x="21442" y="255"/>
                  <a:pt x="21465" y="305"/>
                </a:cubicBezTo>
                <a:cubicBezTo>
                  <a:pt x="21487" y="349"/>
                  <a:pt x="21505" y="404"/>
                  <a:pt x="21522" y="460"/>
                </a:cubicBezTo>
                <a:cubicBezTo>
                  <a:pt x="21540" y="515"/>
                  <a:pt x="21552" y="576"/>
                  <a:pt x="21565" y="637"/>
                </a:cubicBezTo>
                <a:cubicBezTo>
                  <a:pt x="21577" y="698"/>
                  <a:pt x="21585" y="764"/>
                  <a:pt x="21592" y="831"/>
                </a:cubicBezTo>
                <a:cubicBezTo>
                  <a:pt x="21597" y="897"/>
                  <a:pt x="21600" y="963"/>
                  <a:pt x="21600" y="1030"/>
                </a:cubicBezTo>
                <a:lnTo>
                  <a:pt x="21600" y="20576"/>
                </a:lnTo>
                <a:cubicBezTo>
                  <a:pt x="21600" y="20642"/>
                  <a:pt x="21597" y="20709"/>
                  <a:pt x="21592" y="20775"/>
                </a:cubicBezTo>
                <a:cubicBezTo>
                  <a:pt x="21585" y="20841"/>
                  <a:pt x="21577" y="20902"/>
                  <a:pt x="21565" y="20969"/>
                </a:cubicBezTo>
                <a:cubicBezTo>
                  <a:pt x="21552" y="21030"/>
                  <a:pt x="21540" y="21091"/>
                  <a:pt x="21522" y="21146"/>
                </a:cubicBezTo>
                <a:cubicBezTo>
                  <a:pt x="21505" y="21201"/>
                  <a:pt x="21487" y="21251"/>
                  <a:pt x="21465" y="21301"/>
                </a:cubicBezTo>
                <a:cubicBezTo>
                  <a:pt x="21442" y="21345"/>
                  <a:pt x="21419" y="21390"/>
                  <a:pt x="21394" y="21428"/>
                </a:cubicBezTo>
                <a:cubicBezTo>
                  <a:pt x="21369" y="21467"/>
                  <a:pt x="21342" y="21495"/>
                  <a:pt x="21314" y="21522"/>
                </a:cubicBezTo>
                <a:cubicBezTo>
                  <a:pt x="21284" y="21550"/>
                  <a:pt x="21256" y="21567"/>
                  <a:pt x="21226" y="21583"/>
                </a:cubicBezTo>
                <a:cubicBezTo>
                  <a:pt x="21196" y="21594"/>
                  <a:pt x="21166" y="21600"/>
                  <a:pt x="21136" y="21600"/>
                </a:cubicBezTo>
                <a:lnTo>
                  <a:pt x="351" y="21600"/>
                </a:lnTo>
                <a:cubicBezTo>
                  <a:pt x="326" y="21600"/>
                  <a:pt x="303" y="21594"/>
                  <a:pt x="281" y="21583"/>
                </a:cubicBezTo>
                <a:cubicBezTo>
                  <a:pt x="258" y="21567"/>
                  <a:pt x="238" y="21550"/>
                  <a:pt x="216" y="21522"/>
                </a:cubicBezTo>
                <a:cubicBezTo>
                  <a:pt x="196" y="21495"/>
                  <a:pt x="176" y="21467"/>
                  <a:pt x="155" y="21428"/>
                </a:cubicBezTo>
                <a:cubicBezTo>
                  <a:pt x="138" y="21390"/>
                  <a:pt x="118" y="21345"/>
                  <a:pt x="103" y="21301"/>
                </a:cubicBezTo>
                <a:cubicBezTo>
                  <a:pt x="88" y="21251"/>
                  <a:pt x="73" y="21201"/>
                  <a:pt x="60" y="21146"/>
                </a:cubicBezTo>
                <a:cubicBezTo>
                  <a:pt x="48" y="21091"/>
                  <a:pt x="35" y="21030"/>
                  <a:pt x="28" y="20969"/>
                </a:cubicBezTo>
                <a:cubicBezTo>
                  <a:pt x="18" y="20902"/>
                  <a:pt x="13" y="20841"/>
                  <a:pt x="8" y="20775"/>
                </a:cubicBezTo>
                <a:cubicBezTo>
                  <a:pt x="3" y="20709"/>
                  <a:pt x="0" y="20642"/>
                  <a:pt x="0" y="20576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15A9C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4"/>
          <p:cNvSpPr/>
          <p:nvPr/>
        </p:nvSpPr>
        <p:spPr>
          <a:xfrm>
            <a:off x="205105" y="2847340"/>
            <a:ext cx="2136140" cy="1163955"/>
          </a:xfrm>
          <a:custGeom>
            <a:rect b="b" l="l" r="r" t="t"/>
            <a:pathLst>
              <a:path extrusionOk="0" h="21600" w="21600">
                <a:moveTo>
                  <a:pt x="0" y="20685"/>
                </a:moveTo>
                <a:lnTo>
                  <a:pt x="0" y="920"/>
                </a:lnTo>
                <a:cubicBezTo>
                  <a:pt x="0" y="861"/>
                  <a:pt x="3" y="802"/>
                  <a:pt x="8" y="742"/>
                </a:cubicBezTo>
                <a:cubicBezTo>
                  <a:pt x="10" y="683"/>
                  <a:pt x="18" y="624"/>
                  <a:pt x="25" y="569"/>
                </a:cubicBezTo>
                <a:cubicBezTo>
                  <a:pt x="35" y="515"/>
                  <a:pt x="45" y="460"/>
                  <a:pt x="58" y="411"/>
                </a:cubicBezTo>
                <a:cubicBezTo>
                  <a:pt x="70" y="361"/>
                  <a:pt x="85" y="312"/>
                  <a:pt x="103" y="272"/>
                </a:cubicBezTo>
                <a:cubicBezTo>
                  <a:pt x="118" y="228"/>
                  <a:pt x="135" y="188"/>
                  <a:pt x="155" y="158"/>
                </a:cubicBezTo>
                <a:cubicBezTo>
                  <a:pt x="173" y="124"/>
                  <a:pt x="193" y="94"/>
                  <a:pt x="216" y="69"/>
                </a:cubicBezTo>
                <a:cubicBezTo>
                  <a:pt x="236" y="49"/>
                  <a:pt x="258" y="30"/>
                  <a:pt x="281" y="20"/>
                </a:cubicBezTo>
                <a:cubicBezTo>
                  <a:pt x="303" y="10"/>
                  <a:pt x="326" y="0"/>
                  <a:pt x="349" y="0"/>
                </a:cubicBezTo>
                <a:lnTo>
                  <a:pt x="21134" y="0"/>
                </a:lnTo>
                <a:cubicBezTo>
                  <a:pt x="21164" y="0"/>
                  <a:pt x="21194" y="10"/>
                  <a:pt x="21224" y="20"/>
                </a:cubicBezTo>
                <a:cubicBezTo>
                  <a:pt x="21254" y="30"/>
                  <a:pt x="21284" y="49"/>
                  <a:pt x="21312" y="69"/>
                </a:cubicBezTo>
                <a:cubicBezTo>
                  <a:pt x="21342" y="94"/>
                  <a:pt x="21367" y="124"/>
                  <a:pt x="21392" y="158"/>
                </a:cubicBezTo>
                <a:cubicBezTo>
                  <a:pt x="21419" y="188"/>
                  <a:pt x="21442" y="228"/>
                  <a:pt x="21465" y="272"/>
                </a:cubicBezTo>
                <a:cubicBezTo>
                  <a:pt x="21485" y="312"/>
                  <a:pt x="21505" y="361"/>
                  <a:pt x="21522" y="411"/>
                </a:cubicBezTo>
                <a:cubicBezTo>
                  <a:pt x="21537" y="460"/>
                  <a:pt x="21552" y="515"/>
                  <a:pt x="21565" y="569"/>
                </a:cubicBezTo>
                <a:cubicBezTo>
                  <a:pt x="21575" y="624"/>
                  <a:pt x="21585" y="683"/>
                  <a:pt x="21590" y="742"/>
                </a:cubicBezTo>
                <a:cubicBezTo>
                  <a:pt x="21597" y="802"/>
                  <a:pt x="21600" y="861"/>
                  <a:pt x="21600" y="920"/>
                </a:cubicBezTo>
                <a:lnTo>
                  <a:pt x="21600" y="20685"/>
                </a:lnTo>
                <a:cubicBezTo>
                  <a:pt x="21600" y="20744"/>
                  <a:pt x="21597" y="20803"/>
                  <a:pt x="21590" y="20863"/>
                </a:cubicBezTo>
                <a:cubicBezTo>
                  <a:pt x="21585" y="20922"/>
                  <a:pt x="21575" y="20976"/>
                  <a:pt x="21565" y="21036"/>
                </a:cubicBezTo>
                <a:cubicBezTo>
                  <a:pt x="21552" y="21090"/>
                  <a:pt x="21537" y="21145"/>
                  <a:pt x="21522" y="21194"/>
                </a:cubicBezTo>
                <a:cubicBezTo>
                  <a:pt x="21505" y="21244"/>
                  <a:pt x="21485" y="21288"/>
                  <a:pt x="21465" y="21333"/>
                </a:cubicBezTo>
                <a:cubicBezTo>
                  <a:pt x="21442" y="21377"/>
                  <a:pt x="21419" y="21412"/>
                  <a:pt x="21392" y="21447"/>
                </a:cubicBezTo>
                <a:cubicBezTo>
                  <a:pt x="21367" y="21481"/>
                  <a:pt x="21342" y="21511"/>
                  <a:pt x="21312" y="21531"/>
                </a:cubicBezTo>
                <a:cubicBezTo>
                  <a:pt x="21284" y="21555"/>
                  <a:pt x="21254" y="21570"/>
                  <a:pt x="21224" y="21585"/>
                </a:cubicBezTo>
                <a:cubicBezTo>
                  <a:pt x="21194" y="21595"/>
                  <a:pt x="21164" y="21600"/>
                  <a:pt x="21134" y="21600"/>
                </a:cubicBezTo>
                <a:lnTo>
                  <a:pt x="349" y="21600"/>
                </a:lnTo>
                <a:cubicBezTo>
                  <a:pt x="326" y="21600"/>
                  <a:pt x="303" y="21595"/>
                  <a:pt x="281" y="21585"/>
                </a:cubicBezTo>
                <a:cubicBezTo>
                  <a:pt x="258" y="21570"/>
                  <a:pt x="236" y="21555"/>
                  <a:pt x="216" y="21531"/>
                </a:cubicBezTo>
                <a:cubicBezTo>
                  <a:pt x="193" y="21511"/>
                  <a:pt x="173" y="21481"/>
                  <a:pt x="155" y="21447"/>
                </a:cubicBezTo>
                <a:cubicBezTo>
                  <a:pt x="135" y="21412"/>
                  <a:pt x="118" y="21377"/>
                  <a:pt x="103" y="21333"/>
                </a:cubicBezTo>
                <a:cubicBezTo>
                  <a:pt x="85" y="21288"/>
                  <a:pt x="70" y="21244"/>
                  <a:pt x="58" y="21194"/>
                </a:cubicBezTo>
                <a:cubicBezTo>
                  <a:pt x="45" y="21145"/>
                  <a:pt x="35" y="21090"/>
                  <a:pt x="25" y="21036"/>
                </a:cubicBezTo>
                <a:cubicBezTo>
                  <a:pt x="18" y="20976"/>
                  <a:pt x="10" y="20922"/>
                  <a:pt x="8" y="20863"/>
                </a:cubicBezTo>
                <a:cubicBezTo>
                  <a:pt x="3" y="20803"/>
                  <a:pt x="0" y="20744"/>
                  <a:pt x="0" y="20685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15A9C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4"/>
          <p:cNvSpPr/>
          <p:nvPr/>
        </p:nvSpPr>
        <p:spPr>
          <a:xfrm>
            <a:off x="2710180" y="2860040"/>
            <a:ext cx="2132965" cy="1163955"/>
          </a:xfrm>
          <a:custGeom>
            <a:rect b="b" l="l" r="r" t="t"/>
            <a:pathLst>
              <a:path extrusionOk="0" h="21600" w="21600">
                <a:moveTo>
                  <a:pt x="0" y="20685"/>
                </a:moveTo>
                <a:lnTo>
                  <a:pt x="0" y="920"/>
                </a:lnTo>
                <a:cubicBezTo>
                  <a:pt x="0" y="861"/>
                  <a:pt x="3" y="802"/>
                  <a:pt x="8" y="742"/>
                </a:cubicBezTo>
                <a:cubicBezTo>
                  <a:pt x="13" y="683"/>
                  <a:pt x="20" y="624"/>
                  <a:pt x="28" y="569"/>
                </a:cubicBezTo>
                <a:cubicBezTo>
                  <a:pt x="38" y="515"/>
                  <a:pt x="48" y="460"/>
                  <a:pt x="60" y="411"/>
                </a:cubicBezTo>
                <a:cubicBezTo>
                  <a:pt x="73" y="361"/>
                  <a:pt x="88" y="312"/>
                  <a:pt x="103" y="272"/>
                </a:cubicBezTo>
                <a:cubicBezTo>
                  <a:pt x="120" y="228"/>
                  <a:pt x="138" y="188"/>
                  <a:pt x="155" y="158"/>
                </a:cubicBezTo>
                <a:cubicBezTo>
                  <a:pt x="175" y="124"/>
                  <a:pt x="195" y="94"/>
                  <a:pt x="215" y="69"/>
                </a:cubicBezTo>
                <a:cubicBezTo>
                  <a:pt x="238" y="49"/>
                  <a:pt x="260" y="30"/>
                  <a:pt x="283" y="20"/>
                </a:cubicBezTo>
                <a:cubicBezTo>
                  <a:pt x="305" y="10"/>
                  <a:pt x="328" y="0"/>
                  <a:pt x="350" y="0"/>
                </a:cubicBezTo>
                <a:lnTo>
                  <a:pt x="21135" y="0"/>
                </a:lnTo>
                <a:cubicBezTo>
                  <a:pt x="21165" y="0"/>
                  <a:pt x="21195" y="10"/>
                  <a:pt x="21225" y="20"/>
                </a:cubicBezTo>
                <a:cubicBezTo>
                  <a:pt x="21255" y="30"/>
                  <a:pt x="21285" y="49"/>
                  <a:pt x="21312" y="69"/>
                </a:cubicBezTo>
                <a:cubicBezTo>
                  <a:pt x="21340" y="94"/>
                  <a:pt x="21367" y="124"/>
                  <a:pt x="21392" y="158"/>
                </a:cubicBezTo>
                <a:cubicBezTo>
                  <a:pt x="21417" y="188"/>
                  <a:pt x="21442" y="228"/>
                  <a:pt x="21462" y="272"/>
                </a:cubicBezTo>
                <a:cubicBezTo>
                  <a:pt x="21485" y="312"/>
                  <a:pt x="21505" y="361"/>
                  <a:pt x="21520" y="411"/>
                </a:cubicBezTo>
                <a:cubicBezTo>
                  <a:pt x="21537" y="460"/>
                  <a:pt x="21552" y="515"/>
                  <a:pt x="21565" y="569"/>
                </a:cubicBezTo>
                <a:cubicBezTo>
                  <a:pt x="21575" y="624"/>
                  <a:pt x="21585" y="683"/>
                  <a:pt x="21590" y="742"/>
                </a:cubicBezTo>
                <a:cubicBezTo>
                  <a:pt x="21597" y="802"/>
                  <a:pt x="21600" y="861"/>
                  <a:pt x="21600" y="920"/>
                </a:cubicBezTo>
                <a:lnTo>
                  <a:pt x="21600" y="20685"/>
                </a:lnTo>
                <a:cubicBezTo>
                  <a:pt x="21600" y="20744"/>
                  <a:pt x="21597" y="20803"/>
                  <a:pt x="21590" y="20863"/>
                </a:cubicBezTo>
                <a:cubicBezTo>
                  <a:pt x="21585" y="20922"/>
                  <a:pt x="21575" y="20976"/>
                  <a:pt x="21565" y="21036"/>
                </a:cubicBezTo>
                <a:cubicBezTo>
                  <a:pt x="21552" y="21090"/>
                  <a:pt x="21537" y="21145"/>
                  <a:pt x="21520" y="21194"/>
                </a:cubicBezTo>
                <a:cubicBezTo>
                  <a:pt x="21505" y="21244"/>
                  <a:pt x="21485" y="21288"/>
                  <a:pt x="21462" y="21333"/>
                </a:cubicBezTo>
                <a:cubicBezTo>
                  <a:pt x="21442" y="21377"/>
                  <a:pt x="21417" y="21412"/>
                  <a:pt x="21392" y="21447"/>
                </a:cubicBezTo>
                <a:cubicBezTo>
                  <a:pt x="21367" y="21481"/>
                  <a:pt x="21340" y="21511"/>
                  <a:pt x="21312" y="21531"/>
                </a:cubicBezTo>
                <a:cubicBezTo>
                  <a:pt x="21285" y="21555"/>
                  <a:pt x="21255" y="21570"/>
                  <a:pt x="21225" y="21585"/>
                </a:cubicBezTo>
                <a:cubicBezTo>
                  <a:pt x="21195" y="21595"/>
                  <a:pt x="21165" y="21600"/>
                  <a:pt x="21135" y="21600"/>
                </a:cubicBezTo>
                <a:lnTo>
                  <a:pt x="350" y="21600"/>
                </a:lnTo>
                <a:cubicBezTo>
                  <a:pt x="328" y="21600"/>
                  <a:pt x="305" y="21595"/>
                  <a:pt x="283" y="21585"/>
                </a:cubicBezTo>
                <a:cubicBezTo>
                  <a:pt x="260" y="21570"/>
                  <a:pt x="238" y="21555"/>
                  <a:pt x="215" y="21531"/>
                </a:cubicBezTo>
                <a:cubicBezTo>
                  <a:pt x="195" y="21511"/>
                  <a:pt x="175" y="21481"/>
                  <a:pt x="155" y="21447"/>
                </a:cubicBezTo>
                <a:cubicBezTo>
                  <a:pt x="138" y="21412"/>
                  <a:pt x="120" y="21377"/>
                  <a:pt x="103" y="21333"/>
                </a:cubicBezTo>
                <a:cubicBezTo>
                  <a:pt x="88" y="21288"/>
                  <a:pt x="73" y="21244"/>
                  <a:pt x="60" y="21194"/>
                </a:cubicBezTo>
                <a:cubicBezTo>
                  <a:pt x="48" y="21145"/>
                  <a:pt x="38" y="21090"/>
                  <a:pt x="28" y="21036"/>
                </a:cubicBezTo>
                <a:cubicBezTo>
                  <a:pt x="20" y="20976"/>
                  <a:pt x="13" y="20922"/>
                  <a:pt x="8" y="20863"/>
                </a:cubicBezTo>
                <a:cubicBezTo>
                  <a:pt x="3" y="20803"/>
                  <a:pt x="0" y="20744"/>
                  <a:pt x="0" y="20685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15A9C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4"/>
          <p:cNvSpPr/>
          <p:nvPr/>
        </p:nvSpPr>
        <p:spPr>
          <a:xfrm>
            <a:off x="5211445" y="2860040"/>
            <a:ext cx="2142490" cy="1163955"/>
          </a:xfrm>
          <a:custGeom>
            <a:rect b="b" l="l" r="r" t="t"/>
            <a:pathLst>
              <a:path extrusionOk="0" h="21600" w="21600">
                <a:moveTo>
                  <a:pt x="0" y="20685"/>
                </a:moveTo>
                <a:lnTo>
                  <a:pt x="0" y="920"/>
                </a:lnTo>
                <a:cubicBezTo>
                  <a:pt x="0" y="861"/>
                  <a:pt x="3" y="802"/>
                  <a:pt x="8" y="742"/>
                </a:cubicBezTo>
                <a:cubicBezTo>
                  <a:pt x="13" y="683"/>
                  <a:pt x="20" y="624"/>
                  <a:pt x="28" y="569"/>
                </a:cubicBezTo>
                <a:cubicBezTo>
                  <a:pt x="38" y="515"/>
                  <a:pt x="48" y="460"/>
                  <a:pt x="60" y="411"/>
                </a:cubicBezTo>
                <a:cubicBezTo>
                  <a:pt x="73" y="361"/>
                  <a:pt x="88" y="312"/>
                  <a:pt x="103" y="272"/>
                </a:cubicBezTo>
                <a:cubicBezTo>
                  <a:pt x="120" y="228"/>
                  <a:pt x="138" y="188"/>
                  <a:pt x="155" y="158"/>
                </a:cubicBezTo>
                <a:cubicBezTo>
                  <a:pt x="175" y="124"/>
                  <a:pt x="195" y="94"/>
                  <a:pt x="215" y="69"/>
                </a:cubicBezTo>
                <a:cubicBezTo>
                  <a:pt x="238" y="49"/>
                  <a:pt x="260" y="30"/>
                  <a:pt x="283" y="20"/>
                </a:cubicBezTo>
                <a:cubicBezTo>
                  <a:pt x="305" y="10"/>
                  <a:pt x="328" y="0"/>
                  <a:pt x="350" y="0"/>
                </a:cubicBezTo>
                <a:lnTo>
                  <a:pt x="21135" y="0"/>
                </a:lnTo>
                <a:cubicBezTo>
                  <a:pt x="21165" y="0"/>
                  <a:pt x="21195" y="10"/>
                  <a:pt x="21225" y="20"/>
                </a:cubicBezTo>
                <a:cubicBezTo>
                  <a:pt x="21255" y="30"/>
                  <a:pt x="21285" y="49"/>
                  <a:pt x="21312" y="69"/>
                </a:cubicBezTo>
                <a:cubicBezTo>
                  <a:pt x="21340" y="94"/>
                  <a:pt x="21367" y="124"/>
                  <a:pt x="21392" y="158"/>
                </a:cubicBezTo>
                <a:cubicBezTo>
                  <a:pt x="21417" y="188"/>
                  <a:pt x="21442" y="228"/>
                  <a:pt x="21462" y="272"/>
                </a:cubicBezTo>
                <a:cubicBezTo>
                  <a:pt x="21485" y="312"/>
                  <a:pt x="21505" y="361"/>
                  <a:pt x="21520" y="411"/>
                </a:cubicBezTo>
                <a:cubicBezTo>
                  <a:pt x="21537" y="460"/>
                  <a:pt x="21552" y="515"/>
                  <a:pt x="21565" y="569"/>
                </a:cubicBezTo>
                <a:cubicBezTo>
                  <a:pt x="21575" y="624"/>
                  <a:pt x="21585" y="683"/>
                  <a:pt x="21590" y="742"/>
                </a:cubicBezTo>
                <a:cubicBezTo>
                  <a:pt x="21597" y="802"/>
                  <a:pt x="21600" y="861"/>
                  <a:pt x="21600" y="920"/>
                </a:cubicBezTo>
                <a:lnTo>
                  <a:pt x="21600" y="20685"/>
                </a:lnTo>
                <a:cubicBezTo>
                  <a:pt x="21600" y="20744"/>
                  <a:pt x="21597" y="20803"/>
                  <a:pt x="21590" y="20863"/>
                </a:cubicBezTo>
                <a:cubicBezTo>
                  <a:pt x="21585" y="20922"/>
                  <a:pt x="21575" y="20976"/>
                  <a:pt x="21565" y="21036"/>
                </a:cubicBezTo>
                <a:cubicBezTo>
                  <a:pt x="21552" y="21090"/>
                  <a:pt x="21537" y="21145"/>
                  <a:pt x="21520" y="21194"/>
                </a:cubicBezTo>
                <a:cubicBezTo>
                  <a:pt x="21505" y="21244"/>
                  <a:pt x="21485" y="21288"/>
                  <a:pt x="21462" y="21333"/>
                </a:cubicBezTo>
                <a:cubicBezTo>
                  <a:pt x="21442" y="21377"/>
                  <a:pt x="21417" y="21412"/>
                  <a:pt x="21392" y="21447"/>
                </a:cubicBezTo>
                <a:cubicBezTo>
                  <a:pt x="21367" y="21481"/>
                  <a:pt x="21340" y="21511"/>
                  <a:pt x="21312" y="21531"/>
                </a:cubicBezTo>
                <a:cubicBezTo>
                  <a:pt x="21285" y="21555"/>
                  <a:pt x="21255" y="21570"/>
                  <a:pt x="21225" y="21585"/>
                </a:cubicBezTo>
                <a:cubicBezTo>
                  <a:pt x="21195" y="21595"/>
                  <a:pt x="21165" y="21600"/>
                  <a:pt x="21135" y="21600"/>
                </a:cubicBezTo>
                <a:lnTo>
                  <a:pt x="350" y="21600"/>
                </a:lnTo>
                <a:cubicBezTo>
                  <a:pt x="328" y="21600"/>
                  <a:pt x="305" y="21595"/>
                  <a:pt x="283" y="21585"/>
                </a:cubicBezTo>
                <a:cubicBezTo>
                  <a:pt x="260" y="21570"/>
                  <a:pt x="238" y="21555"/>
                  <a:pt x="215" y="21531"/>
                </a:cubicBezTo>
                <a:cubicBezTo>
                  <a:pt x="195" y="21511"/>
                  <a:pt x="175" y="21481"/>
                  <a:pt x="155" y="21447"/>
                </a:cubicBezTo>
                <a:cubicBezTo>
                  <a:pt x="138" y="21412"/>
                  <a:pt x="120" y="21377"/>
                  <a:pt x="103" y="21333"/>
                </a:cubicBezTo>
                <a:cubicBezTo>
                  <a:pt x="88" y="21288"/>
                  <a:pt x="73" y="21244"/>
                  <a:pt x="60" y="21194"/>
                </a:cubicBezTo>
                <a:cubicBezTo>
                  <a:pt x="48" y="21145"/>
                  <a:pt x="38" y="21090"/>
                  <a:pt x="28" y="21036"/>
                </a:cubicBezTo>
                <a:cubicBezTo>
                  <a:pt x="20" y="20976"/>
                  <a:pt x="13" y="20922"/>
                  <a:pt x="8" y="20863"/>
                </a:cubicBezTo>
                <a:cubicBezTo>
                  <a:pt x="3" y="20803"/>
                  <a:pt x="0" y="20744"/>
                  <a:pt x="0" y="20685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15A9C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346710" y="1676400"/>
            <a:ext cx="1321435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2844165" y="1672590"/>
            <a:ext cx="1728470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Security/Privacy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5292090" y="1676400"/>
            <a:ext cx="1774825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AI methods APIs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4"/>
          <p:cNvSpPr txBox="1"/>
          <p:nvPr/>
        </p:nvSpPr>
        <p:spPr>
          <a:xfrm>
            <a:off x="346710" y="2931795"/>
            <a:ext cx="2149475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AI Agent within Webapp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4"/>
          <p:cNvSpPr txBox="1"/>
          <p:nvPr/>
        </p:nvSpPr>
        <p:spPr>
          <a:xfrm>
            <a:off x="2844165" y="2931795"/>
            <a:ext cx="1321435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Ethical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4"/>
          <p:cNvSpPr txBox="1"/>
          <p:nvPr/>
        </p:nvSpPr>
        <p:spPr>
          <a:xfrm>
            <a:off x="5292090" y="2879090"/>
            <a:ext cx="1775460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Impact on Web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1403985" y="1131570"/>
            <a:ext cx="547306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agent work also connects to broader W3C activities: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4"/>
          <p:cNvSpPr txBox="1"/>
          <p:nvPr/>
        </p:nvSpPr>
        <p:spPr>
          <a:xfrm>
            <a:off x="5292090" y="3147695"/>
            <a:ext cx="1941830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AI &amp; the Web: Understanding and managing the impact of Machine Learning models on the Web</a:t>
            </a:r>
            <a:endParaRPr b="0" i="0" sz="9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Draft report on AI agents</a:t>
            </a:r>
            <a:endParaRPr b="0" i="0" sz="9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323850" y="1972945"/>
            <a:ext cx="2149475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RDF &amp; SPARQL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JSON-LD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Linked Web Storage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2856230" y="3253740"/>
            <a:ext cx="1774825" cy="506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Ethical Principles for Web Machine Learning</a:t>
            </a:r>
            <a:endParaRPr b="0" i="0" sz="9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8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Web User Agents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323850" y="3240405"/>
            <a:ext cx="2149475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WebGPU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WebNN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WebAssembly</a:t>
            </a:r>
            <a:endParaRPr b="0" i="0" sz="9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13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2771775" y="2010410"/>
            <a:ext cx="1929130" cy="715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AI in the Browser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Char char="•"/>
            </a:pPr>
            <a:r>
              <a:rPr lang="en" sz="900" u="sng">
                <a:solidFill>
                  <a:schemeClr val="hlink"/>
                </a:solidFill>
                <a:hlinkClick r:id="rId15"/>
              </a:rPr>
              <a:t>Privacy Principles</a:t>
            </a:r>
            <a:endParaRPr sz="900" u="sng">
              <a:solidFill>
                <a:schemeClr val="hlink"/>
              </a:solidFill>
              <a:hlinkClick r:id="rId16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Threat modeling CG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Linked Web Storage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5292090" y="1972945"/>
            <a:ext cx="2129790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7"/>
              </a:rPr>
              <a:t>Prompt API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8"/>
              </a:rPr>
              <a:t>Proofreader API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9"/>
              </a:rPr>
              <a:t>Writing Assistance APIs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0"/>
              </a:rPr>
              <a:t>Translator/Language Detector API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idx="12" type="sldNum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35"/>
          <p:cNvSpPr txBox="1"/>
          <p:nvPr>
            <p:ph type="title"/>
          </p:nvPr>
        </p:nvSpPr>
        <p:spPr>
          <a:xfrm>
            <a:off x="322495" y="190150"/>
            <a:ext cx="714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Ongoing explorations in W3C</a:t>
            </a:r>
            <a:endParaRPr/>
          </a:p>
        </p:txBody>
      </p:sp>
      <p:sp>
        <p:nvSpPr>
          <p:cNvPr id="285" name="Google Shape;285;p35"/>
          <p:cNvSpPr txBox="1"/>
          <p:nvPr/>
        </p:nvSpPr>
        <p:spPr>
          <a:xfrm>
            <a:off x="427355" y="1131570"/>
            <a:ext cx="7442100" cy="30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Workshop: "AI Agents &amp; the Web" (tentative)</a:t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Agents in the Web Ecosystem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Inter-Agent Communication Across the Open 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Emerging Use Cases and Requirements for AI Agents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Standardization Gaps and Opportunities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 welcome: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https://github.com/w3c/strategy/issues/507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Web &amp; AI Interest Group （In preparation）</a:t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 as a focal point to receive updates from AI-relevant groups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AI-related technologies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Publish AI-related IG reports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 welcome: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https://github.com/w3c/strategy/issues/511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type="title"/>
          </p:nvPr>
        </p:nvSpPr>
        <p:spPr>
          <a:xfrm>
            <a:off x="3203575" y="1563370"/>
            <a:ext cx="3754120" cy="572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Thank you!</a:t>
            </a:r>
            <a:br>
              <a:rPr lang="en"/>
            </a:br>
            <a:r>
              <a:rPr lang="en"/>
              <a:t> </a:t>
            </a:r>
            <a:endParaRPr/>
          </a:p>
        </p:txBody>
      </p:sp>
      <p:sp>
        <p:nvSpPr>
          <p:cNvPr id="291" name="Google Shape;291;p36"/>
          <p:cNvSpPr txBox="1"/>
          <p:nvPr>
            <p:ph idx="12" type="sldNum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190150"/>
            <a:ext cx="714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Semantic Web &amp; Agentic Web</a:t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4092575" y="1923415"/>
            <a:ext cx="3396615" cy="2030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Enabled by powerful Large Language Models (LLMs)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Agents as primary actors, interacting with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Ecosystem of autonomous, intelligent, collaborative agents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Shift from human-centered to agent-centered collaboration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539750" y="1564005"/>
            <a:ext cx="2546985" cy="230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The Semantic Web</a:t>
            </a:r>
            <a:endParaRPr b="1" i="0" sz="1500" u="none" cap="none" strike="noStrike">
              <a:solidFill>
                <a:schemeClr val="accen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26"/>
          <p:cNvSpPr txBox="1"/>
          <p:nvPr/>
        </p:nvSpPr>
        <p:spPr>
          <a:xfrm>
            <a:off x="4284424" y="1563575"/>
            <a:ext cx="1840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The Agentic Web</a:t>
            </a:r>
            <a:endParaRPr b="1" i="0" sz="1500" u="none" cap="none" strike="noStrike">
              <a:solidFill>
                <a:schemeClr val="accen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26"/>
          <p:cNvSpPr txBox="1"/>
          <p:nvPr/>
        </p:nvSpPr>
        <p:spPr>
          <a:xfrm>
            <a:off x="467360" y="1924050"/>
            <a:ext cx="3300730" cy="224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Proposed by Tim Berners-Lee over 20 years ago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Aimed to create a machine-readable web of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Envisioned "intelligent agents" to autonomously navigate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W3C developed technologies like XML, RDF, and ontology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851575" y="4326455"/>
            <a:ext cx="562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Agentic Web inherits the core vision of the Semantic Web.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6"/>
          <p:cNvSpPr/>
          <p:nvPr/>
        </p:nvSpPr>
        <p:spPr>
          <a:xfrm>
            <a:off x="467360" y="1491615"/>
            <a:ext cx="3300095" cy="2461895"/>
          </a:xfrm>
          <a:custGeom>
            <a:rect b="b" l="l" r="r" t="t"/>
            <a:pathLst>
              <a:path extrusionOk="0" h="21600" w="21600">
                <a:moveTo>
                  <a:pt x="0" y="21236"/>
                </a:moveTo>
                <a:lnTo>
                  <a:pt x="0" y="364"/>
                </a:lnTo>
                <a:cubicBezTo>
                  <a:pt x="0" y="315"/>
                  <a:pt x="8" y="270"/>
                  <a:pt x="24" y="225"/>
                </a:cubicBezTo>
                <a:cubicBezTo>
                  <a:pt x="39" y="180"/>
                  <a:pt x="60" y="141"/>
                  <a:pt x="89" y="108"/>
                </a:cubicBezTo>
                <a:cubicBezTo>
                  <a:pt x="117" y="72"/>
                  <a:pt x="149" y="47"/>
                  <a:pt x="187" y="27"/>
                </a:cubicBezTo>
                <a:cubicBezTo>
                  <a:pt x="224" y="10"/>
                  <a:pt x="263" y="0"/>
                  <a:pt x="302" y="0"/>
                </a:cubicBezTo>
                <a:lnTo>
                  <a:pt x="21298" y="0"/>
                </a:lnTo>
                <a:cubicBezTo>
                  <a:pt x="21337" y="0"/>
                  <a:pt x="21376" y="10"/>
                  <a:pt x="21413" y="27"/>
                </a:cubicBezTo>
                <a:cubicBezTo>
                  <a:pt x="21451" y="47"/>
                  <a:pt x="21483" y="72"/>
                  <a:pt x="21511" y="108"/>
                </a:cubicBezTo>
                <a:cubicBezTo>
                  <a:pt x="21540" y="141"/>
                  <a:pt x="21561" y="180"/>
                  <a:pt x="21576" y="225"/>
                </a:cubicBezTo>
                <a:cubicBezTo>
                  <a:pt x="21592" y="270"/>
                  <a:pt x="21600" y="315"/>
                  <a:pt x="21600" y="364"/>
                </a:cubicBezTo>
                <a:lnTo>
                  <a:pt x="21600" y="21236"/>
                </a:lnTo>
                <a:cubicBezTo>
                  <a:pt x="21600" y="21285"/>
                  <a:pt x="21592" y="21330"/>
                  <a:pt x="21576" y="21375"/>
                </a:cubicBezTo>
                <a:cubicBezTo>
                  <a:pt x="21561" y="21420"/>
                  <a:pt x="21540" y="21459"/>
                  <a:pt x="21511" y="21492"/>
                </a:cubicBezTo>
                <a:cubicBezTo>
                  <a:pt x="21483" y="21528"/>
                  <a:pt x="21451" y="21553"/>
                  <a:pt x="21413" y="21571"/>
                </a:cubicBezTo>
                <a:cubicBezTo>
                  <a:pt x="21376" y="21590"/>
                  <a:pt x="21337" y="21600"/>
                  <a:pt x="21298" y="21600"/>
                </a:cubicBezTo>
                <a:lnTo>
                  <a:pt x="302" y="21600"/>
                </a:lnTo>
                <a:cubicBezTo>
                  <a:pt x="263" y="21600"/>
                  <a:pt x="224" y="21590"/>
                  <a:pt x="187" y="21571"/>
                </a:cubicBezTo>
                <a:cubicBezTo>
                  <a:pt x="149" y="21553"/>
                  <a:pt x="117" y="21528"/>
                  <a:pt x="89" y="21492"/>
                </a:cubicBezTo>
                <a:cubicBezTo>
                  <a:pt x="60" y="21459"/>
                  <a:pt x="39" y="21420"/>
                  <a:pt x="24" y="21375"/>
                </a:cubicBezTo>
                <a:cubicBezTo>
                  <a:pt x="8" y="21330"/>
                  <a:pt x="0" y="21285"/>
                  <a:pt x="0" y="21236"/>
                </a:cubicBezTo>
                <a:moveTo>
                  <a:pt x="76" y="364"/>
                </a:moveTo>
                <a:lnTo>
                  <a:pt x="76" y="21236"/>
                </a:lnTo>
                <a:cubicBezTo>
                  <a:pt x="76" y="21272"/>
                  <a:pt x="81" y="21307"/>
                  <a:pt x="93" y="21340"/>
                </a:cubicBezTo>
                <a:cubicBezTo>
                  <a:pt x="106" y="21373"/>
                  <a:pt x="122" y="21403"/>
                  <a:pt x="143" y="21428"/>
                </a:cubicBezTo>
                <a:cubicBezTo>
                  <a:pt x="164" y="21453"/>
                  <a:pt x="188" y="21475"/>
                  <a:pt x="216" y="21489"/>
                </a:cubicBezTo>
                <a:cubicBezTo>
                  <a:pt x="244" y="21502"/>
                  <a:pt x="273" y="21508"/>
                  <a:pt x="302" y="21508"/>
                </a:cubicBezTo>
                <a:lnTo>
                  <a:pt x="21298" y="21508"/>
                </a:lnTo>
                <a:cubicBezTo>
                  <a:pt x="21327" y="21508"/>
                  <a:pt x="21356" y="21502"/>
                  <a:pt x="21384" y="21489"/>
                </a:cubicBezTo>
                <a:cubicBezTo>
                  <a:pt x="21412" y="21475"/>
                  <a:pt x="21436" y="21453"/>
                  <a:pt x="21457" y="21428"/>
                </a:cubicBezTo>
                <a:cubicBezTo>
                  <a:pt x="21478" y="21403"/>
                  <a:pt x="21494" y="21373"/>
                  <a:pt x="21506" y="21340"/>
                </a:cubicBezTo>
                <a:cubicBezTo>
                  <a:pt x="21519" y="21307"/>
                  <a:pt x="21524" y="21272"/>
                  <a:pt x="21524" y="21236"/>
                </a:cubicBezTo>
                <a:lnTo>
                  <a:pt x="21524" y="364"/>
                </a:lnTo>
                <a:cubicBezTo>
                  <a:pt x="21524" y="326"/>
                  <a:pt x="21519" y="293"/>
                  <a:pt x="21506" y="260"/>
                </a:cubicBezTo>
                <a:cubicBezTo>
                  <a:pt x="21494" y="227"/>
                  <a:pt x="21478" y="195"/>
                  <a:pt x="21457" y="170"/>
                </a:cubicBezTo>
                <a:cubicBezTo>
                  <a:pt x="21436" y="145"/>
                  <a:pt x="21412" y="125"/>
                  <a:pt x="21384" y="111"/>
                </a:cubicBezTo>
                <a:cubicBezTo>
                  <a:pt x="21356" y="98"/>
                  <a:pt x="21327" y="92"/>
                  <a:pt x="21298" y="92"/>
                </a:cubicBezTo>
                <a:lnTo>
                  <a:pt x="302" y="92"/>
                </a:lnTo>
                <a:cubicBezTo>
                  <a:pt x="273" y="92"/>
                  <a:pt x="244" y="98"/>
                  <a:pt x="216" y="111"/>
                </a:cubicBezTo>
                <a:cubicBezTo>
                  <a:pt x="188" y="125"/>
                  <a:pt x="164" y="145"/>
                  <a:pt x="143" y="170"/>
                </a:cubicBezTo>
                <a:cubicBezTo>
                  <a:pt x="122" y="195"/>
                  <a:pt x="106" y="227"/>
                  <a:pt x="93" y="260"/>
                </a:cubicBezTo>
                <a:cubicBezTo>
                  <a:pt x="81" y="293"/>
                  <a:pt x="76" y="326"/>
                  <a:pt x="76" y="364"/>
                </a:cubicBez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6"/>
          <p:cNvSpPr/>
          <p:nvPr/>
        </p:nvSpPr>
        <p:spPr>
          <a:xfrm>
            <a:off x="4092575" y="1492250"/>
            <a:ext cx="3300095" cy="2461895"/>
          </a:xfrm>
          <a:custGeom>
            <a:rect b="b" l="l" r="r" t="t"/>
            <a:pathLst>
              <a:path extrusionOk="0" h="21600" w="21600">
                <a:moveTo>
                  <a:pt x="0" y="21236"/>
                </a:moveTo>
                <a:lnTo>
                  <a:pt x="0" y="364"/>
                </a:lnTo>
                <a:cubicBezTo>
                  <a:pt x="0" y="315"/>
                  <a:pt x="8" y="270"/>
                  <a:pt x="24" y="225"/>
                </a:cubicBezTo>
                <a:cubicBezTo>
                  <a:pt x="39" y="180"/>
                  <a:pt x="60" y="141"/>
                  <a:pt x="89" y="108"/>
                </a:cubicBezTo>
                <a:cubicBezTo>
                  <a:pt x="117" y="72"/>
                  <a:pt x="149" y="47"/>
                  <a:pt x="187" y="27"/>
                </a:cubicBezTo>
                <a:cubicBezTo>
                  <a:pt x="224" y="10"/>
                  <a:pt x="263" y="0"/>
                  <a:pt x="302" y="0"/>
                </a:cubicBezTo>
                <a:lnTo>
                  <a:pt x="21298" y="0"/>
                </a:lnTo>
                <a:cubicBezTo>
                  <a:pt x="21337" y="0"/>
                  <a:pt x="21376" y="10"/>
                  <a:pt x="21413" y="27"/>
                </a:cubicBezTo>
                <a:cubicBezTo>
                  <a:pt x="21451" y="47"/>
                  <a:pt x="21483" y="72"/>
                  <a:pt x="21511" y="108"/>
                </a:cubicBezTo>
                <a:cubicBezTo>
                  <a:pt x="21540" y="141"/>
                  <a:pt x="21561" y="180"/>
                  <a:pt x="21576" y="225"/>
                </a:cubicBezTo>
                <a:cubicBezTo>
                  <a:pt x="21592" y="270"/>
                  <a:pt x="21600" y="315"/>
                  <a:pt x="21600" y="364"/>
                </a:cubicBezTo>
                <a:lnTo>
                  <a:pt x="21600" y="21236"/>
                </a:lnTo>
                <a:cubicBezTo>
                  <a:pt x="21600" y="21285"/>
                  <a:pt x="21592" y="21330"/>
                  <a:pt x="21576" y="21375"/>
                </a:cubicBezTo>
                <a:cubicBezTo>
                  <a:pt x="21561" y="21420"/>
                  <a:pt x="21540" y="21459"/>
                  <a:pt x="21511" y="21492"/>
                </a:cubicBezTo>
                <a:cubicBezTo>
                  <a:pt x="21483" y="21528"/>
                  <a:pt x="21451" y="21553"/>
                  <a:pt x="21413" y="21571"/>
                </a:cubicBezTo>
                <a:cubicBezTo>
                  <a:pt x="21376" y="21590"/>
                  <a:pt x="21337" y="21600"/>
                  <a:pt x="21298" y="21600"/>
                </a:cubicBezTo>
                <a:lnTo>
                  <a:pt x="302" y="21600"/>
                </a:lnTo>
                <a:cubicBezTo>
                  <a:pt x="263" y="21600"/>
                  <a:pt x="224" y="21590"/>
                  <a:pt x="187" y="21571"/>
                </a:cubicBezTo>
                <a:cubicBezTo>
                  <a:pt x="149" y="21553"/>
                  <a:pt x="117" y="21528"/>
                  <a:pt x="89" y="21492"/>
                </a:cubicBezTo>
                <a:cubicBezTo>
                  <a:pt x="60" y="21459"/>
                  <a:pt x="39" y="21420"/>
                  <a:pt x="24" y="21375"/>
                </a:cubicBezTo>
                <a:cubicBezTo>
                  <a:pt x="8" y="21330"/>
                  <a:pt x="0" y="21285"/>
                  <a:pt x="0" y="21236"/>
                </a:cubicBezTo>
                <a:moveTo>
                  <a:pt x="76" y="364"/>
                </a:moveTo>
                <a:lnTo>
                  <a:pt x="76" y="21236"/>
                </a:lnTo>
                <a:cubicBezTo>
                  <a:pt x="76" y="21272"/>
                  <a:pt x="81" y="21307"/>
                  <a:pt x="93" y="21340"/>
                </a:cubicBezTo>
                <a:cubicBezTo>
                  <a:pt x="106" y="21373"/>
                  <a:pt x="122" y="21403"/>
                  <a:pt x="143" y="21428"/>
                </a:cubicBezTo>
                <a:cubicBezTo>
                  <a:pt x="164" y="21453"/>
                  <a:pt x="188" y="21475"/>
                  <a:pt x="216" y="21489"/>
                </a:cubicBezTo>
                <a:cubicBezTo>
                  <a:pt x="244" y="21502"/>
                  <a:pt x="273" y="21508"/>
                  <a:pt x="302" y="21508"/>
                </a:cubicBezTo>
                <a:lnTo>
                  <a:pt x="21298" y="21508"/>
                </a:lnTo>
                <a:cubicBezTo>
                  <a:pt x="21327" y="21508"/>
                  <a:pt x="21356" y="21502"/>
                  <a:pt x="21384" y="21489"/>
                </a:cubicBezTo>
                <a:cubicBezTo>
                  <a:pt x="21412" y="21475"/>
                  <a:pt x="21436" y="21453"/>
                  <a:pt x="21457" y="21428"/>
                </a:cubicBezTo>
                <a:cubicBezTo>
                  <a:pt x="21478" y="21403"/>
                  <a:pt x="21494" y="21373"/>
                  <a:pt x="21506" y="21340"/>
                </a:cubicBezTo>
                <a:cubicBezTo>
                  <a:pt x="21519" y="21307"/>
                  <a:pt x="21524" y="21272"/>
                  <a:pt x="21524" y="21236"/>
                </a:cubicBezTo>
                <a:lnTo>
                  <a:pt x="21524" y="364"/>
                </a:lnTo>
                <a:cubicBezTo>
                  <a:pt x="21524" y="326"/>
                  <a:pt x="21519" y="293"/>
                  <a:pt x="21506" y="260"/>
                </a:cubicBezTo>
                <a:cubicBezTo>
                  <a:pt x="21494" y="227"/>
                  <a:pt x="21478" y="195"/>
                  <a:pt x="21457" y="170"/>
                </a:cubicBezTo>
                <a:cubicBezTo>
                  <a:pt x="21436" y="145"/>
                  <a:pt x="21412" y="125"/>
                  <a:pt x="21384" y="111"/>
                </a:cubicBezTo>
                <a:cubicBezTo>
                  <a:pt x="21356" y="98"/>
                  <a:pt x="21327" y="92"/>
                  <a:pt x="21298" y="92"/>
                </a:cubicBezTo>
                <a:lnTo>
                  <a:pt x="302" y="92"/>
                </a:lnTo>
                <a:cubicBezTo>
                  <a:pt x="273" y="92"/>
                  <a:pt x="244" y="98"/>
                  <a:pt x="216" y="111"/>
                </a:cubicBezTo>
                <a:cubicBezTo>
                  <a:pt x="188" y="125"/>
                  <a:pt x="164" y="145"/>
                  <a:pt x="143" y="170"/>
                </a:cubicBezTo>
                <a:cubicBezTo>
                  <a:pt x="122" y="195"/>
                  <a:pt x="106" y="227"/>
                  <a:pt x="93" y="260"/>
                </a:cubicBezTo>
                <a:cubicBezTo>
                  <a:pt x="81" y="293"/>
                  <a:pt x="76" y="326"/>
                  <a:pt x="76" y="364"/>
                </a:cubicBez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26"/>
          <p:cNvGrpSpPr/>
          <p:nvPr/>
        </p:nvGrpSpPr>
        <p:grpSpPr>
          <a:xfrm>
            <a:off x="827405" y="4298950"/>
            <a:ext cx="8756581" cy="393700"/>
            <a:chOff x="1053" y="8107"/>
            <a:chExt cx="15476" cy="1158"/>
          </a:xfrm>
        </p:grpSpPr>
        <p:sp>
          <p:nvSpPr>
            <p:cNvPr id="118" name="Google Shape;118;p26"/>
            <p:cNvSpPr/>
            <p:nvPr/>
          </p:nvSpPr>
          <p:spPr>
            <a:xfrm>
              <a:off x="1053" y="8107"/>
              <a:ext cx="105" cy="1158"/>
            </a:xfrm>
            <a:prstGeom prst="rect">
              <a:avLst/>
            </a:prstGeom>
            <a:gradFill>
              <a:gsLst>
                <a:gs pos="0">
                  <a:srgbClr val="A8D6FE"/>
                </a:gs>
                <a:gs pos="95000">
                  <a:srgbClr val="435B75"/>
                </a:gs>
                <a:gs pos="100000">
                  <a:srgbClr val="559BD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descr="图片 187" id="119" name="Google Shape;119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924" y="8962"/>
              <a:ext cx="605" cy="3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idx="12" type="sldNum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7"/>
          <p:cNvSpPr txBox="1"/>
          <p:nvPr>
            <p:ph type="title"/>
          </p:nvPr>
        </p:nvSpPr>
        <p:spPr>
          <a:xfrm>
            <a:off x="322495" y="190150"/>
            <a:ext cx="714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 The Agentic Web Concept</a:t>
            </a:r>
            <a:endParaRPr/>
          </a:p>
        </p:txBody>
      </p:sp>
      <p:sp>
        <p:nvSpPr>
          <p:cNvPr id="126" name="Google Shape;126;p27"/>
          <p:cNvSpPr/>
          <p:nvPr/>
        </p:nvSpPr>
        <p:spPr>
          <a:xfrm>
            <a:off x="1670050" y="990600"/>
            <a:ext cx="77470" cy="79375"/>
          </a:xfrm>
          <a:custGeom>
            <a:rect b="b" l="l" r="r" t="t"/>
            <a:pathLst>
              <a:path extrusionOk="0" h="21600" w="21600">
                <a:moveTo>
                  <a:pt x="21600" y="10858"/>
                </a:moveTo>
                <a:cubicBezTo>
                  <a:pt x="21600" y="12244"/>
                  <a:pt x="21253" y="13630"/>
                  <a:pt x="20791" y="14901"/>
                </a:cubicBezTo>
                <a:cubicBezTo>
                  <a:pt x="20214" y="16287"/>
                  <a:pt x="19405" y="17442"/>
                  <a:pt x="18481" y="18481"/>
                </a:cubicBezTo>
                <a:cubicBezTo>
                  <a:pt x="17442" y="19405"/>
                  <a:pt x="16287" y="20214"/>
                  <a:pt x="14901" y="20791"/>
                </a:cubicBezTo>
                <a:cubicBezTo>
                  <a:pt x="13630" y="21253"/>
                  <a:pt x="12244" y="21600"/>
                  <a:pt x="10858" y="21600"/>
                </a:cubicBezTo>
                <a:cubicBezTo>
                  <a:pt x="9472" y="21600"/>
                  <a:pt x="7970" y="21253"/>
                  <a:pt x="6584" y="20791"/>
                </a:cubicBezTo>
                <a:cubicBezTo>
                  <a:pt x="5313" y="20214"/>
                  <a:pt x="4158" y="19405"/>
                  <a:pt x="3119" y="18481"/>
                </a:cubicBezTo>
                <a:cubicBezTo>
                  <a:pt x="2195" y="17442"/>
                  <a:pt x="1386" y="16287"/>
                  <a:pt x="809" y="14901"/>
                </a:cubicBezTo>
                <a:cubicBezTo>
                  <a:pt x="231" y="13630"/>
                  <a:pt x="0" y="12244"/>
                  <a:pt x="0" y="10858"/>
                </a:cubicBezTo>
                <a:cubicBezTo>
                  <a:pt x="0" y="9356"/>
                  <a:pt x="231" y="7970"/>
                  <a:pt x="809" y="6584"/>
                </a:cubicBezTo>
                <a:cubicBezTo>
                  <a:pt x="1386" y="5313"/>
                  <a:pt x="2195" y="4158"/>
                  <a:pt x="3119" y="3119"/>
                </a:cubicBezTo>
                <a:cubicBezTo>
                  <a:pt x="4158" y="2195"/>
                  <a:pt x="5313" y="1386"/>
                  <a:pt x="6584" y="809"/>
                </a:cubicBezTo>
                <a:cubicBezTo>
                  <a:pt x="7970" y="231"/>
                  <a:pt x="9472" y="0"/>
                  <a:pt x="10858" y="0"/>
                </a:cubicBezTo>
                <a:cubicBezTo>
                  <a:pt x="12244" y="0"/>
                  <a:pt x="13630" y="231"/>
                  <a:pt x="14901" y="809"/>
                </a:cubicBezTo>
                <a:cubicBezTo>
                  <a:pt x="16287" y="1386"/>
                  <a:pt x="17442" y="2195"/>
                  <a:pt x="18481" y="3119"/>
                </a:cubicBezTo>
                <a:cubicBezTo>
                  <a:pt x="19405" y="4158"/>
                  <a:pt x="20214" y="5313"/>
                  <a:pt x="20791" y="6584"/>
                </a:cubicBezTo>
                <a:cubicBezTo>
                  <a:pt x="21253" y="7970"/>
                  <a:pt x="21600" y="9356"/>
                  <a:pt x="21600" y="10858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7"/>
          <p:cNvSpPr/>
          <p:nvPr/>
        </p:nvSpPr>
        <p:spPr>
          <a:xfrm>
            <a:off x="1251585" y="2494915"/>
            <a:ext cx="77470" cy="79375"/>
          </a:xfrm>
          <a:custGeom>
            <a:rect b="b" l="l" r="r" t="t"/>
            <a:pathLst>
              <a:path extrusionOk="0" h="21600" w="21600">
                <a:moveTo>
                  <a:pt x="21600" y="10742"/>
                </a:moveTo>
                <a:cubicBezTo>
                  <a:pt x="21600" y="12244"/>
                  <a:pt x="21369" y="13514"/>
                  <a:pt x="20791" y="14901"/>
                </a:cubicBezTo>
                <a:cubicBezTo>
                  <a:pt x="20214" y="16171"/>
                  <a:pt x="19521" y="17326"/>
                  <a:pt x="18481" y="18366"/>
                </a:cubicBezTo>
                <a:cubicBezTo>
                  <a:pt x="17442" y="19521"/>
                  <a:pt x="16287" y="20214"/>
                  <a:pt x="15016" y="20791"/>
                </a:cubicBezTo>
                <a:cubicBezTo>
                  <a:pt x="13514" y="21369"/>
                  <a:pt x="12244" y="21600"/>
                  <a:pt x="10742" y="21600"/>
                </a:cubicBezTo>
                <a:cubicBezTo>
                  <a:pt x="9356" y="21600"/>
                  <a:pt x="7970" y="21369"/>
                  <a:pt x="6699" y="20791"/>
                </a:cubicBezTo>
                <a:cubicBezTo>
                  <a:pt x="5313" y="20214"/>
                  <a:pt x="4158" y="19521"/>
                  <a:pt x="3234" y="18366"/>
                </a:cubicBezTo>
                <a:cubicBezTo>
                  <a:pt x="2195" y="17326"/>
                  <a:pt x="1386" y="16171"/>
                  <a:pt x="924" y="14901"/>
                </a:cubicBezTo>
                <a:cubicBezTo>
                  <a:pt x="347" y="13514"/>
                  <a:pt x="0" y="12244"/>
                  <a:pt x="0" y="10742"/>
                </a:cubicBezTo>
                <a:cubicBezTo>
                  <a:pt x="0" y="9356"/>
                  <a:pt x="347" y="7970"/>
                  <a:pt x="924" y="6699"/>
                </a:cubicBezTo>
                <a:cubicBezTo>
                  <a:pt x="1386" y="5313"/>
                  <a:pt x="2195" y="4158"/>
                  <a:pt x="3234" y="3234"/>
                </a:cubicBezTo>
                <a:cubicBezTo>
                  <a:pt x="4158" y="2195"/>
                  <a:pt x="5313" y="1386"/>
                  <a:pt x="6699" y="809"/>
                </a:cubicBezTo>
                <a:cubicBezTo>
                  <a:pt x="7970" y="347"/>
                  <a:pt x="9356" y="0"/>
                  <a:pt x="10742" y="0"/>
                </a:cubicBezTo>
                <a:cubicBezTo>
                  <a:pt x="12244" y="0"/>
                  <a:pt x="13514" y="347"/>
                  <a:pt x="15016" y="809"/>
                </a:cubicBezTo>
                <a:cubicBezTo>
                  <a:pt x="16287" y="1386"/>
                  <a:pt x="17442" y="2195"/>
                  <a:pt x="18481" y="3234"/>
                </a:cubicBezTo>
                <a:cubicBezTo>
                  <a:pt x="19521" y="4158"/>
                  <a:pt x="20214" y="5313"/>
                  <a:pt x="20791" y="6699"/>
                </a:cubicBezTo>
                <a:cubicBezTo>
                  <a:pt x="21369" y="7970"/>
                  <a:pt x="21600" y="9356"/>
                  <a:pt x="21600" y="107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7"/>
          <p:cNvSpPr/>
          <p:nvPr/>
        </p:nvSpPr>
        <p:spPr>
          <a:xfrm>
            <a:off x="250190" y="1131570"/>
            <a:ext cx="3836035" cy="3465830"/>
          </a:xfrm>
          <a:custGeom>
            <a:rect b="b" l="l" r="r" t="t"/>
            <a:pathLst>
              <a:path extrusionOk="0" h="21600" w="21600">
                <a:moveTo>
                  <a:pt x="0" y="21236"/>
                </a:moveTo>
                <a:lnTo>
                  <a:pt x="0" y="364"/>
                </a:lnTo>
                <a:cubicBezTo>
                  <a:pt x="0" y="315"/>
                  <a:pt x="8" y="270"/>
                  <a:pt x="24" y="225"/>
                </a:cubicBezTo>
                <a:cubicBezTo>
                  <a:pt x="39" y="180"/>
                  <a:pt x="60" y="141"/>
                  <a:pt x="89" y="108"/>
                </a:cubicBezTo>
                <a:cubicBezTo>
                  <a:pt x="117" y="72"/>
                  <a:pt x="149" y="47"/>
                  <a:pt x="187" y="27"/>
                </a:cubicBezTo>
                <a:cubicBezTo>
                  <a:pt x="224" y="10"/>
                  <a:pt x="263" y="0"/>
                  <a:pt x="302" y="0"/>
                </a:cubicBezTo>
                <a:lnTo>
                  <a:pt x="21298" y="0"/>
                </a:lnTo>
                <a:cubicBezTo>
                  <a:pt x="21337" y="0"/>
                  <a:pt x="21376" y="10"/>
                  <a:pt x="21413" y="27"/>
                </a:cubicBezTo>
                <a:cubicBezTo>
                  <a:pt x="21451" y="47"/>
                  <a:pt x="21483" y="72"/>
                  <a:pt x="21511" y="108"/>
                </a:cubicBezTo>
                <a:cubicBezTo>
                  <a:pt x="21540" y="141"/>
                  <a:pt x="21561" y="180"/>
                  <a:pt x="21576" y="225"/>
                </a:cubicBezTo>
                <a:cubicBezTo>
                  <a:pt x="21592" y="270"/>
                  <a:pt x="21600" y="315"/>
                  <a:pt x="21600" y="364"/>
                </a:cubicBezTo>
                <a:lnTo>
                  <a:pt x="21600" y="21236"/>
                </a:lnTo>
                <a:cubicBezTo>
                  <a:pt x="21600" y="21285"/>
                  <a:pt x="21592" y="21330"/>
                  <a:pt x="21576" y="21375"/>
                </a:cubicBezTo>
                <a:cubicBezTo>
                  <a:pt x="21561" y="21420"/>
                  <a:pt x="21540" y="21459"/>
                  <a:pt x="21511" y="21492"/>
                </a:cubicBezTo>
                <a:cubicBezTo>
                  <a:pt x="21483" y="21528"/>
                  <a:pt x="21451" y="21553"/>
                  <a:pt x="21413" y="21571"/>
                </a:cubicBezTo>
                <a:cubicBezTo>
                  <a:pt x="21376" y="21590"/>
                  <a:pt x="21337" y="21600"/>
                  <a:pt x="21298" y="21600"/>
                </a:cubicBezTo>
                <a:lnTo>
                  <a:pt x="302" y="21600"/>
                </a:lnTo>
                <a:cubicBezTo>
                  <a:pt x="263" y="21600"/>
                  <a:pt x="224" y="21590"/>
                  <a:pt x="187" y="21571"/>
                </a:cubicBezTo>
                <a:cubicBezTo>
                  <a:pt x="149" y="21553"/>
                  <a:pt x="117" y="21528"/>
                  <a:pt x="89" y="21492"/>
                </a:cubicBezTo>
                <a:cubicBezTo>
                  <a:pt x="60" y="21459"/>
                  <a:pt x="39" y="21420"/>
                  <a:pt x="24" y="21375"/>
                </a:cubicBezTo>
                <a:cubicBezTo>
                  <a:pt x="8" y="21330"/>
                  <a:pt x="0" y="21285"/>
                  <a:pt x="0" y="21236"/>
                </a:cubicBezTo>
                <a:moveTo>
                  <a:pt x="76" y="364"/>
                </a:moveTo>
                <a:lnTo>
                  <a:pt x="76" y="21236"/>
                </a:lnTo>
                <a:cubicBezTo>
                  <a:pt x="76" y="21272"/>
                  <a:pt x="81" y="21307"/>
                  <a:pt x="93" y="21340"/>
                </a:cubicBezTo>
                <a:cubicBezTo>
                  <a:pt x="106" y="21373"/>
                  <a:pt x="122" y="21403"/>
                  <a:pt x="143" y="21428"/>
                </a:cubicBezTo>
                <a:cubicBezTo>
                  <a:pt x="164" y="21453"/>
                  <a:pt x="188" y="21475"/>
                  <a:pt x="216" y="21489"/>
                </a:cubicBezTo>
                <a:cubicBezTo>
                  <a:pt x="244" y="21502"/>
                  <a:pt x="273" y="21508"/>
                  <a:pt x="302" y="21508"/>
                </a:cubicBezTo>
                <a:lnTo>
                  <a:pt x="21298" y="21508"/>
                </a:lnTo>
                <a:cubicBezTo>
                  <a:pt x="21327" y="21508"/>
                  <a:pt x="21356" y="21502"/>
                  <a:pt x="21384" y="21489"/>
                </a:cubicBezTo>
                <a:cubicBezTo>
                  <a:pt x="21412" y="21475"/>
                  <a:pt x="21436" y="21453"/>
                  <a:pt x="21457" y="21428"/>
                </a:cubicBezTo>
                <a:cubicBezTo>
                  <a:pt x="21478" y="21403"/>
                  <a:pt x="21494" y="21373"/>
                  <a:pt x="21506" y="21340"/>
                </a:cubicBezTo>
                <a:cubicBezTo>
                  <a:pt x="21519" y="21307"/>
                  <a:pt x="21524" y="21272"/>
                  <a:pt x="21524" y="21236"/>
                </a:cubicBezTo>
                <a:lnTo>
                  <a:pt x="21524" y="364"/>
                </a:lnTo>
                <a:cubicBezTo>
                  <a:pt x="21524" y="326"/>
                  <a:pt x="21519" y="293"/>
                  <a:pt x="21506" y="260"/>
                </a:cubicBezTo>
                <a:cubicBezTo>
                  <a:pt x="21494" y="227"/>
                  <a:pt x="21478" y="195"/>
                  <a:pt x="21457" y="170"/>
                </a:cubicBezTo>
                <a:cubicBezTo>
                  <a:pt x="21436" y="145"/>
                  <a:pt x="21412" y="125"/>
                  <a:pt x="21384" y="111"/>
                </a:cubicBezTo>
                <a:cubicBezTo>
                  <a:pt x="21356" y="98"/>
                  <a:pt x="21327" y="92"/>
                  <a:pt x="21298" y="92"/>
                </a:cubicBezTo>
                <a:lnTo>
                  <a:pt x="302" y="92"/>
                </a:lnTo>
                <a:cubicBezTo>
                  <a:pt x="273" y="92"/>
                  <a:pt x="244" y="98"/>
                  <a:pt x="216" y="111"/>
                </a:cubicBezTo>
                <a:cubicBezTo>
                  <a:pt x="188" y="125"/>
                  <a:pt x="164" y="145"/>
                  <a:pt x="143" y="170"/>
                </a:cubicBezTo>
                <a:cubicBezTo>
                  <a:pt x="122" y="195"/>
                  <a:pt x="106" y="227"/>
                  <a:pt x="93" y="260"/>
                </a:cubicBezTo>
                <a:cubicBezTo>
                  <a:pt x="81" y="293"/>
                  <a:pt x="76" y="326"/>
                  <a:pt x="76" y="364"/>
                </a:cubicBez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7"/>
          <p:cNvSpPr txBox="1"/>
          <p:nvPr/>
        </p:nvSpPr>
        <p:spPr>
          <a:xfrm>
            <a:off x="395605" y="1235710"/>
            <a:ext cx="736600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Deﬁnition</a:t>
            </a:r>
            <a:endParaRPr b="1" i="0" sz="1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27"/>
          <p:cNvSpPr txBox="1"/>
          <p:nvPr/>
        </p:nvSpPr>
        <p:spPr>
          <a:xfrm>
            <a:off x="625475" y="2092960"/>
            <a:ext cx="2866390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31" name="Google Shape;131;p27"/>
          <p:cNvGrpSpPr/>
          <p:nvPr/>
        </p:nvGrpSpPr>
        <p:grpSpPr>
          <a:xfrm>
            <a:off x="4213225" y="1419860"/>
            <a:ext cx="3586481" cy="2545080"/>
            <a:chOff x="0" y="0"/>
            <a:chExt cx="6733706" cy="5224084"/>
          </a:xfrm>
        </p:grpSpPr>
        <p:sp>
          <p:nvSpPr>
            <p:cNvPr id="132" name="Google Shape;132;p27"/>
            <p:cNvSpPr/>
            <p:nvPr/>
          </p:nvSpPr>
          <p:spPr>
            <a:xfrm>
              <a:off x="0" y="2429838"/>
              <a:ext cx="420610" cy="364408"/>
            </a:xfrm>
            <a:custGeom>
              <a:rect b="b" l="l" r="r" t="t"/>
              <a:pathLst>
                <a:path extrusionOk="0" h="21600" w="21600">
                  <a:moveTo>
                    <a:pt x="10801" y="0"/>
                  </a:moveTo>
                  <a:cubicBezTo>
                    <a:pt x="8419" y="0"/>
                    <a:pt x="7041" y="1374"/>
                    <a:pt x="6553" y="3337"/>
                  </a:cubicBezTo>
                  <a:cubicBezTo>
                    <a:pt x="6322" y="4269"/>
                    <a:pt x="6312" y="5365"/>
                    <a:pt x="6383" y="6556"/>
                  </a:cubicBezTo>
                  <a:cubicBezTo>
                    <a:pt x="6251" y="6550"/>
                    <a:pt x="6103" y="6550"/>
                    <a:pt x="5944" y="6556"/>
                  </a:cubicBezTo>
                  <a:cubicBezTo>
                    <a:pt x="5170" y="6600"/>
                    <a:pt x="5740" y="8660"/>
                    <a:pt x="6261" y="9870"/>
                  </a:cubicBezTo>
                  <a:cubicBezTo>
                    <a:pt x="6371" y="10117"/>
                    <a:pt x="6602" y="10060"/>
                    <a:pt x="6700" y="10028"/>
                  </a:cubicBezTo>
                  <a:cubicBezTo>
                    <a:pt x="6898" y="12074"/>
                    <a:pt x="7173" y="12688"/>
                    <a:pt x="7865" y="13587"/>
                  </a:cubicBezTo>
                  <a:lnTo>
                    <a:pt x="7853" y="14563"/>
                  </a:lnTo>
                  <a:cubicBezTo>
                    <a:pt x="7836" y="15893"/>
                    <a:pt x="7177" y="16995"/>
                    <a:pt x="6102" y="17704"/>
                  </a:cubicBezTo>
                  <a:cubicBezTo>
                    <a:pt x="6014" y="17761"/>
                    <a:pt x="5927" y="17818"/>
                    <a:pt x="5839" y="17863"/>
                  </a:cubicBezTo>
                  <a:cubicBezTo>
                    <a:pt x="5335" y="18148"/>
                    <a:pt x="4780" y="18293"/>
                    <a:pt x="4221" y="18318"/>
                  </a:cubicBezTo>
                  <a:cubicBezTo>
                    <a:pt x="1630" y="18457"/>
                    <a:pt x="779" y="19820"/>
                    <a:pt x="0" y="21600"/>
                  </a:cubicBezTo>
                  <a:lnTo>
                    <a:pt x="10801" y="21600"/>
                  </a:lnTo>
                  <a:lnTo>
                    <a:pt x="21600" y="21600"/>
                  </a:lnTo>
                  <a:cubicBezTo>
                    <a:pt x="20821" y="19820"/>
                    <a:pt x="19970" y="18457"/>
                    <a:pt x="17379" y="18318"/>
                  </a:cubicBezTo>
                  <a:cubicBezTo>
                    <a:pt x="16820" y="18286"/>
                    <a:pt x="16260" y="18148"/>
                    <a:pt x="15761" y="17863"/>
                  </a:cubicBezTo>
                  <a:cubicBezTo>
                    <a:pt x="15678" y="17812"/>
                    <a:pt x="15591" y="17761"/>
                    <a:pt x="15498" y="17704"/>
                  </a:cubicBezTo>
                  <a:cubicBezTo>
                    <a:pt x="14423" y="16995"/>
                    <a:pt x="13758" y="15893"/>
                    <a:pt x="13747" y="14563"/>
                  </a:cubicBezTo>
                  <a:lnTo>
                    <a:pt x="13737" y="13587"/>
                  </a:lnTo>
                  <a:cubicBezTo>
                    <a:pt x="14428" y="12688"/>
                    <a:pt x="14697" y="12074"/>
                    <a:pt x="14900" y="10028"/>
                  </a:cubicBezTo>
                  <a:cubicBezTo>
                    <a:pt x="14993" y="10066"/>
                    <a:pt x="15229" y="10123"/>
                    <a:pt x="15339" y="9870"/>
                  </a:cubicBezTo>
                  <a:cubicBezTo>
                    <a:pt x="15865" y="8660"/>
                    <a:pt x="16431" y="6600"/>
                    <a:pt x="15658" y="6556"/>
                  </a:cubicBezTo>
                  <a:cubicBezTo>
                    <a:pt x="15498" y="6550"/>
                    <a:pt x="15350" y="6543"/>
                    <a:pt x="15219" y="6556"/>
                  </a:cubicBezTo>
                  <a:cubicBezTo>
                    <a:pt x="15290" y="5371"/>
                    <a:pt x="15283" y="4269"/>
                    <a:pt x="15047" y="3337"/>
                  </a:cubicBezTo>
                  <a:cubicBezTo>
                    <a:pt x="14559" y="1374"/>
                    <a:pt x="13183" y="0"/>
                    <a:pt x="108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7"/>
            <p:cNvSpPr/>
            <p:nvPr/>
          </p:nvSpPr>
          <p:spPr>
            <a:xfrm>
              <a:off x="6313095" y="2429838"/>
              <a:ext cx="420611" cy="364408"/>
            </a:xfrm>
            <a:custGeom>
              <a:rect b="b" l="l" r="r" t="t"/>
              <a:pathLst>
                <a:path extrusionOk="0" h="21600" w="21600">
                  <a:moveTo>
                    <a:pt x="10801" y="0"/>
                  </a:moveTo>
                  <a:cubicBezTo>
                    <a:pt x="8419" y="0"/>
                    <a:pt x="7041" y="1374"/>
                    <a:pt x="6553" y="3337"/>
                  </a:cubicBezTo>
                  <a:cubicBezTo>
                    <a:pt x="6322" y="4269"/>
                    <a:pt x="6312" y="5365"/>
                    <a:pt x="6383" y="6556"/>
                  </a:cubicBezTo>
                  <a:cubicBezTo>
                    <a:pt x="6251" y="6550"/>
                    <a:pt x="6103" y="6550"/>
                    <a:pt x="5944" y="6556"/>
                  </a:cubicBezTo>
                  <a:cubicBezTo>
                    <a:pt x="5170" y="6600"/>
                    <a:pt x="5740" y="8660"/>
                    <a:pt x="6261" y="9870"/>
                  </a:cubicBezTo>
                  <a:cubicBezTo>
                    <a:pt x="6371" y="10117"/>
                    <a:pt x="6602" y="10060"/>
                    <a:pt x="6700" y="10028"/>
                  </a:cubicBezTo>
                  <a:cubicBezTo>
                    <a:pt x="6898" y="12074"/>
                    <a:pt x="7173" y="12688"/>
                    <a:pt x="7865" y="13587"/>
                  </a:cubicBezTo>
                  <a:lnTo>
                    <a:pt x="7853" y="14563"/>
                  </a:lnTo>
                  <a:cubicBezTo>
                    <a:pt x="7836" y="15893"/>
                    <a:pt x="7177" y="16995"/>
                    <a:pt x="6102" y="17704"/>
                  </a:cubicBezTo>
                  <a:cubicBezTo>
                    <a:pt x="6014" y="17761"/>
                    <a:pt x="5927" y="17818"/>
                    <a:pt x="5839" y="17863"/>
                  </a:cubicBezTo>
                  <a:cubicBezTo>
                    <a:pt x="5335" y="18148"/>
                    <a:pt x="4780" y="18293"/>
                    <a:pt x="4221" y="18318"/>
                  </a:cubicBezTo>
                  <a:cubicBezTo>
                    <a:pt x="1630" y="18457"/>
                    <a:pt x="779" y="19820"/>
                    <a:pt x="0" y="21600"/>
                  </a:cubicBezTo>
                  <a:lnTo>
                    <a:pt x="10801" y="21600"/>
                  </a:lnTo>
                  <a:lnTo>
                    <a:pt x="21600" y="21600"/>
                  </a:lnTo>
                  <a:cubicBezTo>
                    <a:pt x="20821" y="19820"/>
                    <a:pt x="19970" y="18457"/>
                    <a:pt x="17379" y="18318"/>
                  </a:cubicBezTo>
                  <a:cubicBezTo>
                    <a:pt x="16820" y="18286"/>
                    <a:pt x="16260" y="18148"/>
                    <a:pt x="15761" y="17863"/>
                  </a:cubicBezTo>
                  <a:cubicBezTo>
                    <a:pt x="15678" y="17812"/>
                    <a:pt x="15591" y="17761"/>
                    <a:pt x="15498" y="17704"/>
                  </a:cubicBezTo>
                  <a:cubicBezTo>
                    <a:pt x="14423" y="16995"/>
                    <a:pt x="13758" y="15893"/>
                    <a:pt x="13747" y="14563"/>
                  </a:cubicBezTo>
                  <a:lnTo>
                    <a:pt x="13737" y="13587"/>
                  </a:lnTo>
                  <a:cubicBezTo>
                    <a:pt x="14428" y="12688"/>
                    <a:pt x="14697" y="12074"/>
                    <a:pt x="14900" y="10028"/>
                  </a:cubicBezTo>
                  <a:cubicBezTo>
                    <a:pt x="14993" y="10066"/>
                    <a:pt x="15229" y="10123"/>
                    <a:pt x="15339" y="9870"/>
                  </a:cubicBezTo>
                  <a:cubicBezTo>
                    <a:pt x="15865" y="8660"/>
                    <a:pt x="16431" y="6600"/>
                    <a:pt x="15658" y="6556"/>
                  </a:cubicBezTo>
                  <a:cubicBezTo>
                    <a:pt x="15498" y="6550"/>
                    <a:pt x="15350" y="6543"/>
                    <a:pt x="15219" y="6556"/>
                  </a:cubicBezTo>
                  <a:cubicBezTo>
                    <a:pt x="15290" y="5371"/>
                    <a:pt x="15283" y="4269"/>
                    <a:pt x="15047" y="3337"/>
                  </a:cubicBezTo>
                  <a:cubicBezTo>
                    <a:pt x="14559" y="1374"/>
                    <a:pt x="13183" y="0"/>
                    <a:pt x="108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4" name="Google Shape;134;p27"/>
            <p:cNvCxnSpPr/>
            <p:nvPr/>
          </p:nvCxnSpPr>
          <p:spPr>
            <a:xfrm>
              <a:off x="420994" y="2612041"/>
              <a:ext cx="252531" cy="1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27"/>
            <p:cNvCxnSpPr/>
            <p:nvPr/>
          </p:nvCxnSpPr>
          <p:spPr>
            <a:xfrm>
              <a:off x="6065758" y="2612041"/>
              <a:ext cx="252531" cy="1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descr="已粘贴的影片.png" id="136" name="Google Shape;136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4918" y="0"/>
              <a:ext cx="5249445" cy="52240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27"/>
          <p:cNvSpPr txBox="1"/>
          <p:nvPr/>
        </p:nvSpPr>
        <p:spPr>
          <a:xfrm>
            <a:off x="548005" y="1564005"/>
            <a:ext cx="318389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Agentic Web is a new paradigm where agents are the primary actors on the internet, actively interacting with network resources and services to accomplish user goals.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7"/>
          <p:cNvSpPr/>
          <p:nvPr/>
        </p:nvSpPr>
        <p:spPr>
          <a:xfrm>
            <a:off x="540385" y="2649855"/>
            <a:ext cx="3244850" cy="158242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Agent protocol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lang="en" sz="1000">
                <a:solidFill>
                  <a:schemeClr val="dk1"/>
                </a:solidFill>
              </a:rPr>
              <a:t>Multi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-agent-system (MAS)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Data(RDF, JSON-LD etc,.)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APIs(WebNN, WASM, Prompt API etc,.)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 on Web(Ethical, Security, Privacy etc,.)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683895" y="2644140"/>
            <a:ext cx="3048000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Related work in W3C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8"/>
          <p:cNvSpPr txBox="1"/>
          <p:nvPr>
            <p:ph type="title"/>
          </p:nvPr>
        </p:nvSpPr>
        <p:spPr>
          <a:xfrm>
            <a:off x="322495" y="190150"/>
            <a:ext cx="714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AI agent protocol CG</a:t>
            </a:r>
            <a:endParaRPr/>
          </a:p>
        </p:txBody>
      </p:sp>
      <p:pic>
        <p:nvPicPr>
          <p:cNvPr id="146" name="Google Shape;14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40" y="2715895"/>
            <a:ext cx="5607050" cy="207518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8"/>
          <p:cNvSpPr txBox="1"/>
          <p:nvPr/>
        </p:nvSpPr>
        <p:spPr>
          <a:xfrm>
            <a:off x="467995" y="1131570"/>
            <a:ext cx="7113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W3C AI Agent Protocol </a:t>
            </a:r>
            <a:r>
              <a:rPr lang="en">
                <a:solidFill>
                  <a:schemeClr val="accent1"/>
                </a:solidFill>
              </a:rPr>
              <a:t>Community</a:t>
            </a: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Group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Homepage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https://www.w3.org/community/agentprotocol/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Whiter Paper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https://w3c-cg.github.io/ai-agent-protocol/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Cases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https://w3c-cg.github.io/ai-agent-protocol/use_case.html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Protocol Specification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https://w3c-cg.github.io/ai-agent-protocol/protocol.html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/>
        </p:nvSpPr>
        <p:spPr>
          <a:xfrm>
            <a:off x="565685" y="4429135"/>
            <a:ext cx="304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9"/>
          <p:cNvSpPr txBox="1"/>
          <p:nvPr>
            <p:ph idx="12" type="sldNum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9"/>
          <p:cNvSpPr txBox="1"/>
          <p:nvPr>
            <p:ph type="title"/>
          </p:nvPr>
        </p:nvSpPr>
        <p:spPr>
          <a:xfrm>
            <a:off x="346625" y="195865"/>
            <a:ext cx="714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AI Agent Protocols </a:t>
            </a:r>
            <a:endParaRPr/>
          </a:p>
        </p:txBody>
      </p:sp>
      <p:grpSp>
        <p:nvGrpSpPr>
          <p:cNvPr id="155" name="Google Shape;155;p29"/>
          <p:cNvGrpSpPr/>
          <p:nvPr/>
        </p:nvGrpSpPr>
        <p:grpSpPr>
          <a:xfrm>
            <a:off x="205169" y="1583690"/>
            <a:ext cx="7351416" cy="2440503"/>
            <a:chOff x="760" y="2134"/>
            <a:chExt cx="15351" cy="5188"/>
          </a:xfrm>
        </p:grpSpPr>
        <p:sp>
          <p:nvSpPr>
            <p:cNvPr id="156" name="Google Shape;156;p29"/>
            <p:cNvSpPr/>
            <p:nvPr/>
          </p:nvSpPr>
          <p:spPr>
            <a:xfrm>
              <a:off x="1973" y="3948"/>
              <a:ext cx="106" cy="106"/>
            </a:xfrm>
            <a:custGeom>
              <a:rect b="b" l="l" r="r" t="t"/>
              <a:pathLst>
                <a:path extrusionOk="0" h="21600" w="21600">
                  <a:moveTo>
                    <a:pt x="21600" y="10742"/>
                  </a:moveTo>
                  <a:cubicBezTo>
                    <a:pt x="21600" y="12244"/>
                    <a:pt x="21369" y="13514"/>
                    <a:pt x="20791" y="14901"/>
                  </a:cubicBezTo>
                  <a:cubicBezTo>
                    <a:pt x="20214" y="16171"/>
                    <a:pt x="19521" y="17326"/>
                    <a:pt x="18481" y="18366"/>
                  </a:cubicBezTo>
                  <a:cubicBezTo>
                    <a:pt x="17442" y="19521"/>
                    <a:pt x="16287" y="20214"/>
                    <a:pt x="15016" y="20791"/>
                  </a:cubicBezTo>
                  <a:cubicBezTo>
                    <a:pt x="13514" y="21369"/>
                    <a:pt x="12244" y="21600"/>
                    <a:pt x="10742" y="21600"/>
                  </a:cubicBezTo>
                  <a:cubicBezTo>
                    <a:pt x="9356" y="21600"/>
                    <a:pt x="7970" y="21369"/>
                    <a:pt x="6699" y="20791"/>
                  </a:cubicBezTo>
                  <a:cubicBezTo>
                    <a:pt x="5313" y="20214"/>
                    <a:pt x="4158" y="19521"/>
                    <a:pt x="3234" y="18366"/>
                  </a:cubicBezTo>
                  <a:cubicBezTo>
                    <a:pt x="2195" y="17326"/>
                    <a:pt x="1386" y="16171"/>
                    <a:pt x="924" y="14901"/>
                  </a:cubicBezTo>
                  <a:cubicBezTo>
                    <a:pt x="347" y="13514"/>
                    <a:pt x="0" y="12244"/>
                    <a:pt x="0" y="10742"/>
                  </a:cubicBezTo>
                  <a:cubicBezTo>
                    <a:pt x="0" y="9356"/>
                    <a:pt x="347" y="7970"/>
                    <a:pt x="924" y="6699"/>
                  </a:cubicBezTo>
                  <a:cubicBezTo>
                    <a:pt x="1386" y="5313"/>
                    <a:pt x="2195" y="4158"/>
                    <a:pt x="3234" y="3234"/>
                  </a:cubicBezTo>
                  <a:cubicBezTo>
                    <a:pt x="4158" y="2195"/>
                    <a:pt x="5313" y="1386"/>
                    <a:pt x="6699" y="809"/>
                  </a:cubicBezTo>
                  <a:cubicBezTo>
                    <a:pt x="7970" y="347"/>
                    <a:pt x="9356" y="0"/>
                    <a:pt x="10742" y="0"/>
                  </a:cubicBezTo>
                  <a:cubicBezTo>
                    <a:pt x="12244" y="0"/>
                    <a:pt x="13514" y="347"/>
                    <a:pt x="15016" y="809"/>
                  </a:cubicBezTo>
                  <a:cubicBezTo>
                    <a:pt x="16287" y="1386"/>
                    <a:pt x="17442" y="2195"/>
                    <a:pt x="18481" y="3234"/>
                  </a:cubicBezTo>
                  <a:cubicBezTo>
                    <a:pt x="19521" y="4158"/>
                    <a:pt x="20214" y="5313"/>
                    <a:pt x="20791" y="6699"/>
                  </a:cubicBezTo>
                  <a:cubicBezTo>
                    <a:pt x="21369" y="7970"/>
                    <a:pt x="21600" y="9356"/>
                    <a:pt x="21600" y="1074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15A9C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2658" y="6895"/>
              <a:ext cx="106" cy="106"/>
            </a:xfrm>
            <a:custGeom>
              <a:rect b="b" l="l" r="r" t="t"/>
              <a:pathLst>
                <a:path extrusionOk="0" h="21600" w="21600">
                  <a:moveTo>
                    <a:pt x="21600" y="10742"/>
                  </a:moveTo>
                  <a:cubicBezTo>
                    <a:pt x="21600" y="12128"/>
                    <a:pt x="21253" y="13514"/>
                    <a:pt x="20791" y="14785"/>
                  </a:cubicBezTo>
                  <a:cubicBezTo>
                    <a:pt x="20214" y="16171"/>
                    <a:pt x="19405" y="17442"/>
                    <a:pt x="18481" y="18481"/>
                  </a:cubicBezTo>
                  <a:cubicBezTo>
                    <a:pt x="17442" y="19405"/>
                    <a:pt x="16287" y="20214"/>
                    <a:pt x="14901" y="20791"/>
                  </a:cubicBezTo>
                  <a:cubicBezTo>
                    <a:pt x="13630" y="21253"/>
                    <a:pt x="12244" y="21600"/>
                    <a:pt x="10858" y="21600"/>
                  </a:cubicBezTo>
                  <a:cubicBezTo>
                    <a:pt x="9472" y="21600"/>
                    <a:pt x="7970" y="21253"/>
                    <a:pt x="6584" y="20791"/>
                  </a:cubicBezTo>
                  <a:cubicBezTo>
                    <a:pt x="5313" y="20214"/>
                    <a:pt x="4158" y="19405"/>
                    <a:pt x="3119" y="18481"/>
                  </a:cubicBezTo>
                  <a:cubicBezTo>
                    <a:pt x="2195" y="17442"/>
                    <a:pt x="1386" y="16171"/>
                    <a:pt x="809" y="14785"/>
                  </a:cubicBezTo>
                  <a:cubicBezTo>
                    <a:pt x="231" y="13514"/>
                    <a:pt x="0" y="12128"/>
                    <a:pt x="0" y="10742"/>
                  </a:cubicBezTo>
                  <a:cubicBezTo>
                    <a:pt x="0" y="9356"/>
                    <a:pt x="231" y="7970"/>
                    <a:pt x="809" y="6584"/>
                  </a:cubicBezTo>
                  <a:cubicBezTo>
                    <a:pt x="1386" y="5313"/>
                    <a:pt x="2195" y="4158"/>
                    <a:pt x="3119" y="3119"/>
                  </a:cubicBezTo>
                  <a:cubicBezTo>
                    <a:pt x="4158" y="2195"/>
                    <a:pt x="5313" y="1386"/>
                    <a:pt x="6584" y="809"/>
                  </a:cubicBezTo>
                  <a:cubicBezTo>
                    <a:pt x="7970" y="231"/>
                    <a:pt x="9472" y="0"/>
                    <a:pt x="10858" y="0"/>
                  </a:cubicBezTo>
                  <a:cubicBezTo>
                    <a:pt x="12244" y="0"/>
                    <a:pt x="13630" y="231"/>
                    <a:pt x="14901" y="809"/>
                  </a:cubicBezTo>
                  <a:cubicBezTo>
                    <a:pt x="16287" y="1386"/>
                    <a:pt x="17442" y="2195"/>
                    <a:pt x="18481" y="3119"/>
                  </a:cubicBezTo>
                  <a:cubicBezTo>
                    <a:pt x="19405" y="4158"/>
                    <a:pt x="20214" y="5313"/>
                    <a:pt x="20791" y="6584"/>
                  </a:cubicBezTo>
                  <a:cubicBezTo>
                    <a:pt x="21253" y="7970"/>
                    <a:pt x="21600" y="9356"/>
                    <a:pt x="21600" y="1074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15A9C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10554" y="5579"/>
              <a:ext cx="106" cy="105"/>
            </a:xfrm>
            <a:custGeom>
              <a:rect b="b" l="l" r="r" t="t"/>
              <a:pathLst>
                <a:path extrusionOk="0" h="21600" w="21600">
                  <a:moveTo>
                    <a:pt x="21600" y="10916"/>
                  </a:moveTo>
                  <a:cubicBezTo>
                    <a:pt x="21600" y="12310"/>
                    <a:pt x="21253" y="13703"/>
                    <a:pt x="20791" y="14981"/>
                  </a:cubicBezTo>
                  <a:cubicBezTo>
                    <a:pt x="20214" y="16258"/>
                    <a:pt x="19405" y="17535"/>
                    <a:pt x="18366" y="18465"/>
                  </a:cubicBezTo>
                  <a:cubicBezTo>
                    <a:pt x="17442" y="19510"/>
                    <a:pt x="16287" y="20323"/>
                    <a:pt x="14901" y="20787"/>
                  </a:cubicBezTo>
                  <a:cubicBezTo>
                    <a:pt x="13630" y="21368"/>
                    <a:pt x="12244" y="21600"/>
                    <a:pt x="10858" y="21600"/>
                  </a:cubicBezTo>
                  <a:cubicBezTo>
                    <a:pt x="9356" y="21600"/>
                    <a:pt x="8086" y="21368"/>
                    <a:pt x="6699" y="20787"/>
                  </a:cubicBezTo>
                  <a:cubicBezTo>
                    <a:pt x="5429" y="20323"/>
                    <a:pt x="4274" y="19510"/>
                    <a:pt x="3234" y="18465"/>
                  </a:cubicBezTo>
                  <a:cubicBezTo>
                    <a:pt x="2079" y="17535"/>
                    <a:pt x="1386" y="16258"/>
                    <a:pt x="809" y="14981"/>
                  </a:cubicBezTo>
                  <a:cubicBezTo>
                    <a:pt x="231" y="13703"/>
                    <a:pt x="0" y="12310"/>
                    <a:pt x="0" y="10916"/>
                  </a:cubicBezTo>
                  <a:cubicBezTo>
                    <a:pt x="0" y="9406"/>
                    <a:pt x="231" y="8013"/>
                    <a:pt x="809" y="6619"/>
                  </a:cubicBezTo>
                  <a:cubicBezTo>
                    <a:pt x="1386" y="5342"/>
                    <a:pt x="2079" y="4181"/>
                    <a:pt x="3234" y="3135"/>
                  </a:cubicBezTo>
                  <a:cubicBezTo>
                    <a:pt x="4274" y="2090"/>
                    <a:pt x="5429" y="1394"/>
                    <a:pt x="6699" y="813"/>
                  </a:cubicBezTo>
                  <a:cubicBezTo>
                    <a:pt x="8086" y="232"/>
                    <a:pt x="9356" y="0"/>
                    <a:pt x="10858" y="0"/>
                  </a:cubicBezTo>
                  <a:cubicBezTo>
                    <a:pt x="12244" y="0"/>
                    <a:pt x="13630" y="232"/>
                    <a:pt x="14901" y="813"/>
                  </a:cubicBezTo>
                  <a:cubicBezTo>
                    <a:pt x="16287" y="1394"/>
                    <a:pt x="17442" y="2090"/>
                    <a:pt x="18366" y="3135"/>
                  </a:cubicBezTo>
                  <a:cubicBezTo>
                    <a:pt x="19405" y="4181"/>
                    <a:pt x="20214" y="5342"/>
                    <a:pt x="20791" y="6619"/>
                  </a:cubicBezTo>
                  <a:cubicBezTo>
                    <a:pt x="21253" y="8013"/>
                    <a:pt x="21600" y="9406"/>
                    <a:pt x="21600" y="10916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15A9C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763" y="2158"/>
              <a:ext cx="4883" cy="2212"/>
            </a:xfrm>
            <a:custGeom>
              <a:rect b="b" l="l" r="r" t="t"/>
              <a:pathLst>
                <a:path extrusionOk="0" h="21600" w="21600">
                  <a:moveTo>
                    <a:pt x="0" y="20576"/>
                  </a:moveTo>
                  <a:lnTo>
                    <a:pt x="0" y="1030"/>
                  </a:lnTo>
                  <a:cubicBezTo>
                    <a:pt x="0" y="963"/>
                    <a:pt x="3" y="897"/>
                    <a:pt x="8" y="831"/>
                  </a:cubicBezTo>
                  <a:cubicBezTo>
                    <a:pt x="10" y="764"/>
                    <a:pt x="18" y="698"/>
                    <a:pt x="25" y="637"/>
                  </a:cubicBezTo>
                  <a:cubicBezTo>
                    <a:pt x="35" y="576"/>
                    <a:pt x="45" y="515"/>
                    <a:pt x="58" y="460"/>
                  </a:cubicBezTo>
                  <a:cubicBezTo>
                    <a:pt x="70" y="404"/>
                    <a:pt x="85" y="349"/>
                    <a:pt x="103" y="305"/>
                  </a:cubicBezTo>
                  <a:cubicBezTo>
                    <a:pt x="118" y="255"/>
                    <a:pt x="135" y="216"/>
                    <a:pt x="155" y="177"/>
                  </a:cubicBezTo>
                  <a:cubicBezTo>
                    <a:pt x="173" y="138"/>
                    <a:pt x="193" y="105"/>
                    <a:pt x="216" y="83"/>
                  </a:cubicBezTo>
                  <a:cubicBezTo>
                    <a:pt x="236" y="55"/>
                    <a:pt x="258" y="33"/>
                    <a:pt x="281" y="22"/>
                  </a:cubicBezTo>
                  <a:cubicBezTo>
                    <a:pt x="303" y="11"/>
                    <a:pt x="326" y="0"/>
                    <a:pt x="349" y="0"/>
                  </a:cubicBezTo>
                  <a:lnTo>
                    <a:pt x="21134" y="0"/>
                  </a:lnTo>
                  <a:cubicBezTo>
                    <a:pt x="21164" y="0"/>
                    <a:pt x="21194" y="11"/>
                    <a:pt x="21224" y="22"/>
                  </a:cubicBezTo>
                  <a:cubicBezTo>
                    <a:pt x="21254" y="33"/>
                    <a:pt x="21284" y="55"/>
                    <a:pt x="21312" y="83"/>
                  </a:cubicBezTo>
                  <a:cubicBezTo>
                    <a:pt x="21342" y="105"/>
                    <a:pt x="21367" y="138"/>
                    <a:pt x="21392" y="177"/>
                  </a:cubicBezTo>
                  <a:cubicBezTo>
                    <a:pt x="21419" y="216"/>
                    <a:pt x="21442" y="255"/>
                    <a:pt x="21465" y="305"/>
                  </a:cubicBezTo>
                  <a:cubicBezTo>
                    <a:pt x="21485" y="349"/>
                    <a:pt x="21505" y="404"/>
                    <a:pt x="21522" y="460"/>
                  </a:cubicBezTo>
                  <a:cubicBezTo>
                    <a:pt x="21537" y="515"/>
                    <a:pt x="21552" y="576"/>
                    <a:pt x="21565" y="637"/>
                  </a:cubicBezTo>
                  <a:cubicBezTo>
                    <a:pt x="21575" y="698"/>
                    <a:pt x="21585" y="764"/>
                    <a:pt x="21590" y="831"/>
                  </a:cubicBezTo>
                  <a:cubicBezTo>
                    <a:pt x="21597" y="897"/>
                    <a:pt x="21600" y="963"/>
                    <a:pt x="21600" y="1030"/>
                  </a:cubicBezTo>
                  <a:lnTo>
                    <a:pt x="21600" y="20576"/>
                  </a:lnTo>
                  <a:cubicBezTo>
                    <a:pt x="21600" y="20642"/>
                    <a:pt x="21597" y="20709"/>
                    <a:pt x="21590" y="20775"/>
                  </a:cubicBezTo>
                  <a:cubicBezTo>
                    <a:pt x="21585" y="20841"/>
                    <a:pt x="21575" y="20902"/>
                    <a:pt x="21565" y="20969"/>
                  </a:cubicBezTo>
                  <a:cubicBezTo>
                    <a:pt x="21552" y="21030"/>
                    <a:pt x="21537" y="21091"/>
                    <a:pt x="21522" y="21146"/>
                  </a:cubicBezTo>
                  <a:cubicBezTo>
                    <a:pt x="21505" y="21201"/>
                    <a:pt x="21485" y="21251"/>
                    <a:pt x="21465" y="21301"/>
                  </a:cubicBezTo>
                  <a:cubicBezTo>
                    <a:pt x="21442" y="21345"/>
                    <a:pt x="21419" y="21390"/>
                    <a:pt x="21392" y="21428"/>
                  </a:cubicBezTo>
                  <a:cubicBezTo>
                    <a:pt x="21367" y="21467"/>
                    <a:pt x="21342" y="21495"/>
                    <a:pt x="21312" y="21522"/>
                  </a:cubicBezTo>
                  <a:cubicBezTo>
                    <a:pt x="21284" y="21550"/>
                    <a:pt x="21254" y="21567"/>
                    <a:pt x="21224" y="21583"/>
                  </a:cubicBezTo>
                  <a:cubicBezTo>
                    <a:pt x="21194" y="21594"/>
                    <a:pt x="21164" y="21600"/>
                    <a:pt x="21134" y="21600"/>
                  </a:cubicBezTo>
                  <a:lnTo>
                    <a:pt x="349" y="21600"/>
                  </a:lnTo>
                  <a:cubicBezTo>
                    <a:pt x="326" y="21600"/>
                    <a:pt x="303" y="21594"/>
                    <a:pt x="281" y="21583"/>
                  </a:cubicBezTo>
                  <a:cubicBezTo>
                    <a:pt x="258" y="21567"/>
                    <a:pt x="236" y="21550"/>
                    <a:pt x="216" y="21522"/>
                  </a:cubicBezTo>
                  <a:cubicBezTo>
                    <a:pt x="193" y="21495"/>
                    <a:pt x="173" y="21467"/>
                    <a:pt x="155" y="21428"/>
                  </a:cubicBezTo>
                  <a:cubicBezTo>
                    <a:pt x="135" y="21390"/>
                    <a:pt x="118" y="21345"/>
                    <a:pt x="103" y="21301"/>
                  </a:cubicBezTo>
                  <a:cubicBezTo>
                    <a:pt x="85" y="21251"/>
                    <a:pt x="70" y="21201"/>
                    <a:pt x="58" y="21146"/>
                  </a:cubicBezTo>
                  <a:cubicBezTo>
                    <a:pt x="45" y="21091"/>
                    <a:pt x="35" y="21030"/>
                    <a:pt x="25" y="20969"/>
                  </a:cubicBezTo>
                  <a:cubicBezTo>
                    <a:pt x="18" y="20902"/>
                    <a:pt x="10" y="20841"/>
                    <a:pt x="8" y="20775"/>
                  </a:cubicBezTo>
                  <a:cubicBezTo>
                    <a:pt x="3" y="20709"/>
                    <a:pt x="0" y="20642"/>
                    <a:pt x="0" y="20576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15A9C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1008" y="2390"/>
              <a:ext cx="2735" cy="29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15A9C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Model Context Protocol</a:t>
              </a:r>
              <a:endPara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5987" y="2134"/>
              <a:ext cx="4866" cy="2237"/>
            </a:xfrm>
            <a:custGeom>
              <a:rect b="b" l="l" r="r" t="t"/>
              <a:pathLst>
                <a:path extrusionOk="0" h="21600" w="21600">
                  <a:moveTo>
                    <a:pt x="0" y="20576"/>
                  </a:moveTo>
                  <a:lnTo>
                    <a:pt x="0" y="1030"/>
                  </a:lnTo>
                  <a:cubicBezTo>
                    <a:pt x="0" y="963"/>
                    <a:pt x="3" y="897"/>
                    <a:pt x="8" y="831"/>
                  </a:cubicBezTo>
                  <a:cubicBezTo>
                    <a:pt x="13" y="764"/>
                    <a:pt x="20" y="698"/>
                    <a:pt x="28" y="637"/>
                  </a:cubicBezTo>
                  <a:cubicBezTo>
                    <a:pt x="38" y="576"/>
                    <a:pt x="48" y="515"/>
                    <a:pt x="60" y="460"/>
                  </a:cubicBezTo>
                  <a:cubicBezTo>
                    <a:pt x="73" y="404"/>
                    <a:pt x="88" y="349"/>
                    <a:pt x="103" y="305"/>
                  </a:cubicBezTo>
                  <a:cubicBezTo>
                    <a:pt x="120" y="255"/>
                    <a:pt x="138" y="216"/>
                    <a:pt x="155" y="177"/>
                  </a:cubicBezTo>
                  <a:cubicBezTo>
                    <a:pt x="175" y="138"/>
                    <a:pt x="195" y="105"/>
                    <a:pt x="215" y="83"/>
                  </a:cubicBezTo>
                  <a:cubicBezTo>
                    <a:pt x="238" y="55"/>
                    <a:pt x="260" y="33"/>
                    <a:pt x="283" y="22"/>
                  </a:cubicBezTo>
                  <a:cubicBezTo>
                    <a:pt x="305" y="11"/>
                    <a:pt x="328" y="0"/>
                    <a:pt x="350" y="0"/>
                  </a:cubicBezTo>
                  <a:lnTo>
                    <a:pt x="21135" y="0"/>
                  </a:lnTo>
                  <a:cubicBezTo>
                    <a:pt x="21165" y="0"/>
                    <a:pt x="21195" y="11"/>
                    <a:pt x="21225" y="22"/>
                  </a:cubicBezTo>
                  <a:cubicBezTo>
                    <a:pt x="21255" y="33"/>
                    <a:pt x="21285" y="55"/>
                    <a:pt x="21312" y="83"/>
                  </a:cubicBezTo>
                  <a:cubicBezTo>
                    <a:pt x="21340" y="105"/>
                    <a:pt x="21367" y="138"/>
                    <a:pt x="21392" y="177"/>
                  </a:cubicBezTo>
                  <a:cubicBezTo>
                    <a:pt x="21417" y="216"/>
                    <a:pt x="21442" y="255"/>
                    <a:pt x="21462" y="305"/>
                  </a:cubicBezTo>
                  <a:cubicBezTo>
                    <a:pt x="21485" y="349"/>
                    <a:pt x="21505" y="404"/>
                    <a:pt x="21520" y="460"/>
                  </a:cubicBezTo>
                  <a:cubicBezTo>
                    <a:pt x="21537" y="515"/>
                    <a:pt x="21552" y="576"/>
                    <a:pt x="21565" y="637"/>
                  </a:cubicBezTo>
                  <a:cubicBezTo>
                    <a:pt x="21575" y="698"/>
                    <a:pt x="21585" y="764"/>
                    <a:pt x="21590" y="831"/>
                  </a:cubicBezTo>
                  <a:cubicBezTo>
                    <a:pt x="21597" y="897"/>
                    <a:pt x="21600" y="963"/>
                    <a:pt x="21600" y="1030"/>
                  </a:cubicBezTo>
                  <a:lnTo>
                    <a:pt x="21600" y="20576"/>
                  </a:lnTo>
                  <a:cubicBezTo>
                    <a:pt x="21600" y="20642"/>
                    <a:pt x="21597" y="20709"/>
                    <a:pt x="21590" y="20775"/>
                  </a:cubicBezTo>
                  <a:cubicBezTo>
                    <a:pt x="21585" y="20841"/>
                    <a:pt x="21575" y="20902"/>
                    <a:pt x="21565" y="20969"/>
                  </a:cubicBezTo>
                  <a:cubicBezTo>
                    <a:pt x="21552" y="21030"/>
                    <a:pt x="21537" y="21091"/>
                    <a:pt x="21520" y="21146"/>
                  </a:cubicBezTo>
                  <a:cubicBezTo>
                    <a:pt x="21505" y="21201"/>
                    <a:pt x="21485" y="21251"/>
                    <a:pt x="21462" y="21301"/>
                  </a:cubicBezTo>
                  <a:cubicBezTo>
                    <a:pt x="21442" y="21345"/>
                    <a:pt x="21417" y="21390"/>
                    <a:pt x="21392" y="21428"/>
                  </a:cubicBezTo>
                  <a:cubicBezTo>
                    <a:pt x="21367" y="21467"/>
                    <a:pt x="21340" y="21495"/>
                    <a:pt x="21312" y="21522"/>
                  </a:cubicBezTo>
                  <a:cubicBezTo>
                    <a:pt x="21285" y="21550"/>
                    <a:pt x="21255" y="21567"/>
                    <a:pt x="21225" y="21583"/>
                  </a:cubicBezTo>
                  <a:cubicBezTo>
                    <a:pt x="21195" y="21594"/>
                    <a:pt x="21165" y="21600"/>
                    <a:pt x="21135" y="21600"/>
                  </a:cubicBezTo>
                  <a:lnTo>
                    <a:pt x="350" y="21600"/>
                  </a:lnTo>
                  <a:cubicBezTo>
                    <a:pt x="328" y="21600"/>
                    <a:pt x="305" y="21594"/>
                    <a:pt x="283" y="21583"/>
                  </a:cubicBezTo>
                  <a:cubicBezTo>
                    <a:pt x="260" y="21567"/>
                    <a:pt x="238" y="21550"/>
                    <a:pt x="215" y="21522"/>
                  </a:cubicBezTo>
                  <a:cubicBezTo>
                    <a:pt x="195" y="21495"/>
                    <a:pt x="175" y="21467"/>
                    <a:pt x="155" y="21428"/>
                  </a:cubicBezTo>
                  <a:cubicBezTo>
                    <a:pt x="138" y="21390"/>
                    <a:pt x="120" y="21345"/>
                    <a:pt x="103" y="21301"/>
                  </a:cubicBezTo>
                  <a:cubicBezTo>
                    <a:pt x="88" y="21251"/>
                    <a:pt x="73" y="21201"/>
                    <a:pt x="60" y="21146"/>
                  </a:cubicBezTo>
                  <a:cubicBezTo>
                    <a:pt x="48" y="21091"/>
                    <a:pt x="38" y="21030"/>
                    <a:pt x="28" y="20969"/>
                  </a:cubicBezTo>
                  <a:cubicBezTo>
                    <a:pt x="20" y="20902"/>
                    <a:pt x="13" y="20841"/>
                    <a:pt x="8" y="20775"/>
                  </a:cubicBezTo>
                  <a:cubicBezTo>
                    <a:pt x="3" y="20709"/>
                    <a:pt x="0" y="20642"/>
                    <a:pt x="0" y="20576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15A9C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6275" y="2389"/>
              <a:ext cx="2710" cy="29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15A9C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Agent-to-Agent Protocol</a:t>
              </a:r>
              <a:endPara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11225" y="2158"/>
              <a:ext cx="4883" cy="2212"/>
            </a:xfrm>
            <a:custGeom>
              <a:rect b="b" l="l" r="r" t="t"/>
              <a:pathLst>
                <a:path extrusionOk="0" h="21600" w="21600">
                  <a:moveTo>
                    <a:pt x="0" y="20576"/>
                  </a:moveTo>
                  <a:lnTo>
                    <a:pt x="0" y="1030"/>
                  </a:lnTo>
                  <a:cubicBezTo>
                    <a:pt x="0" y="963"/>
                    <a:pt x="3" y="897"/>
                    <a:pt x="8" y="831"/>
                  </a:cubicBezTo>
                  <a:cubicBezTo>
                    <a:pt x="13" y="764"/>
                    <a:pt x="18" y="698"/>
                    <a:pt x="28" y="637"/>
                  </a:cubicBezTo>
                  <a:cubicBezTo>
                    <a:pt x="35" y="576"/>
                    <a:pt x="48" y="515"/>
                    <a:pt x="60" y="460"/>
                  </a:cubicBezTo>
                  <a:cubicBezTo>
                    <a:pt x="73" y="404"/>
                    <a:pt x="88" y="349"/>
                    <a:pt x="103" y="305"/>
                  </a:cubicBezTo>
                  <a:cubicBezTo>
                    <a:pt x="118" y="255"/>
                    <a:pt x="138" y="216"/>
                    <a:pt x="155" y="177"/>
                  </a:cubicBezTo>
                  <a:cubicBezTo>
                    <a:pt x="176" y="138"/>
                    <a:pt x="196" y="105"/>
                    <a:pt x="216" y="83"/>
                  </a:cubicBezTo>
                  <a:cubicBezTo>
                    <a:pt x="238" y="55"/>
                    <a:pt x="258" y="33"/>
                    <a:pt x="281" y="22"/>
                  </a:cubicBezTo>
                  <a:cubicBezTo>
                    <a:pt x="303" y="11"/>
                    <a:pt x="326" y="0"/>
                    <a:pt x="351" y="0"/>
                  </a:cubicBezTo>
                  <a:lnTo>
                    <a:pt x="21136" y="0"/>
                  </a:lnTo>
                  <a:cubicBezTo>
                    <a:pt x="21166" y="0"/>
                    <a:pt x="21196" y="11"/>
                    <a:pt x="21226" y="22"/>
                  </a:cubicBezTo>
                  <a:cubicBezTo>
                    <a:pt x="21256" y="33"/>
                    <a:pt x="21284" y="55"/>
                    <a:pt x="21314" y="83"/>
                  </a:cubicBezTo>
                  <a:cubicBezTo>
                    <a:pt x="21342" y="105"/>
                    <a:pt x="21369" y="138"/>
                    <a:pt x="21394" y="177"/>
                  </a:cubicBezTo>
                  <a:cubicBezTo>
                    <a:pt x="21419" y="216"/>
                    <a:pt x="21442" y="255"/>
                    <a:pt x="21465" y="305"/>
                  </a:cubicBezTo>
                  <a:cubicBezTo>
                    <a:pt x="21487" y="349"/>
                    <a:pt x="21505" y="404"/>
                    <a:pt x="21522" y="460"/>
                  </a:cubicBezTo>
                  <a:cubicBezTo>
                    <a:pt x="21540" y="515"/>
                    <a:pt x="21552" y="576"/>
                    <a:pt x="21565" y="637"/>
                  </a:cubicBezTo>
                  <a:cubicBezTo>
                    <a:pt x="21577" y="698"/>
                    <a:pt x="21585" y="764"/>
                    <a:pt x="21592" y="831"/>
                  </a:cubicBezTo>
                  <a:cubicBezTo>
                    <a:pt x="21597" y="897"/>
                    <a:pt x="21600" y="963"/>
                    <a:pt x="21600" y="1030"/>
                  </a:cubicBezTo>
                  <a:lnTo>
                    <a:pt x="21600" y="20576"/>
                  </a:lnTo>
                  <a:cubicBezTo>
                    <a:pt x="21600" y="20642"/>
                    <a:pt x="21597" y="20709"/>
                    <a:pt x="21592" y="20775"/>
                  </a:cubicBezTo>
                  <a:cubicBezTo>
                    <a:pt x="21585" y="20841"/>
                    <a:pt x="21577" y="20902"/>
                    <a:pt x="21565" y="20969"/>
                  </a:cubicBezTo>
                  <a:cubicBezTo>
                    <a:pt x="21552" y="21030"/>
                    <a:pt x="21540" y="21091"/>
                    <a:pt x="21522" y="21146"/>
                  </a:cubicBezTo>
                  <a:cubicBezTo>
                    <a:pt x="21505" y="21201"/>
                    <a:pt x="21487" y="21251"/>
                    <a:pt x="21465" y="21301"/>
                  </a:cubicBezTo>
                  <a:cubicBezTo>
                    <a:pt x="21442" y="21345"/>
                    <a:pt x="21419" y="21390"/>
                    <a:pt x="21394" y="21428"/>
                  </a:cubicBezTo>
                  <a:cubicBezTo>
                    <a:pt x="21369" y="21467"/>
                    <a:pt x="21342" y="21495"/>
                    <a:pt x="21314" y="21522"/>
                  </a:cubicBezTo>
                  <a:cubicBezTo>
                    <a:pt x="21284" y="21550"/>
                    <a:pt x="21256" y="21567"/>
                    <a:pt x="21226" y="21583"/>
                  </a:cubicBezTo>
                  <a:cubicBezTo>
                    <a:pt x="21196" y="21594"/>
                    <a:pt x="21166" y="21600"/>
                    <a:pt x="21136" y="21600"/>
                  </a:cubicBezTo>
                  <a:lnTo>
                    <a:pt x="351" y="21600"/>
                  </a:lnTo>
                  <a:cubicBezTo>
                    <a:pt x="326" y="21600"/>
                    <a:pt x="303" y="21594"/>
                    <a:pt x="281" y="21583"/>
                  </a:cubicBezTo>
                  <a:cubicBezTo>
                    <a:pt x="258" y="21567"/>
                    <a:pt x="238" y="21550"/>
                    <a:pt x="216" y="21522"/>
                  </a:cubicBezTo>
                  <a:cubicBezTo>
                    <a:pt x="196" y="21495"/>
                    <a:pt x="176" y="21467"/>
                    <a:pt x="155" y="21428"/>
                  </a:cubicBezTo>
                  <a:cubicBezTo>
                    <a:pt x="138" y="21390"/>
                    <a:pt x="118" y="21345"/>
                    <a:pt x="103" y="21301"/>
                  </a:cubicBezTo>
                  <a:cubicBezTo>
                    <a:pt x="88" y="21251"/>
                    <a:pt x="73" y="21201"/>
                    <a:pt x="60" y="21146"/>
                  </a:cubicBezTo>
                  <a:cubicBezTo>
                    <a:pt x="48" y="21091"/>
                    <a:pt x="35" y="21030"/>
                    <a:pt x="28" y="20969"/>
                  </a:cubicBezTo>
                  <a:cubicBezTo>
                    <a:pt x="18" y="20902"/>
                    <a:pt x="13" y="20841"/>
                    <a:pt x="8" y="20775"/>
                  </a:cubicBezTo>
                  <a:cubicBezTo>
                    <a:pt x="3" y="20709"/>
                    <a:pt x="0" y="20642"/>
                    <a:pt x="0" y="20576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15A9C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11503" y="2389"/>
              <a:ext cx="2737" cy="29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15A9C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Agent Network Protocol</a:t>
              </a:r>
              <a:endPara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760" y="4820"/>
              <a:ext cx="4883" cy="2475"/>
            </a:xfrm>
            <a:custGeom>
              <a:rect b="b" l="l" r="r" t="t"/>
              <a:pathLst>
                <a:path extrusionOk="0" h="21600" w="21600">
                  <a:moveTo>
                    <a:pt x="0" y="20685"/>
                  </a:moveTo>
                  <a:lnTo>
                    <a:pt x="0" y="920"/>
                  </a:lnTo>
                  <a:cubicBezTo>
                    <a:pt x="0" y="861"/>
                    <a:pt x="3" y="802"/>
                    <a:pt x="8" y="742"/>
                  </a:cubicBezTo>
                  <a:cubicBezTo>
                    <a:pt x="10" y="683"/>
                    <a:pt x="18" y="624"/>
                    <a:pt x="25" y="569"/>
                  </a:cubicBezTo>
                  <a:cubicBezTo>
                    <a:pt x="35" y="515"/>
                    <a:pt x="45" y="460"/>
                    <a:pt x="58" y="411"/>
                  </a:cubicBezTo>
                  <a:cubicBezTo>
                    <a:pt x="70" y="361"/>
                    <a:pt x="85" y="312"/>
                    <a:pt x="103" y="272"/>
                  </a:cubicBezTo>
                  <a:cubicBezTo>
                    <a:pt x="118" y="228"/>
                    <a:pt x="135" y="188"/>
                    <a:pt x="155" y="158"/>
                  </a:cubicBezTo>
                  <a:cubicBezTo>
                    <a:pt x="173" y="124"/>
                    <a:pt x="193" y="94"/>
                    <a:pt x="216" y="69"/>
                  </a:cubicBezTo>
                  <a:cubicBezTo>
                    <a:pt x="236" y="49"/>
                    <a:pt x="258" y="30"/>
                    <a:pt x="281" y="20"/>
                  </a:cubicBezTo>
                  <a:cubicBezTo>
                    <a:pt x="303" y="10"/>
                    <a:pt x="326" y="0"/>
                    <a:pt x="349" y="0"/>
                  </a:cubicBezTo>
                  <a:lnTo>
                    <a:pt x="21134" y="0"/>
                  </a:lnTo>
                  <a:cubicBezTo>
                    <a:pt x="21164" y="0"/>
                    <a:pt x="21194" y="10"/>
                    <a:pt x="21224" y="20"/>
                  </a:cubicBezTo>
                  <a:cubicBezTo>
                    <a:pt x="21254" y="30"/>
                    <a:pt x="21284" y="49"/>
                    <a:pt x="21312" y="69"/>
                  </a:cubicBezTo>
                  <a:cubicBezTo>
                    <a:pt x="21342" y="94"/>
                    <a:pt x="21367" y="124"/>
                    <a:pt x="21392" y="158"/>
                  </a:cubicBezTo>
                  <a:cubicBezTo>
                    <a:pt x="21419" y="188"/>
                    <a:pt x="21442" y="228"/>
                    <a:pt x="21465" y="272"/>
                  </a:cubicBezTo>
                  <a:cubicBezTo>
                    <a:pt x="21485" y="312"/>
                    <a:pt x="21505" y="361"/>
                    <a:pt x="21522" y="411"/>
                  </a:cubicBezTo>
                  <a:cubicBezTo>
                    <a:pt x="21537" y="460"/>
                    <a:pt x="21552" y="515"/>
                    <a:pt x="21565" y="569"/>
                  </a:cubicBezTo>
                  <a:cubicBezTo>
                    <a:pt x="21575" y="624"/>
                    <a:pt x="21585" y="683"/>
                    <a:pt x="21590" y="742"/>
                  </a:cubicBezTo>
                  <a:cubicBezTo>
                    <a:pt x="21597" y="802"/>
                    <a:pt x="21600" y="861"/>
                    <a:pt x="21600" y="920"/>
                  </a:cubicBezTo>
                  <a:lnTo>
                    <a:pt x="21600" y="20685"/>
                  </a:lnTo>
                  <a:cubicBezTo>
                    <a:pt x="21600" y="20744"/>
                    <a:pt x="21597" y="20803"/>
                    <a:pt x="21590" y="20863"/>
                  </a:cubicBezTo>
                  <a:cubicBezTo>
                    <a:pt x="21585" y="20922"/>
                    <a:pt x="21575" y="20976"/>
                    <a:pt x="21565" y="21036"/>
                  </a:cubicBezTo>
                  <a:cubicBezTo>
                    <a:pt x="21552" y="21090"/>
                    <a:pt x="21537" y="21145"/>
                    <a:pt x="21522" y="21194"/>
                  </a:cubicBezTo>
                  <a:cubicBezTo>
                    <a:pt x="21505" y="21244"/>
                    <a:pt x="21485" y="21288"/>
                    <a:pt x="21465" y="21333"/>
                  </a:cubicBezTo>
                  <a:cubicBezTo>
                    <a:pt x="21442" y="21377"/>
                    <a:pt x="21419" y="21412"/>
                    <a:pt x="21392" y="21447"/>
                  </a:cubicBezTo>
                  <a:cubicBezTo>
                    <a:pt x="21367" y="21481"/>
                    <a:pt x="21342" y="21511"/>
                    <a:pt x="21312" y="21531"/>
                  </a:cubicBezTo>
                  <a:cubicBezTo>
                    <a:pt x="21284" y="21555"/>
                    <a:pt x="21254" y="21570"/>
                    <a:pt x="21224" y="21585"/>
                  </a:cubicBezTo>
                  <a:cubicBezTo>
                    <a:pt x="21194" y="21595"/>
                    <a:pt x="21164" y="21600"/>
                    <a:pt x="21134" y="21600"/>
                  </a:cubicBezTo>
                  <a:lnTo>
                    <a:pt x="349" y="21600"/>
                  </a:lnTo>
                  <a:cubicBezTo>
                    <a:pt x="326" y="21600"/>
                    <a:pt x="303" y="21595"/>
                    <a:pt x="281" y="21585"/>
                  </a:cubicBezTo>
                  <a:cubicBezTo>
                    <a:pt x="258" y="21570"/>
                    <a:pt x="236" y="21555"/>
                    <a:pt x="216" y="21531"/>
                  </a:cubicBezTo>
                  <a:cubicBezTo>
                    <a:pt x="193" y="21511"/>
                    <a:pt x="173" y="21481"/>
                    <a:pt x="155" y="21447"/>
                  </a:cubicBezTo>
                  <a:cubicBezTo>
                    <a:pt x="135" y="21412"/>
                    <a:pt x="118" y="21377"/>
                    <a:pt x="103" y="21333"/>
                  </a:cubicBezTo>
                  <a:cubicBezTo>
                    <a:pt x="85" y="21288"/>
                    <a:pt x="70" y="21244"/>
                    <a:pt x="58" y="21194"/>
                  </a:cubicBezTo>
                  <a:cubicBezTo>
                    <a:pt x="45" y="21145"/>
                    <a:pt x="35" y="21090"/>
                    <a:pt x="25" y="21036"/>
                  </a:cubicBezTo>
                  <a:cubicBezTo>
                    <a:pt x="18" y="20976"/>
                    <a:pt x="10" y="20922"/>
                    <a:pt x="8" y="20863"/>
                  </a:cubicBezTo>
                  <a:cubicBezTo>
                    <a:pt x="3" y="20803"/>
                    <a:pt x="0" y="20744"/>
                    <a:pt x="0" y="20685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15A9C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1008" y="5148"/>
              <a:ext cx="2737" cy="29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15A9C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Agent Connect Protocol</a:t>
              </a:r>
              <a:endPara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5994" y="4847"/>
              <a:ext cx="4876" cy="2474"/>
            </a:xfrm>
            <a:custGeom>
              <a:rect b="b" l="l" r="r" t="t"/>
              <a:pathLst>
                <a:path extrusionOk="0" h="21600" w="21600">
                  <a:moveTo>
                    <a:pt x="0" y="20685"/>
                  </a:moveTo>
                  <a:lnTo>
                    <a:pt x="0" y="920"/>
                  </a:lnTo>
                  <a:cubicBezTo>
                    <a:pt x="0" y="861"/>
                    <a:pt x="3" y="802"/>
                    <a:pt x="8" y="742"/>
                  </a:cubicBezTo>
                  <a:cubicBezTo>
                    <a:pt x="13" y="683"/>
                    <a:pt x="20" y="624"/>
                    <a:pt x="28" y="569"/>
                  </a:cubicBezTo>
                  <a:cubicBezTo>
                    <a:pt x="38" y="515"/>
                    <a:pt x="48" y="460"/>
                    <a:pt x="60" y="411"/>
                  </a:cubicBezTo>
                  <a:cubicBezTo>
                    <a:pt x="73" y="361"/>
                    <a:pt x="88" y="312"/>
                    <a:pt x="103" y="272"/>
                  </a:cubicBezTo>
                  <a:cubicBezTo>
                    <a:pt x="120" y="228"/>
                    <a:pt x="138" y="188"/>
                    <a:pt x="155" y="158"/>
                  </a:cubicBezTo>
                  <a:cubicBezTo>
                    <a:pt x="175" y="124"/>
                    <a:pt x="195" y="94"/>
                    <a:pt x="215" y="69"/>
                  </a:cubicBezTo>
                  <a:cubicBezTo>
                    <a:pt x="238" y="49"/>
                    <a:pt x="260" y="30"/>
                    <a:pt x="283" y="20"/>
                  </a:cubicBezTo>
                  <a:cubicBezTo>
                    <a:pt x="305" y="10"/>
                    <a:pt x="328" y="0"/>
                    <a:pt x="350" y="0"/>
                  </a:cubicBezTo>
                  <a:lnTo>
                    <a:pt x="21135" y="0"/>
                  </a:lnTo>
                  <a:cubicBezTo>
                    <a:pt x="21165" y="0"/>
                    <a:pt x="21195" y="10"/>
                    <a:pt x="21225" y="20"/>
                  </a:cubicBezTo>
                  <a:cubicBezTo>
                    <a:pt x="21255" y="30"/>
                    <a:pt x="21285" y="49"/>
                    <a:pt x="21312" y="69"/>
                  </a:cubicBezTo>
                  <a:cubicBezTo>
                    <a:pt x="21340" y="94"/>
                    <a:pt x="21367" y="124"/>
                    <a:pt x="21392" y="158"/>
                  </a:cubicBezTo>
                  <a:cubicBezTo>
                    <a:pt x="21417" y="188"/>
                    <a:pt x="21442" y="228"/>
                    <a:pt x="21462" y="272"/>
                  </a:cubicBezTo>
                  <a:cubicBezTo>
                    <a:pt x="21485" y="312"/>
                    <a:pt x="21505" y="361"/>
                    <a:pt x="21520" y="411"/>
                  </a:cubicBezTo>
                  <a:cubicBezTo>
                    <a:pt x="21537" y="460"/>
                    <a:pt x="21552" y="515"/>
                    <a:pt x="21565" y="569"/>
                  </a:cubicBezTo>
                  <a:cubicBezTo>
                    <a:pt x="21575" y="624"/>
                    <a:pt x="21585" y="683"/>
                    <a:pt x="21590" y="742"/>
                  </a:cubicBezTo>
                  <a:cubicBezTo>
                    <a:pt x="21597" y="802"/>
                    <a:pt x="21600" y="861"/>
                    <a:pt x="21600" y="920"/>
                  </a:cubicBezTo>
                  <a:lnTo>
                    <a:pt x="21600" y="20685"/>
                  </a:lnTo>
                  <a:cubicBezTo>
                    <a:pt x="21600" y="20744"/>
                    <a:pt x="21597" y="20803"/>
                    <a:pt x="21590" y="20863"/>
                  </a:cubicBezTo>
                  <a:cubicBezTo>
                    <a:pt x="21585" y="20922"/>
                    <a:pt x="21575" y="20976"/>
                    <a:pt x="21565" y="21036"/>
                  </a:cubicBezTo>
                  <a:cubicBezTo>
                    <a:pt x="21552" y="21090"/>
                    <a:pt x="21537" y="21145"/>
                    <a:pt x="21520" y="21194"/>
                  </a:cubicBezTo>
                  <a:cubicBezTo>
                    <a:pt x="21505" y="21244"/>
                    <a:pt x="21485" y="21288"/>
                    <a:pt x="21462" y="21333"/>
                  </a:cubicBezTo>
                  <a:cubicBezTo>
                    <a:pt x="21442" y="21377"/>
                    <a:pt x="21417" y="21412"/>
                    <a:pt x="21392" y="21447"/>
                  </a:cubicBezTo>
                  <a:cubicBezTo>
                    <a:pt x="21367" y="21481"/>
                    <a:pt x="21340" y="21511"/>
                    <a:pt x="21312" y="21531"/>
                  </a:cubicBezTo>
                  <a:cubicBezTo>
                    <a:pt x="21285" y="21555"/>
                    <a:pt x="21255" y="21570"/>
                    <a:pt x="21225" y="21585"/>
                  </a:cubicBezTo>
                  <a:cubicBezTo>
                    <a:pt x="21195" y="21595"/>
                    <a:pt x="21165" y="21600"/>
                    <a:pt x="21135" y="21600"/>
                  </a:cubicBezTo>
                  <a:lnTo>
                    <a:pt x="350" y="21600"/>
                  </a:lnTo>
                  <a:cubicBezTo>
                    <a:pt x="328" y="21600"/>
                    <a:pt x="305" y="21595"/>
                    <a:pt x="283" y="21585"/>
                  </a:cubicBezTo>
                  <a:cubicBezTo>
                    <a:pt x="260" y="21570"/>
                    <a:pt x="238" y="21555"/>
                    <a:pt x="215" y="21531"/>
                  </a:cubicBezTo>
                  <a:cubicBezTo>
                    <a:pt x="195" y="21511"/>
                    <a:pt x="175" y="21481"/>
                    <a:pt x="155" y="21447"/>
                  </a:cubicBezTo>
                  <a:cubicBezTo>
                    <a:pt x="138" y="21412"/>
                    <a:pt x="120" y="21377"/>
                    <a:pt x="103" y="21333"/>
                  </a:cubicBezTo>
                  <a:cubicBezTo>
                    <a:pt x="88" y="21288"/>
                    <a:pt x="73" y="21244"/>
                    <a:pt x="60" y="21194"/>
                  </a:cubicBezTo>
                  <a:cubicBezTo>
                    <a:pt x="48" y="21145"/>
                    <a:pt x="38" y="21090"/>
                    <a:pt x="28" y="21036"/>
                  </a:cubicBezTo>
                  <a:cubicBezTo>
                    <a:pt x="20" y="20976"/>
                    <a:pt x="13" y="20922"/>
                    <a:pt x="8" y="20863"/>
                  </a:cubicBezTo>
                  <a:cubicBezTo>
                    <a:pt x="3" y="20803"/>
                    <a:pt x="0" y="20744"/>
                    <a:pt x="0" y="20685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15A9C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6275" y="5144"/>
              <a:ext cx="3436" cy="29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15A9C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Agent Communication Protocol</a:t>
              </a:r>
              <a:endPara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15765" y="5579"/>
              <a:ext cx="106" cy="105"/>
            </a:xfrm>
            <a:custGeom>
              <a:rect b="b" l="l" r="r" t="t"/>
              <a:pathLst>
                <a:path extrusionOk="0" h="21600" w="21600">
                  <a:moveTo>
                    <a:pt x="21600" y="10916"/>
                  </a:moveTo>
                  <a:cubicBezTo>
                    <a:pt x="21600" y="12310"/>
                    <a:pt x="21253" y="13703"/>
                    <a:pt x="20791" y="14981"/>
                  </a:cubicBezTo>
                  <a:cubicBezTo>
                    <a:pt x="20214" y="16258"/>
                    <a:pt x="19405" y="17535"/>
                    <a:pt x="18366" y="18465"/>
                  </a:cubicBezTo>
                  <a:cubicBezTo>
                    <a:pt x="17442" y="19510"/>
                    <a:pt x="16287" y="20323"/>
                    <a:pt x="14901" y="20787"/>
                  </a:cubicBezTo>
                  <a:cubicBezTo>
                    <a:pt x="13630" y="21368"/>
                    <a:pt x="12244" y="21600"/>
                    <a:pt x="10858" y="21600"/>
                  </a:cubicBezTo>
                  <a:cubicBezTo>
                    <a:pt x="9356" y="21600"/>
                    <a:pt x="8086" y="21368"/>
                    <a:pt x="6699" y="20787"/>
                  </a:cubicBezTo>
                  <a:cubicBezTo>
                    <a:pt x="5429" y="20323"/>
                    <a:pt x="4274" y="19510"/>
                    <a:pt x="3234" y="18465"/>
                  </a:cubicBezTo>
                  <a:cubicBezTo>
                    <a:pt x="2079" y="17535"/>
                    <a:pt x="1386" y="16258"/>
                    <a:pt x="809" y="14981"/>
                  </a:cubicBezTo>
                  <a:cubicBezTo>
                    <a:pt x="231" y="13703"/>
                    <a:pt x="0" y="12310"/>
                    <a:pt x="0" y="10916"/>
                  </a:cubicBezTo>
                  <a:cubicBezTo>
                    <a:pt x="0" y="9406"/>
                    <a:pt x="231" y="8013"/>
                    <a:pt x="809" y="6619"/>
                  </a:cubicBezTo>
                  <a:cubicBezTo>
                    <a:pt x="1386" y="5342"/>
                    <a:pt x="2079" y="4181"/>
                    <a:pt x="3234" y="3135"/>
                  </a:cubicBezTo>
                  <a:cubicBezTo>
                    <a:pt x="4274" y="2090"/>
                    <a:pt x="5429" y="1394"/>
                    <a:pt x="6699" y="813"/>
                  </a:cubicBezTo>
                  <a:cubicBezTo>
                    <a:pt x="8086" y="232"/>
                    <a:pt x="9356" y="0"/>
                    <a:pt x="10858" y="0"/>
                  </a:cubicBezTo>
                  <a:cubicBezTo>
                    <a:pt x="12244" y="0"/>
                    <a:pt x="13630" y="232"/>
                    <a:pt x="14901" y="813"/>
                  </a:cubicBezTo>
                  <a:cubicBezTo>
                    <a:pt x="16287" y="1394"/>
                    <a:pt x="17442" y="2090"/>
                    <a:pt x="18366" y="3135"/>
                  </a:cubicBezTo>
                  <a:cubicBezTo>
                    <a:pt x="19405" y="4181"/>
                    <a:pt x="20214" y="5342"/>
                    <a:pt x="20791" y="6619"/>
                  </a:cubicBezTo>
                  <a:cubicBezTo>
                    <a:pt x="21253" y="8013"/>
                    <a:pt x="21600" y="9406"/>
                    <a:pt x="21600" y="10916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15A9C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11214" y="4847"/>
              <a:ext cx="4897" cy="2475"/>
            </a:xfrm>
            <a:custGeom>
              <a:rect b="b" l="l" r="r" t="t"/>
              <a:pathLst>
                <a:path extrusionOk="0" h="21600" w="21600">
                  <a:moveTo>
                    <a:pt x="0" y="20685"/>
                  </a:moveTo>
                  <a:lnTo>
                    <a:pt x="0" y="920"/>
                  </a:lnTo>
                  <a:cubicBezTo>
                    <a:pt x="0" y="861"/>
                    <a:pt x="3" y="802"/>
                    <a:pt x="8" y="742"/>
                  </a:cubicBezTo>
                  <a:cubicBezTo>
                    <a:pt x="13" y="683"/>
                    <a:pt x="20" y="624"/>
                    <a:pt x="28" y="569"/>
                  </a:cubicBezTo>
                  <a:cubicBezTo>
                    <a:pt x="38" y="515"/>
                    <a:pt x="48" y="460"/>
                    <a:pt x="60" y="411"/>
                  </a:cubicBezTo>
                  <a:cubicBezTo>
                    <a:pt x="73" y="361"/>
                    <a:pt x="88" y="312"/>
                    <a:pt x="103" y="272"/>
                  </a:cubicBezTo>
                  <a:cubicBezTo>
                    <a:pt x="120" y="228"/>
                    <a:pt x="138" y="188"/>
                    <a:pt x="155" y="158"/>
                  </a:cubicBezTo>
                  <a:cubicBezTo>
                    <a:pt x="175" y="124"/>
                    <a:pt x="195" y="94"/>
                    <a:pt x="215" y="69"/>
                  </a:cubicBezTo>
                  <a:cubicBezTo>
                    <a:pt x="238" y="49"/>
                    <a:pt x="260" y="30"/>
                    <a:pt x="283" y="20"/>
                  </a:cubicBezTo>
                  <a:cubicBezTo>
                    <a:pt x="305" y="10"/>
                    <a:pt x="328" y="0"/>
                    <a:pt x="350" y="0"/>
                  </a:cubicBezTo>
                  <a:lnTo>
                    <a:pt x="21135" y="0"/>
                  </a:lnTo>
                  <a:cubicBezTo>
                    <a:pt x="21165" y="0"/>
                    <a:pt x="21195" y="10"/>
                    <a:pt x="21225" y="20"/>
                  </a:cubicBezTo>
                  <a:cubicBezTo>
                    <a:pt x="21255" y="30"/>
                    <a:pt x="21285" y="49"/>
                    <a:pt x="21312" y="69"/>
                  </a:cubicBezTo>
                  <a:cubicBezTo>
                    <a:pt x="21340" y="94"/>
                    <a:pt x="21367" y="124"/>
                    <a:pt x="21392" y="158"/>
                  </a:cubicBezTo>
                  <a:cubicBezTo>
                    <a:pt x="21417" y="188"/>
                    <a:pt x="21442" y="228"/>
                    <a:pt x="21462" y="272"/>
                  </a:cubicBezTo>
                  <a:cubicBezTo>
                    <a:pt x="21485" y="312"/>
                    <a:pt x="21505" y="361"/>
                    <a:pt x="21520" y="411"/>
                  </a:cubicBezTo>
                  <a:cubicBezTo>
                    <a:pt x="21537" y="460"/>
                    <a:pt x="21552" y="515"/>
                    <a:pt x="21565" y="569"/>
                  </a:cubicBezTo>
                  <a:cubicBezTo>
                    <a:pt x="21575" y="624"/>
                    <a:pt x="21585" y="683"/>
                    <a:pt x="21590" y="742"/>
                  </a:cubicBezTo>
                  <a:cubicBezTo>
                    <a:pt x="21597" y="802"/>
                    <a:pt x="21600" y="861"/>
                    <a:pt x="21600" y="920"/>
                  </a:cubicBezTo>
                  <a:lnTo>
                    <a:pt x="21600" y="20685"/>
                  </a:lnTo>
                  <a:cubicBezTo>
                    <a:pt x="21600" y="20744"/>
                    <a:pt x="21597" y="20803"/>
                    <a:pt x="21590" y="20863"/>
                  </a:cubicBezTo>
                  <a:cubicBezTo>
                    <a:pt x="21585" y="20922"/>
                    <a:pt x="21575" y="20976"/>
                    <a:pt x="21565" y="21036"/>
                  </a:cubicBezTo>
                  <a:cubicBezTo>
                    <a:pt x="21552" y="21090"/>
                    <a:pt x="21537" y="21145"/>
                    <a:pt x="21520" y="21194"/>
                  </a:cubicBezTo>
                  <a:cubicBezTo>
                    <a:pt x="21505" y="21244"/>
                    <a:pt x="21485" y="21288"/>
                    <a:pt x="21462" y="21333"/>
                  </a:cubicBezTo>
                  <a:cubicBezTo>
                    <a:pt x="21442" y="21377"/>
                    <a:pt x="21417" y="21412"/>
                    <a:pt x="21392" y="21447"/>
                  </a:cubicBezTo>
                  <a:cubicBezTo>
                    <a:pt x="21367" y="21481"/>
                    <a:pt x="21340" y="21511"/>
                    <a:pt x="21312" y="21531"/>
                  </a:cubicBezTo>
                  <a:cubicBezTo>
                    <a:pt x="21285" y="21555"/>
                    <a:pt x="21255" y="21570"/>
                    <a:pt x="21225" y="21585"/>
                  </a:cubicBezTo>
                  <a:cubicBezTo>
                    <a:pt x="21195" y="21595"/>
                    <a:pt x="21165" y="21600"/>
                    <a:pt x="21135" y="21600"/>
                  </a:cubicBezTo>
                  <a:lnTo>
                    <a:pt x="350" y="21600"/>
                  </a:lnTo>
                  <a:cubicBezTo>
                    <a:pt x="328" y="21600"/>
                    <a:pt x="305" y="21595"/>
                    <a:pt x="283" y="21585"/>
                  </a:cubicBezTo>
                  <a:cubicBezTo>
                    <a:pt x="260" y="21570"/>
                    <a:pt x="238" y="21555"/>
                    <a:pt x="215" y="21531"/>
                  </a:cubicBezTo>
                  <a:cubicBezTo>
                    <a:pt x="195" y="21511"/>
                    <a:pt x="175" y="21481"/>
                    <a:pt x="155" y="21447"/>
                  </a:cubicBezTo>
                  <a:cubicBezTo>
                    <a:pt x="138" y="21412"/>
                    <a:pt x="120" y="21377"/>
                    <a:pt x="103" y="21333"/>
                  </a:cubicBezTo>
                  <a:cubicBezTo>
                    <a:pt x="88" y="21288"/>
                    <a:pt x="73" y="21244"/>
                    <a:pt x="60" y="21194"/>
                  </a:cubicBezTo>
                  <a:cubicBezTo>
                    <a:pt x="48" y="21145"/>
                    <a:pt x="38" y="21090"/>
                    <a:pt x="28" y="21036"/>
                  </a:cubicBezTo>
                  <a:cubicBezTo>
                    <a:pt x="20" y="20976"/>
                    <a:pt x="13" y="20922"/>
                    <a:pt x="8" y="20863"/>
                  </a:cubicBezTo>
                  <a:cubicBezTo>
                    <a:pt x="3" y="20803"/>
                    <a:pt x="0" y="20744"/>
                    <a:pt x="0" y="20685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15A9C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11413" y="5152"/>
              <a:ext cx="3573" cy="29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15A9C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Agent Communication Network</a:t>
              </a:r>
              <a:endPara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29"/>
          <p:cNvSpPr txBox="1"/>
          <p:nvPr/>
        </p:nvSpPr>
        <p:spPr>
          <a:xfrm>
            <a:off x="757750" y="4354575"/>
            <a:ext cx="701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For more information, see</a:t>
            </a:r>
            <a:r>
              <a:rPr b="0" i="0" lang="en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https://w3c-cg.github.io/ai-agent-protocol/#protocol-overview </a:t>
            </a:r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or: https://w3c-cg.github.io/webagents/TaskForces/Interoperability/Reports/report-interoperability.html#state-of-web-based-multi-agent-systems</a:t>
            </a:r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9"/>
          <p:cNvSpPr/>
          <p:nvPr/>
        </p:nvSpPr>
        <p:spPr>
          <a:xfrm>
            <a:off x="506265" y="4416975"/>
            <a:ext cx="59400" cy="393600"/>
          </a:xfrm>
          <a:prstGeom prst="rect">
            <a:avLst/>
          </a:prstGeom>
          <a:gradFill>
            <a:gsLst>
              <a:gs pos="0">
                <a:srgbClr val="A8D6FE"/>
              </a:gs>
              <a:gs pos="95000">
                <a:srgbClr val="435B75"/>
              </a:gs>
              <a:gs pos="100000">
                <a:srgbClr val="559BD1"/>
              </a:gs>
            </a:gsLst>
            <a:lin ang="5400012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251460" y="1891665"/>
            <a:ext cx="2085340" cy="659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Initiated by Anthropic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"USB-C port for AI"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Solves M×N integration problem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2685700" y="1866225"/>
            <a:ext cx="24861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lang="en" sz="900">
                <a:solidFill>
                  <a:schemeClr val="dk1"/>
                </a:solidFill>
              </a:rPr>
              <a:t>Contributed to Linux Foundation</a:t>
            </a: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Google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Focuses on cross-vendor interoperability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Supports task collaboration and negotiation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5257800" y="1889760"/>
            <a:ext cx="2298700" cy="749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Open-source community effort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"HTTP of the Agentic Web"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JSON-LD and DID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20345" y="3219450"/>
            <a:ext cx="2276475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initiative by Cisco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 layer for autonomous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RESTful APIs and message passing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2760100" y="3147695"/>
            <a:ext cx="23139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Contributed to Linux Foundation by IBM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Shared language for heterogeneous agents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Emphasizes peer-to-peer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5271135" y="3204845"/>
            <a:ext cx="223647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Initiated from Telecommunication industry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Telecom Operators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Comm. Core Networking + Trusted </a:t>
            </a:r>
            <a:r>
              <a:rPr lang="en" sz="900"/>
              <a:t>Identity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1548130" y="1117600"/>
            <a:ext cx="570166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Within this ecosystem, there are several approaches: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3540530" y="3893770"/>
            <a:ext cx="159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190150"/>
            <a:ext cx="714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AI agent protocol CG</a:t>
            </a:r>
            <a:endParaRPr/>
          </a:p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已粘贴的影片.png" id="188" name="Google Shape;18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6795" y="1275715"/>
            <a:ext cx="3873500" cy="281114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0"/>
          <p:cNvSpPr txBox="1"/>
          <p:nvPr/>
        </p:nvSpPr>
        <p:spPr>
          <a:xfrm>
            <a:off x="467995" y="1666240"/>
            <a:ext cx="2873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Inter-agent communication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Identity and Trust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and privacy mechanisms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W3C Standards, but open to others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Compatibility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p30"/>
          <p:cNvGrpSpPr/>
          <p:nvPr/>
        </p:nvGrpSpPr>
        <p:grpSpPr>
          <a:xfrm>
            <a:off x="1030945" y="4430395"/>
            <a:ext cx="4939960" cy="460375"/>
            <a:chOff x="1445" y="6809"/>
            <a:chExt cx="7779" cy="725"/>
          </a:xfrm>
        </p:grpSpPr>
        <p:sp>
          <p:nvSpPr>
            <p:cNvPr id="191" name="Google Shape;191;p30"/>
            <p:cNvSpPr txBox="1"/>
            <p:nvPr/>
          </p:nvSpPr>
          <p:spPr>
            <a:xfrm>
              <a:off x="1755" y="6809"/>
              <a:ext cx="7469" cy="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For more information, see Protocol Specification at</a:t>
              </a:r>
              <a:r>
                <a:rPr b="0" i="0" lang="en" sz="12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endPara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https://w3c-cg.github.io/ai-agent-protocol/protocol.html</a:t>
              </a:r>
              <a:endPara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0"/>
            <p:cNvSpPr txBox="1"/>
            <p:nvPr/>
          </p:nvSpPr>
          <p:spPr>
            <a:xfrm>
              <a:off x="1445" y="6872"/>
              <a:ext cx="48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8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r>
                <a:rPr b="0" i="0" lang="en" sz="14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30"/>
          <p:cNvSpPr/>
          <p:nvPr/>
        </p:nvSpPr>
        <p:spPr>
          <a:xfrm>
            <a:off x="971550" y="4430395"/>
            <a:ext cx="59411" cy="393700"/>
          </a:xfrm>
          <a:prstGeom prst="rect">
            <a:avLst/>
          </a:prstGeom>
          <a:gradFill>
            <a:gsLst>
              <a:gs pos="0">
                <a:srgbClr val="A8D6FE"/>
              </a:gs>
              <a:gs pos="95000">
                <a:srgbClr val="435B75"/>
              </a:gs>
              <a:gs pos="100000">
                <a:srgbClr val="559BD1"/>
              </a:gs>
            </a:gsLst>
            <a:lin ang="540000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1"/>
          <p:cNvSpPr txBox="1"/>
          <p:nvPr>
            <p:ph type="title"/>
          </p:nvPr>
        </p:nvSpPr>
        <p:spPr>
          <a:xfrm>
            <a:off x="322495" y="190150"/>
            <a:ext cx="714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AI agent protocol </a:t>
            </a:r>
            <a:endParaRPr/>
          </a:p>
        </p:txBody>
      </p:sp>
      <p:sp>
        <p:nvSpPr>
          <p:cNvPr id="200" name="Google Shape;200;p31"/>
          <p:cNvSpPr/>
          <p:nvPr/>
        </p:nvSpPr>
        <p:spPr>
          <a:xfrm>
            <a:off x="1268730" y="1786255"/>
            <a:ext cx="55245" cy="57785"/>
          </a:xfrm>
          <a:custGeom>
            <a:rect b="b" l="l" r="r" t="t"/>
            <a:pathLst>
              <a:path extrusionOk="0" h="21600" w="21600">
                <a:moveTo>
                  <a:pt x="21600" y="10742"/>
                </a:moveTo>
                <a:cubicBezTo>
                  <a:pt x="21600" y="12244"/>
                  <a:pt x="21369" y="13514"/>
                  <a:pt x="20791" y="14901"/>
                </a:cubicBezTo>
                <a:cubicBezTo>
                  <a:pt x="20214" y="16171"/>
                  <a:pt x="19521" y="17326"/>
                  <a:pt x="18481" y="18366"/>
                </a:cubicBezTo>
                <a:cubicBezTo>
                  <a:pt x="17442" y="19521"/>
                  <a:pt x="16287" y="20214"/>
                  <a:pt x="15016" y="20791"/>
                </a:cubicBezTo>
                <a:cubicBezTo>
                  <a:pt x="13514" y="21369"/>
                  <a:pt x="12244" y="21600"/>
                  <a:pt x="10742" y="21600"/>
                </a:cubicBezTo>
                <a:cubicBezTo>
                  <a:pt x="9356" y="21600"/>
                  <a:pt x="7970" y="21369"/>
                  <a:pt x="6699" y="20791"/>
                </a:cubicBezTo>
                <a:cubicBezTo>
                  <a:pt x="5313" y="20214"/>
                  <a:pt x="4158" y="19521"/>
                  <a:pt x="3234" y="18366"/>
                </a:cubicBezTo>
                <a:cubicBezTo>
                  <a:pt x="2195" y="17326"/>
                  <a:pt x="1386" y="16171"/>
                  <a:pt x="924" y="14901"/>
                </a:cubicBezTo>
                <a:cubicBezTo>
                  <a:pt x="347" y="13514"/>
                  <a:pt x="0" y="12244"/>
                  <a:pt x="0" y="10742"/>
                </a:cubicBezTo>
                <a:cubicBezTo>
                  <a:pt x="0" y="9356"/>
                  <a:pt x="347" y="7970"/>
                  <a:pt x="924" y="6699"/>
                </a:cubicBezTo>
                <a:cubicBezTo>
                  <a:pt x="1386" y="5313"/>
                  <a:pt x="2195" y="4158"/>
                  <a:pt x="3234" y="3234"/>
                </a:cubicBezTo>
                <a:cubicBezTo>
                  <a:pt x="4158" y="2195"/>
                  <a:pt x="5313" y="1386"/>
                  <a:pt x="6699" y="809"/>
                </a:cubicBezTo>
                <a:cubicBezTo>
                  <a:pt x="7970" y="347"/>
                  <a:pt x="9356" y="0"/>
                  <a:pt x="10742" y="0"/>
                </a:cubicBezTo>
                <a:cubicBezTo>
                  <a:pt x="12244" y="0"/>
                  <a:pt x="13514" y="347"/>
                  <a:pt x="15016" y="809"/>
                </a:cubicBezTo>
                <a:cubicBezTo>
                  <a:pt x="16287" y="1386"/>
                  <a:pt x="17442" y="2195"/>
                  <a:pt x="18481" y="3234"/>
                </a:cubicBezTo>
                <a:cubicBezTo>
                  <a:pt x="19521" y="4158"/>
                  <a:pt x="20214" y="5313"/>
                  <a:pt x="20791" y="6699"/>
                </a:cubicBezTo>
                <a:cubicBezTo>
                  <a:pt x="21369" y="7970"/>
                  <a:pt x="21600" y="9356"/>
                  <a:pt x="21600" y="10742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15A9C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1610360" y="3215005"/>
            <a:ext cx="55245" cy="57785"/>
          </a:xfrm>
          <a:custGeom>
            <a:rect b="b" l="l" r="r" t="t"/>
            <a:pathLst>
              <a:path extrusionOk="0" h="21600" w="21600">
                <a:moveTo>
                  <a:pt x="21600" y="10742"/>
                </a:moveTo>
                <a:cubicBezTo>
                  <a:pt x="21600" y="12128"/>
                  <a:pt x="21253" y="13514"/>
                  <a:pt x="20791" y="14785"/>
                </a:cubicBezTo>
                <a:cubicBezTo>
                  <a:pt x="20214" y="16171"/>
                  <a:pt x="19405" y="17442"/>
                  <a:pt x="18481" y="18481"/>
                </a:cubicBezTo>
                <a:cubicBezTo>
                  <a:pt x="17442" y="19405"/>
                  <a:pt x="16287" y="20214"/>
                  <a:pt x="14901" y="20791"/>
                </a:cubicBezTo>
                <a:cubicBezTo>
                  <a:pt x="13630" y="21253"/>
                  <a:pt x="12244" y="21600"/>
                  <a:pt x="10858" y="21600"/>
                </a:cubicBezTo>
                <a:cubicBezTo>
                  <a:pt x="9472" y="21600"/>
                  <a:pt x="7970" y="21253"/>
                  <a:pt x="6584" y="20791"/>
                </a:cubicBezTo>
                <a:cubicBezTo>
                  <a:pt x="5313" y="20214"/>
                  <a:pt x="4158" y="19405"/>
                  <a:pt x="3119" y="18481"/>
                </a:cubicBezTo>
                <a:cubicBezTo>
                  <a:pt x="2195" y="17442"/>
                  <a:pt x="1386" y="16171"/>
                  <a:pt x="809" y="14785"/>
                </a:cubicBezTo>
                <a:cubicBezTo>
                  <a:pt x="231" y="13514"/>
                  <a:pt x="0" y="12128"/>
                  <a:pt x="0" y="10742"/>
                </a:cubicBezTo>
                <a:cubicBezTo>
                  <a:pt x="0" y="9356"/>
                  <a:pt x="231" y="7970"/>
                  <a:pt x="809" y="6584"/>
                </a:cubicBezTo>
                <a:cubicBezTo>
                  <a:pt x="1386" y="5313"/>
                  <a:pt x="2195" y="4158"/>
                  <a:pt x="3119" y="3119"/>
                </a:cubicBezTo>
                <a:cubicBezTo>
                  <a:pt x="4158" y="2195"/>
                  <a:pt x="5313" y="1386"/>
                  <a:pt x="6584" y="809"/>
                </a:cubicBezTo>
                <a:cubicBezTo>
                  <a:pt x="7970" y="231"/>
                  <a:pt x="9472" y="0"/>
                  <a:pt x="10858" y="0"/>
                </a:cubicBezTo>
                <a:cubicBezTo>
                  <a:pt x="12244" y="0"/>
                  <a:pt x="13630" y="231"/>
                  <a:pt x="14901" y="809"/>
                </a:cubicBezTo>
                <a:cubicBezTo>
                  <a:pt x="16287" y="1386"/>
                  <a:pt x="17442" y="2195"/>
                  <a:pt x="18481" y="3119"/>
                </a:cubicBezTo>
                <a:cubicBezTo>
                  <a:pt x="19405" y="4158"/>
                  <a:pt x="20214" y="5313"/>
                  <a:pt x="20791" y="6584"/>
                </a:cubicBezTo>
                <a:cubicBezTo>
                  <a:pt x="21253" y="7970"/>
                  <a:pt x="21600" y="9356"/>
                  <a:pt x="21600" y="10742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15A9C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5708015" y="2500630"/>
            <a:ext cx="55245" cy="57150"/>
          </a:xfrm>
          <a:custGeom>
            <a:rect b="b" l="l" r="r" t="t"/>
            <a:pathLst>
              <a:path extrusionOk="0" h="21600" w="21600">
                <a:moveTo>
                  <a:pt x="21600" y="10916"/>
                </a:moveTo>
                <a:cubicBezTo>
                  <a:pt x="21600" y="12310"/>
                  <a:pt x="21253" y="13703"/>
                  <a:pt x="20791" y="14981"/>
                </a:cubicBezTo>
                <a:cubicBezTo>
                  <a:pt x="20214" y="16258"/>
                  <a:pt x="19405" y="17535"/>
                  <a:pt x="18366" y="18465"/>
                </a:cubicBezTo>
                <a:cubicBezTo>
                  <a:pt x="17442" y="19510"/>
                  <a:pt x="16287" y="20323"/>
                  <a:pt x="14901" y="20787"/>
                </a:cubicBezTo>
                <a:cubicBezTo>
                  <a:pt x="13630" y="21368"/>
                  <a:pt x="12244" y="21600"/>
                  <a:pt x="10858" y="21600"/>
                </a:cubicBezTo>
                <a:cubicBezTo>
                  <a:pt x="9356" y="21600"/>
                  <a:pt x="8086" y="21368"/>
                  <a:pt x="6699" y="20787"/>
                </a:cubicBezTo>
                <a:cubicBezTo>
                  <a:pt x="5429" y="20323"/>
                  <a:pt x="4274" y="19510"/>
                  <a:pt x="3234" y="18465"/>
                </a:cubicBezTo>
                <a:cubicBezTo>
                  <a:pt x="2079" y="17535"/>
                  <a:pt x="1386" y="16258"/>
                  <a:pt x="809" y="14981"/>
                </a:cubicBezTo>
                <a:cubicBezTo>
                  <a:pt x="231" y="13703"/>
                  <a:pt x="0" y="12310"/>
                  <a:pt x="0" y="10916"/>
                </a:cubicBezTo>
                <a:cubicBezTo>
                  <a:pt x="0" y="9406"/>
                  <a:pt x="231" y="8013"/>
                  <a:pt x="809" y="6619"/>
                </a:cubicBezTo>
                <a:cubicBezTo>
                  <a:pt x="1386" y="5342"/>
                  <a:pt x="2079" y="4181"/>
                  <a:pt x="3234" y="3135"/>
                </a:cubicBezTo>
                <a:cubicBezTo>
                  <a:pt x="4274" y="2090"/>
                  <a:pt x="5429" y="1394"/>
                  <a:pt x="6699" y="813"/>
                </a:cubicBezTo>
                <a:cubicBezTo>
                  <a:pt x="8086" y="232"/>
                  <a:pt x="9356" y="0"/>
                  <a:pt x="10858" y="0"/>
                </a:cubicBezTo>
                <a:cubicBezTo>
                  <a:pt x="12244" y="0"/>
                  <a:pt x="13630" y="232"/>
                  <a:pt x="14901" y="813"/>
                </a:cubicBezTo>
                <a:cubicBezTo>
                  <a:pt x="16287" y="1394"/>
                  <a:pt x="17442" y="2090"/>
                  <a:pt x="18366" y="3135"/>
                </a:cubicBezTo>
                <a:cubicBezTo>
                  <a:pt x="19405" y="4181"/>
                  <a:pt x="20214" y="5342"/>
                  <a:pt x="20791" y="6619"/>
                </a:cubicBezTo>
                <a:cubicBezTo>
                  <a:pt x="21253" y="8013"/>
                  <a:pt x="21600" y="9406"/>
                  <a:pt x="21600" y="10916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15A9C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5708015" y="3929380"/>
            <a:ext cx="55245" cy="57785"/>
          </a:xfrm>
          <a:custGeom>
            <a:rect b="b" l="l" r="r" t="t"/>
            <a:pathLst>
              <a:path extrusionOk="0" h="21600" w="21600">
                <a:moveTo>
                  <a:pt x="21600" y="10858"/>
                </a:moveTo>
                <a:cubicBezTo>
                  <a:pt x="21600" y="12244"/>
                  <a:pt x="21253" y="13630"/>
                  <a:pt x="20791" y="15016"/>
                </a:cubicBezTo>
                <a:cubicBezTo>
                  <a:pt x="20214" y="16287"/>
                  <a:pt x="19405" y="17442"/>
                  <a:pt x="18366" y="18481"/>
                </a:cubicBezTo>
                <a:cubicBezTo>
                  <a:pt x="17442" y="19521"/>
                  <a:pt x="16287" y="20214"/>
                  <a:pt x="14901" y="20791"/>
                </a:cubicBezTo>
                <a:cubicBezTo>
                  <a:pt x="13630" y="21369"/>
                  <a:pt x="12244" y="21600"/>
                  <a:pt x="10858" y="21600"/>
                </a:cubicBezTo>
                <a:cubicBezTo>
                  <a:pt x="9356" y="21600"/>
                  <a:pt x="8086" y="21369"/>
                  <a:pt x="6699" y="20791"/>
                </a:cubicBezTo>
                <a:cubicBezTo>
                  <a:pt x="5429" y="20214"/>
                  <a:pt x="4274" y="19521"/>
                  <a:pt x="3234" y="18481"/>
                </a:cubicBezTo>
                <a:cubicBezTo>
                  <a:pt x="2079" y="17442"/>
                  <a:pt x="1386" y="16287"/>
                  <a:pt x="809" y="15016"/>
                </a:cubicBezTo>
                <a:cubicBezTo>
                  <a:pt x="231" y="13630"/>
                  <a:pt x="0" y="12244"/>
                  <a:pt x="0" y="10858"/>
                </a:cubicBezTo>
                <a:cubicBezTo>
                  <a:pt x="0" y="9472"/>
                  <a:pt x="231" y="8086"/>
                  <a:pt x="809" y="6815"/>
                </a:cubicBezTo>
                <a:cubicBezTo>
                  <a:pt x="1386" y="5429"/>
                  <a:pt x="2079" y="4158"/>
                  <a:pt x="3234" y="3234"/>
                </a:cubicBezTo>
                <a:cubicBezTo>
                  <a:pt x="4274" y="2195"/>
                  <a:pt x="5429" y="1386"/>
                  <a:pt x="6699" y="809"/>
                </a:cubicBezTo>
                <a:cubicBezTo>
                  <a:pt x="8086" y="347"/>
                  <a:pt x="9356" y="0"/>
                  <a:pt x="10858" y="0"/>
                </a:cubicBezTo>
                <a:cubicBezTo>
                  <a:pt x="12244" y="0"/>
                  <a:pt x="13630" y="347"/>
                  <a:pt x="14901" y="809"/>
                </a:cubicBezTo>
                <a:cubicBezTo>
                  <a:pt x="16287" y="1386"/>
                  <a:pt x="17442" y="2195"/>
                  <a:pt x="18366" y="3234"/>
                </a:cubicBezTo>
                <a:cubicBezTo>
                  <a:pt x="19405" y="4158"/>
                  <a:pt x="20214" y="5429"/>
                  <a:pt x="20791" y="6815"/>
                </a:cubicBezTo>
                <a:cubicBezTo>
                  <a:pt x="21253" y="8086"/>
                  <a:pt x="21600" y="9472"/>
                  <a:pt x="21600" y="10858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15A9C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735965" y="1529080"/>
            <a:ext cx="1530350" cy="2707640"/>
          </a:xfrm>
          <a:custGeom>
            <a:rect b="b" l="l" r="r" t="t"/>
            <a:pathLst>
              <a:path extrusionOk="0" h="21600" w="21600">
                <a:moveTo>
                  <a:pt x="0" y="21146"/>
                </a:moveTo>
                <a:lnTo>
                  <a:pt x="0" y="454"/>
                </a:lnTo>
                <a:cubicBezTo>
                  <a:pt x="0" y="425"/>
                  <a:pt x="4" y="395"/>
                  <a:pt x="12" y="366"/>
                </a:cubicBezTo>
                <a:cubicBezTo>
                  <a:pt x="25" y="336"/>
                  <a:pt x="37" y="309"/>
                  <a:pt x="58" y="280"/>
                </a:cubicBezTo>
                <a:cubicBezTo>
                  <a:pt x="79" y="253"/>
                  <a:pt x="100" y="226"/>
                  <a:pt x="129" y="201"/>
                </a:cubicBezTo>
                <a:cubicBezTo>
                  <a:pt x="158" y="177"/>
                  <a:pt x="191" y="155"/>
                  <a:pt x="224" y="133"/>
                </a:cubicBezTo>
                <a:cubicBezTo>
                  <a:pt x="262" y="113"/>
                  <a:pt x="299" y="93"/>
                  <a:pt x="341" y="76"/>
                </a:cubicBezTo>
                <a:cubicBezTo>
                  <a:pt x="386" y="59"/>
                  <a:pt x="428" y="47"/>
                  <a:pt x="473" y="34"/>
                </a:cubicBezTo>
                <a:cubicBezTo>
                  <a:pt x="523" y="22"/>
                  <a:pt x="569" y="15"/>
                  <a:pt x="619" y="7"/>
                </a:cubicBezTo>
                <a:cubicBezTo>
                  <a:pt x="669" y="2"/>
                  <a:pt x="718" y="0"/>
                  <a:pt x="772" y="0"/>
                </a:cubicBezTo>
                <a:lnTo>
                  <a:pt x="20828" y="0"/>
                </a:lnTo>
                <a:cubicBezTo>
                  <a:pt x="20877" y="0"/>
                  <a:pt x="20927" y="2"/>
                  <a:pt x="20977" y="7"/>
                </a:cubicBezTo>
                <a:cubicBezTo>
                  <a:pt x="21027" y="15"/>
                  <a:pt x="21077" y="22"/>
                  <a:pt x="21122" y="34"/>
                </a:cubicBezTo>
                <a:cubicBezTo>
                  <a:pt x="21168" y="47"/>
                  <a:pt x="21214" y="59"/>
                  <a:pt x="21255" y="76"/>
                </a:cubicBezTo>
                <a:cubicBezTo>
                  <a:pt x="21297" y="93"/>
                  <a:pt x="21338" y="113"/>
                  <a:pt x="21372" y="133"/>
                </a:cubicBezTo>
                <a:cubicBezTo>
                  <a:pt x="21409" y="155"/>
                  <a:pt x="21438" y="177"/>
                  <a:pt x="21467" y="201"/>
                </a:cubicBezTo>
                <a:cubicBezTo>
                  <a:pt x="21496" y="226"/>
                  <a:pt x="21521" y="253"/>
                  <a:pt x="21538" y="280"/>
                </a:cubicBezTo>
                <a:cubicBezTo>
                  <a:pt x="21558" y="309"/>
                  <a:pt x="21575" y="336"/>
                  <a:pt x="21583" y="366"/>
                </a:cubicBezTo>
                <a:cubicBezTo>
                  <a:pt x="21592" y="395"/>
                  <a:pt x="21600" y="425"/>
                  <a:pt x="21600" y="454"/>
                </a:cubicBezTo>
                <a:lnTo>
                  <a:pt x="21600" y="21146"/>
                </a:lnTo>
                <a:cubicBezTo>
                  <a:pt x="21600" y="21175"/>
                  <a:pt x="21592" y="21205"/>
                  <a:pt x="21583" y="21234"/>
                </a:cubicBezTo>
                <a:cubicBezTo>
                  <a:pt x="21575" y="21264"/>
                  <a:pt x="21558" y="21293"/>
                  <a:pt x="21538" y="21320"/>
                </a:cubicBezTo>
                <a:cubicBezTo>
                  <a:pt x="21521" y="21347"/>
                  <a:pt x="21496" y="21374"/>
                  <a:pt x="21467" y="21399"/>
                </a:cubicBezTo>
                <a:cubicBezTo>
                  <a:pt x="21438" y="21423"/>
                  <a:pt x="21409" y="21445"/>
                  <a:pt x="21372" y="21467"/>
                </a:cubicBezTo>
                <a:cubicBezTo>
                  <a:pt x="21338" y="21490"/>
                  <a:pt x="21297" y="21507"/>
                  <a:pt x="21255" y="21524"/>
                </a:cubicBezTo>
                <a:cubicBezTo>
                  <a:pt x="21214" y="21541"/>
                  <a:pt x="21168" y="21556"/>
                  <a:pt x="21122" y="21566"/>
                </a:cubicBezTo>
                <a:cubicBezTo>
                  <a:pt x="21077" y="21578"/>
                  <a:pt x="21027" y="21588"/>
                  <a:pt x="20977" y="21593"/>
                </a:cubicBezTo>
                <a:cubicBezTo>
                  <a:pt x="20927" y="21598"/>
                  <a:pt x="20877" y="21600"/>
                  <a:pt x="20828" y="21600"/>
                </a:cubicBezTo>
                <a:lnTo>
                  <a:pt x="772" y="21600"/>
                </a:lnTo>
                <a:cubicBezTo>
                  <a:pt x="718" y="21600"/>
                  <a:pt x="669" y="21598"/>
                  <a:pt x="619" y="21593"/>
                </a:cubicBezTo>
                <a:cubicBezTo>
                  <a:pt x="569" y="21588"/>
                  <a:pt x="523" y="21578"/>
                  <a:pt x="473" y="21566"/>
                </a:cubicBezTo>
                <a:cubicBezTo>
                  <a:pt x="428" y="21556"/>
                  <a:pt x="386" y="21541"/>
                  <a:pt x="341" y="21524"/>
                </a:cubicBezTo>
                <a:cubicBezTo>
                  <a:pt x="299" y="21507"/>
                  <a:pt x="262" y="21490"/>
                  <a:pt x="224" y="21467"/>
                </a:cubicBezTo>
                <a:cubicBezTo>
                  <a:pt x="191" y="21445"/>
                  <a:pt x="158" y="21423"/>
                  <a:pt x="129" y="21399"/>
                </a:cubicBezTo>
                <a:cubicBezTo>
                  <a:pt x="100" y="21374"/>
                  <a:pt x="79" y="21347"/>
                  <a:pt x="58" y="21320"/>
                </a:cubicBezTo>
                <a:cubicBezTo>
                  <a:pt x="37" y="21293"/>
                  <a:pt x="25" y="21264"/>
                  <a:pt x="12" y="21234"/>
                </a:cubicBezTo>
                <a:cubicBezTo>
                  <a:pt x="4" y="21205"/>
                  <a:pt x="0" y="21175"/>
                  <a:pt x="0" y="21146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15A9C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/>
          <p:nvPr/>
        </p:nvSpPr>
        <p:spPr>
          <a:xfrm>
            <a:off x="1296035" y="1671955"/>
            <a:ext cx="410210" cy="428625"/>
          </a:xfrm>
          <a:custGeom>
            <a:rect b="b" l="l" r="r" t="t"/>
            <a:pathLst>
              <a:path extrusionOk="0" h="21600" w="21600">
                <a:moveTo>
                  <a:pt x="21600" y="10785"/>
                </a:moveTo>
                <a:cubicBezTo>
                  <a:pt x="21600" y="11141"/>
                  <a:pt x="21585" y="11497"/>
                  <a:pt x="21554" y="11854"/>
                </a:cubicBezTo>
                <a:cubicBezTo>
                  <a:pt x="21523" y="12195"/>
                  <a:pt x="21461" y="12551"/>
                  <a:pt x="21399" y="12892"/>
                </a:cubicBezTo>
                <a:cubicBezTo>
                  <a:pt x="21321" y="13248"/>
                  <a:pt x="21244" y="13589"/>
                  <a:pt x="21135" y="13930"/>
                </a:cubicBezTo>
                <a:cubicBezTo>
                  <a:pt x="21027" y="14255"/>
                  <a:pt x="20918" y="14596"/>
                  <a:pt x="20779" y="14922"/>
                </a:cubicBezTo>
                <a:cubicBezTo>
                  <a:pt x="20639" y="15247"/>
                  <a:pt x="20500" y="15572"/>
                  <a:pt x="20329" y="15882"/>
                </a:cubicBezTo>
                <a:cubicBezTo>
                  <a:pt x="20159" y="16192"/>
                  <a:pt x="19958" y="16502"/>
                  <a:pt x="19772" y="16797"/>
                </a:cubicBezTo>
                <a:cubicBezTo>
                  <a:pt x="19570" y="17091"/>
                  <a:pt x="19353" y="17385"/>
                  <a:pt x="19136" y="17649"/>
                </a:cubicBezTo>
                <a:cubicBezTo>
                  <a:pt x="18919" y="17928"/>
                  <a:pt x="18671" y="18191"/>
                  <a:pt x="18424" y="18439"/>
                </a:cubicBezTo>
                <a:cubicBezTo>
                  <a:pt x="18176" y="18687"/>
                  <a:pt x="17912" y="18919"/>
                  <a:pt x="17633" y="19152"/>
                </a:cubicBezTo>
                <a:cubicBezTo>
                  <a:pt x="17370" y="19369"/>
                  <a:pt x="17091" y="19586"/>
                  <a:pt x="16797" y="19772"/>
                </a:cubicBezTo>
                <a:cubicBezTo>
                  <a:pt x="16502" y="19973"/>
                  <a:pt x="16192" y="20159"/>
                  <a:pt x="15882" y="20329"/>
                </a:cubicBezTo>
                <a:cubicBezTo>
                  <a:pt x="15572" y="20484"/>
                  <a:pt x="15247" y="20639"/>
                  <a:pt x="14922" y="20779"/>
                </a:cubicBezTo>
                <a:cubicBezTo>
                  <a:pt x="14596" y="20918"/>
                  <a:pt x="14271" y="21027"/>
                  <a:pt x="13930" y="21135"/>
                </a:cubicBezTo>
                <a:cubicBezTo>
                  <a:pt x="13589" y="21228"/>
                  <a:pt x="13248" y="21321"/>
                  <a:pt x="12907" y="21383"/>
                </a:cubicBezTo>
                <a:cubicBezTo>
                  <a:pt x="12551" y="21461"/>
                  <a:pt x="12210" y="21507"/>
                  <a:pt x="11854" y="21538"/>
                </a:cubicBezTo>
                <a:cubicBezTo>
                  <a:pt x="11497" y="21585"/>
                  <a:pt x="11156" y="21600"/>
                  <a:pt x="10800" y="21600"/>
                </a:cubicBezTo>
                <a:cubicBezTo>
                  <a:pt x="10444" y="21600"/>
                  <a:pt x="10087" y="21585"/>
                  <a:pt x="9731" y="21538"/>
                </a:cubicBezTo>
                <a:cubicBezTo>
                  <a:pt x="9390" y="21507"/>
                  <a:pt x="9034" y="21461"/>
                  <a:pt x="8693" y="21383"/>
                </a:cubicBezTo>
                <a:cubicBezTo>
                  <a:pt x="8336" y="21321"/>
                  <a:pt x="7995" y="21228"/>
                  <a:pt x="7670" y="21135"/>
                </a:cubicBezTo>
                <a:cubicBezTo>
                  <a:pt x="7329" y="21027"/>
                  <a:pt x="6988" y="20918"/>
                  <a:pt x="6663" y="20779"/>
                </a:cubicBezTo>
                <a:cubicBezTo>
                  <a:pt x="6337" y="20639"/>
                  <a:pt x="6028" y="20484"/>
                  <a:pt x="5702" y="20329"/>
                </a:cubicBezTo>
                <a:cubicBezTo>
                  <a:pt x="5392" y="20159"/>
                  <a:pt x="5098" y="19973"/>
                  <a:pt x="4803" y="19772"/>
                </a:cubicBezTo>
                <a:cubicBezTo>
                  <a:pt x="4509" y="19586"/>
                  <a:pt x="4230" y="19369"/>
                  <a:pt x="3951" y="19152"/>
                </a:cubicBezTo>
                <a:cubicBezTo>
                  <a:pt x="3672" y="18919"/>
                  <a:pt x="3409" y="18687"/>
                  <a:pt x="3161" y="18439"/>
                </a:cubicBezTo>
                <a:cubicBezTo>
                  <a:pt x="2913" y="18191"/>
                  <a:pt x="2681" y="17928"/>
                  <a:pt x="2448" y="17649"/>
                </a:cubicBezTo>
                <a:cubicBezTo>
                  <a:pt x="2231" y="17385"/>
                  <a:pt x="2014" y="17091"/>
                  <a:pt x="1828" y="16797"/>
                </a:cubicBezTo>
                <a:cubicBezTo>
                  <a:pt x="1627" y="16502"/>
                  <a:pt x="1441" y="16192"/>
                  <a:pt x="1286" y="15882"/>
                </a:cubicBezTo>
                <a:cubicBezTo>
                  <a:pt x="1116" y="15572"/>
                  <a:pt x="961" y="15247"/>
                  <a:pt x="821" y="14922"/>
                </a:cubicBezTo>
                <a:cubicBezTo>
                  <a:pt x="697" y="14596"/>
                  <a:pt x="573" y="14255"/>
                  <a:pt x="465" y="13930"/>
                </a:cubicBezTo>
                <a:cubicBezTo>
                  <a:pt x="372" y="13589"/>
                  <a:pt x="279" y="13248"/>
                  <a:pt x="217" y="12892"/>
                </a:cubicBezTo>
                <a:cubicBezTo>
                  <a:pt x="139" y="12551"/>
                  <a:pt x="93" y="12195"/>
                  <a:pt x="62" y="11854"/>
                </a:cubicBezTo>
                <a:cubicBezTo>
                  <a:pt x="15" y="11497"/>
                  <a:pt x="0" y="11141"/>
                  <a:pt x="0" y="10785"/>
                </a:cubicBezTo>
                <a:cubicBezTo>
                  <a:pt x="0" y="10444"/>
                  <a:pt x="15" y="10087"/>
                  <a:pt x="62" y="9731"/>
                </a:cubicBezTo>
                <a:cubicBezTo>
                  <a:pt x="93" y="9374"/>
                  <a:pt x="139" y="9034"/>
                  <a:pt x="217" y="8693"/>
                </a:cubicBezTo>
                <a:cubicBezTo>
                  <a:pt x="279" y="8336"/>
                  <a:pt x="372" y="7995"/>
                  <a:pt x="465" y="7655"/>
                </a:cubicBezTo>
                <a:cubicBezTo>
                  <a:pt x="573" y="7314"/>
                  <a:pt x="697" y="6988"/>
                  <a:pt x="821" y="6663"/>
                </a:cubicBezTo>
                <a:cubicBezTo>
                  <a:pt x="961" y="6337"/>
                  <a:pt x="1116" y="6012"/>
                  <a:pt x="1286" y="5702"/>
                </a:cubicBezTo>
                <a:cubicBezTo>
                  <a:pt x="1441" y="5392"/>
                  <a:pt x="1627" y="5082"/>
                  <a:pt x="1828" y="4803"/>
                </a:cubicBezTo>
                <a:cubicBezTo>
                  <a:pt x="2014" y="4509"/>
                  <a:pt x="2231" y="4215"/>
                  <a:pt x="2448" y="3951"/>
                </a:cubicBezTo>
                <a:cubicBezTo>
                  <a:pt x="2681" y="3672"/>
                  <a:pt x="2913" y="3409"/>
                  <a:pt x="3161" y="3161"/>
                </a:cubicBezTo>
                <a:cubicBezTo>
                  <a:pt x="3409" y="2913"/>
                  <a:pt x="3672" y="2681"/>
                  <a:pt x="3951" y="2448"/>
                </a:cubicBezTo>
                <a:cubicBezTo>
                  <a:pt x="4230" y="2231"/>
                  <a:pt x="4509" y="2014"/>
                  <a:pt x="4803" y="1813"/>
                </a:cubicBezTo>
                <a:cubicBezTo>
                  <a:pt x="5098" y="1627"/>
                  <a:pt x="5392" y="1441"/>
                  <a:pt x="5702" y="1271"/>
                </a:cubicBezTo>
                <a:cubicBezTo>
                  <a:pt x="6028" y="1100"/>
                  <a:pt x="6337" y="961"/>
                  <a:pt x="6663" y="821"/>
                </a:cubicBezTo>
                <a:cubicBezTo>
                  <a:pt x="6988" y="682"/>
                  <a:pt x="7329" y="573"/>
                  <a:pt x="7670" y="465"/>
                </a:cubicBezTo>
                <a:cubicBezTo>
                  <a:pt x="7995" y="356"/>
                  <a:pt x="8336" y="279"/>
                  <a:pt x="8693" y="201"/>
                </a:cubicBezTo>
                <a:cubicBezTo>
                  <a:pt x="9034" y="139"/>
                  <a:pt x="9390" y="93"/>
                  <a:pt x="9731" y="46"/>
                </a:cubicBezTo>
                <a:cubicBezTo>
                  <a:pt x="10087" y="15"/>
                  <a:pt x="10444" y="0"/>
                  <a:pt x="10800" y="0"/>
                </a:cubicBezTo>
                <a:cubicBezTo>
                  <a:pt x="11156" y="0"/>
                  <a:pt x="11497" y="15"/>
                  <a:pt x="11854" y="46"/>
                </a:cubicBezTo>
                <a:cubicBezTo>
                  <a:pt x="12210" y="93"/>
                  <a:pt x="12551" y="139"/>
                  <a:pt x="12907" y="201"/>
                </a:cubicBezTo>
                <a:cubicBezTo>
                  <a:pt x="13248" y="279"/>
                  <a:pt x="13589" y="356"/>
                  <a:pt x="13930" y="465"/>
                </a:cubicBezTo>
                <a:cubicBezTo>
                  <a:pt x="14271" y="573"/>
                  <a:pt x="14596" y="682"/>
                  <a:pt x="14922" y="821"/>
                </a:cubicBezTo>
                <a:cubicBezTo>
                  <a:pt x="15247" y="961"/>
                  <a:pt x="15572" y="1100"/>
                  <a:pt x="15882" y="1271"/>
                </a:cubicBezTo>
                <a:cubicBezTo>
                  <a:pt x="16192" y="1441"/>
                  <a:pt x="16502" y="1627"/>
                  <a:pt x="16797" y="1813"/>
                </a:cubicBezTo>
                <a:cubicBezTo>
                  <a:pt x="17091" y="2014"/>
                  <a:pt x="17370" y="2231"/>
                  <a:pt x="17633" y="2448"/>
                </a:cubicBezTo>
                <a:cubicBezTo>
                  <a:pt x="17912" y="2681"/>
                  <a:pt x="18176" y="2913"/>
                  <a:pt x="18424" y="3161"/>
                </a:cubicBezTo>
                <a:cubicBezTo>
                  <a:pt x="18671" y="3409"/>
                  <a:pt x="18919" y="3672"/>
                  <a:pt x="19136" y="3951"/>
                </a:cubicBezTo>
                <a:cubicBezTo>
                  <a:pt x="19353" y="4215"/>
                  <a:pt x="19570" y="4509"/>
                  <a:pt x="19772" y="4803"/>
                </a:cubicBezTo>
                <a:cubicBezTo>
                  <a:pt x="19958" y="5082"/>
                  <a:pt x="20159" y="5392"/>
                  <a:pt x="20329" y="5702"/>
                </a:cubicBezTo>
                <a:cubicBezTo>
                  <a:pt x="20500" y="6012"/>
                  <a:pt x="20639" y="6337"/>
                  <a:pt x="20779" y="6663"/>
                </a:cubicBezTo>
                <a:cubicBezTo>
                  <a:pt x="20918" y="6988"/>
                  <a:pt x="21027" y="7314"/>
                  <a:pt x="21135" y="7655"/>
                </a:cubicBezTo>
                <a:cubicBezTo>
                  <a:pt x="21244" y="7995"/>
                  <a:pt x="21321" y="8336"/>
                  <a:pt x="21399" y="8693"/>
                </a:cubicBezTo>
                <a:cubicBezTo>
                  <a:pt x="21461" y="9034"/>
                  <a:pt x="21523" y="9374"/>
                  <a:pt x="21554" y="9731"/>
                </a:cubicBezTo>
                <a:cubicBezTo>
                  <a:pt x="21585" y="10087"/>
                  <a:pt x="21600" y="10444"/>
                  <a:pt x="21600" y="10785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15A9C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图片 978" id="206" name="Google Shape;20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985" y="1800860"/>
            <a:ext cx="184150" cy="17081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15A9C">
                <a:alpha val="40000"/>
              </a:srgbClr>
            </a:outerShdw>
          </a:effectLst>
        </p:spPr>
      </p:pic>
      <p:sp>
        <p:nvSpPr>
          <p:cNvPr id="207" name="Google Shape;207;p31"/>
          <p:cNvSpPr/>
          <p:nvPr/>
        </p:nvSpPr>
        <p:spPr>
          <a:xfrm>
            <a:off x="1108075" y="2211705"/>
            <a:ext cx="775970" cy="17081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15A9C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Agent Identity</a:t>
            </a:r>
            <a:endParaRPr b="0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1"/>
          <p:cNvSpPr/>
          <p:nvPr/>
        </p:nvSpPr>
        <p:spPr>
          <a:xfrm>
            <a:off x="2293620" y="1529080"/>
            <a:ext cx="1530350" cy="2707640"/>
          </a:xfrm>
          <a:custGeom>
            <a:rect b="b" l="l" r="r" t="t"/>
            <a:pathLst>
              <a:path extrusionOk="0" h="21600" w="21600">
                <a:moveTo>
                  <a:pt x="0" y="21146"/>
                </a:moveTo>
                <a:lnTo>
                  <a:pt x="0" y="454"/>
                </a:lnTo>
                <a:cubicBezTo>
                  <a:pt x="0" y="425"/>
                  <a:pt x="8" y="395"/>
                  <a:pt x="17" y="366"/>
                </a:cubicBezTo>
                <a:cubicBezTo>
                  <a:pt x="25" y="336"/>
                  <a:pt x="42" y="309"/>
                  <a:pt x="62" y="280"/>
                </a:cubicBezTo>
                <a:cubicBezTo>
                  <a:pt x="79" y="253"/>
                  <a:pt x="104" y="226"/>
                  <a:pt x="133" y="201"/>
                </a:cubicBezTo>
                <a:cubicBezTo>
                  <a:pt x="158" y="177"/>
                  <a:pt x="191" y="155"/>
                  <a:pt x="228" y="133"/>
                </a:cubicBezTo>
                <a:cubicBezTo>
                  <a:pt x="262" y="113"/>
                  <a:pt x="303" y="93"/>
                  <a:pt x="345" y="76"/>
                </a:cubicBezTo>
                <a:cubicBezTo>
                  <a:pt x="386" y="59"/>
                  <a:pt x="432" y="47"/>
                  <a:pt x="478" y="34"/>
                </a:cubicBezTo>
                <a:cubicBezTo>
                  <a:pt x="523" y="22"/>
                  <a:pt x="573" y="15"/>
                  <a:pt x="623" y="7"/>
                </a:cubicBezTo>
                <a:cubicBezTo>
                  <a:pt x="673" y="2"/>
                  <a:pt x="723" y="0"/>
                  <a:pt x="772" y="0"/>
                </a:cubicBezTo>
                <a:lnTo>
                  <a:pt x="20828" y="0"/>
                </a:lnTo>
                <a:cubicBezTo>
                  <a:pt x="20882" y="0"/>
                  <a:pt x="20931" y="2"/>
                  <a:pt x="20981" y="7"/>
                </a:cubicBezTo>
                <a:cubicBezTo>
                  <a:pt x="21031" y="15"/>
                  <a:pt x="21077" y="22"/>
                  <a:pt x="21127" y="34"/>
                </a:cubicBezTo>
                <a:cubicBezTo>
                  <a:pt x="21172" y="47"/>
                  <a:pt x="21214" y="59"/>
                  <a:pt x="21259" y="76"/>
                </a:cubicBezTo>
                <a:cubicBezTo>
                  <a:pt x="21301" y="93"/>
                  <a:pt x="21338" y="113"/>
                  <a:pt x="21376" y="133"/>
                </a:cubicBezTo>
                <a:cubicBezTo>
                  <a:pt x="21409" y="155"/>
                  <a:pt x="21442" y="177"/>
                  <a:pt x="21471" y="201"/>
                </a:cubicBezTo>
                <a:cubicBezTo>
                  <a:pt x="21500" y="226"/>
                  <a:pt x="21521" y="253"/>
                  <a:pt x="21542" y="280"/>
                </a:cubicBezTo>
                <a:cubicBezTo>
                  <a:pt x="21563" y="309"/>
                  <a:pt x="21575" y="336"/>
                  <a:pt x="21588" y="366"/>
                </a:cubicBezTo>
                <a:cubicBezTo>
                  <a:pt x="21596" y="395"/>
                  <a:pt x="21600" y="425"/>
                  <a:pt x="21600" y="454"/>
                </a:cubicBezTo>
                <a:lnTo>
                  <a:pt x="21600" y="21146"/>
                </a:lnTo>
                <a:cubicBezTo>
                  <a:pt x="21600" y="21175"/>
                  <a:pt x="21596" y="21205"/>
                  <a:pt x="21588" y="21234"/>
                </a:cubicBezTo>
                <a:cubicBezTo>
                  <a:pt x="21575" y="21264"/>
                  <a:pt x="21563" y="21293"/>
                  <a:pt x="21542" y="21320"/>
                </a:cubicBezTo>
                <a:cubicBezTo>
                  <a:pt x="21521" y="21347"/>
                  <a:pt x="21500" y="21374"/>
                  <a:pt x="21471" y="21399"/>
                </a:cubicBezTo>
                <a:cubicBezTo>
                  <a:pt x="21442" y="21423"/>
                  <a:pt x="21409" y="21445"/>
                  <a:pt x="21376" y="21467"/>
                </a:cubicBezTo>
                <a:cubicBezTo>
                  <a:pt x="21338" y="21490"/>
                  <a:pt x="21301" y="21507"/>
                  <a:pt x="21259" y="21524"/>
                </a:cubicBezTo>
                <a:cubicBezTo>
                  <a:pt x="21214" y="21541"/>
                  <a:pt x="21172" y="21556"/>
                  <a:pt x="21127" y="21566"/>
                </a:cubicBezTo>
                <a:cubicBezTo>
                  <a:pt x="21077" y="21578"/>
                  <a:pt x="21031" y="21588"/>
                  <a:pt x="20981" y="21593"/>
                </a:cubicBezTo>
                <a:cubicBezTo>
                  <a:pt x="20931" y="21598"/>
                  <a:pt x="20882" y="21600"/>
                  <a:pt x="20828" y="21600"/>
                </a:cubicBezTo>
                <a:lnTo>
                  <a:pt x="772" y="21600"/>
                </a:lnTo>
                <a:cubicBezTo>
                  <a:pt x="723" y="21600"/>
                  <a:pt x="673" y="21598"/>
                  <a:pt x="623" y="21593"/>
                </a:cubicBezTo>
                <a:cubicBezTo>
                  <a:pt x="573" y="21588"/>
                  <a:pt x="523" y="21578"/>
                  <a:pt x="478" y="21566"/>
                </a:cubicBezTo>
                <a:cubicBezTo>
                  <a:pt x="432" y="21556"/>
                  <a:pt x="386" y="21541"/>
                  <a:pt x="345" y="21524"/>
                </a:cubicBezTo>
                <a:cubicBezTo>
                  <a:pt x="303" y="21507"/>
                  <a:pt x="262" y="21490"/>
                  <a:pt x="228" y="21467"/>
                </a:cubicBezTo>
                <a:cubicBezTo>
                  <a:pt x="191" y="21445"/>
                  <a:pt x="158" y="21423"/>
                  <a:pt x="133" y="21399"/>
                </a:cubicBezTo>
                <a:cubicBezTo>
                  <a:pt x="104" y="21374"/>
                  <a:pt x="79" y="21347"/>
                  <a:pt x="62" y="21320"/>
                </a:cubicBezTo>
                <a:cubicBezTo>
                  <a:pt x="42" y="21293"/>
                  <a:pt x="25" y="21264"/>
                  <a:pt x="17" y="21234"/>
                </a:cubicBezTo>
                <a:cubicBezTo>
                  <a:pt x="8" y="21205"/>
                  <a:pt x="0" y="21175"/>
                  <a:pt x="0" y="21146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15A9C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1"/>
          <p:cNvSpPr/>
          <p:nvPr/>
        </p:nvSpPr>
        <p:spPr>
          <a:xfrm>
            <a:off x="2853690" y="1671955"/>
            <a:ext cx="410210" cy="428625"/>
          </a:xfrm>
          <a:custGeom>
            <a:rect b="b" l="l" r="r" t="t"/>
            <a:pathLst>
              <a:path extrusionOk="0" h="21600" w="21600">
                <a:moveTo>
                  <a:pt x="21600" y="10785"/>
                </a:moveTo>
                <a:cubicBezTo>
                  <a:pt x="21600" y="11141"/>
                  <a:pt x="21585" y="11497"/>
                  <a:pt x="21538" y="11854"/>
                </a:cubicBezTo>
                <a:cubicBezTo>
                  <a:pt x="21507" y="12195"/>
                  <a:pt x="21461" y="12551"/>
                  <a:pt x="21383" y="12892"/>
                </a:cubicBezTo>
                <a:cubicBezTo>
                  <a:pt x="21321" y="13248"/>
                  <a:pt x="21228" y="13589"/>
                  <a:pt x="21135" y="13930"/>
                </a:cubicBezTo>
                <a:cubicBezTo>
                  <a:pt x="21027" y="14255"/>
                  <a:pt x="20903" y="14596"/>
                  <a:pt x="20779" y="14922"/>
                </a:cubicBezTo>
                <a:cubicBezTo>
                  <a:pt x="20639" y="15247"/>
                  <a:pt x="20484" y="15572"/>
                  <a:pt x="20314" y="15882"/>
                </a:cubicBezTo>
                <a:cubicBezTo>
                  <a:pt x="20159" y="16192"/>
                  <a:pt x="19973" y="16502"/>
                  <a:pt x="19772" y="16797"/>
                </a:cubicBezTo>
                <a:cubicBezTo>
                  <a:pt x="19586" y="17091"/>
                  <a:pt x="19369" y="17385"/>
                  <a:pt x="19152" y="17649"/>
                </a:cubicBezTo>
                <a:cubicBezTo>
                  <a:pt x="18919" y="17928"/>
                  <a:pt x="18687" y="18191"/>
                  <a:pt x="18439" y="18439"/>
                </a:cubicBezTo>
                <a:cubicBezTo>
                  <a:pt x="18191" y="18687"/>
                  <a:pt x="17928" y="18919"/>
                  <a:pt x="17649" y="19152"/>
                </a:cubicBezTo>
                <a:cubicBezTo>
                  <a:pt x="17370" y="19369"/>
                  <a:pt x="17091" y="19586"/>
                  <a:pt x="16797" y="19772"/>
                </a:cubicBezTo>
                <a:cubicBezTo>
                  <a:pt x="16502" y="19973"/>
                  <a:pt x="16208" y="20159"/>
                  <a:pt x="15898" y="20329"/>
                </a:cubicBezTo>
                <a:cubicBezTo>
                  <a:pt x="15572" y="20484"/>
                  <a:pt x="15263" y="20639"/>
                  <a:pt x="14937" y="20779"/>
                </a:cubicBezTo>
                <a:cubicBezTo>
                  <a:pt x="14612" y="20918"/>
                  <a:pt x="14271" y="21027"/>
                  <a:pt x="13930" y="21135"/>
                </a:cubicBezTo>
                <a:cubicBezTo>
                  <a:pt x="13605" y="21228"/>
                  <a:pt x="13264" y="21321"/>
                  <a:pt x="12907" y="21383"/>
                </a:cubicBezTo>
                <a:cubicBezTo>
                  <a:pt x="12566" y="21461"/>
                  <a:pt x="12210" y="21507"/>
                  <a:pt x="11869" y="21538"/>
                </a:cubicBezTo>
                <a:cubicBezTo>
                  <a:pt x="11513" y="21585"/>
                  <a:pt x="11156" y="21600"/>
                  <a:pt x="10800" y="21600"/>
                </a:cubicBezTo>
                <a:cubicBezTo>
                  <a:pt x="10444" y="21600"/>
                  <a:pt x="10103" y="21585"/>
                  <a:pt x="9746" y="21538"/>
                </a:cubicBezTo>
                <a:cubicBezTo>
                  <a:pt x="9390" y="21507"/>
                  <a:pt x="9049" y="21461"/>
                  <a:pt x="8693" y="21383"/>
                </a:cubicBezTo>
                <a:cubicBezTo>
                  <a:pt x="8352" y="21321"/>
                  <a:pt x="8011" y="21228"/>
                  <a:pt x="7670" y="21135"/>
                </a:cubicBezTo>
                <a:cubicBezTo>
                  <a:pt x="7329" y="21027"/>
                  <a:pt x="7004" y="20918"/>
                  <a:pt x="6678" y="20779"/>
                </a:cubicBezTo>
                <a:cubicBezTo>
                  <a:pt x="6353" y="20639"/>
                  <a:pt x="6028" y="20484"/>
                  <a:pt x="5718" y="20329"/>
                </a:cubicBezTo>
                <a:cubicBezTo>
                  <a:pt x="5408" y="20159"/>
                  <a:pt x="5098" y="19973"/>
                  <a:pt x="4803" y="19772"/>
                </a:cubicBezTo>
                <a:cubicBezTo>
                  <a:pt x="4509" y="19586"/>
                  <a:pt x="4230" y="19369"/>
                  <a:pt x="3951" y="19152"/>
                </a:cubicBezTo>
                <a:cubicBezTo>
                  <a:pt x="3688" y="18919"/>
                  <a:pt x="3424" y="18687"/>
                  <a:pt x="3176" y="18439"/>
                </a:cubicBezTo>
                <a:cubicBezTo>
                  <a:pt x="2929" y="18191"/>
                  <a:pt x="2665" y="17928"/>
                  <a:pt x="2448" y="17649"/>
                </a:cubicBezTo>
                <a:cubicBezTo>
                  <a:pt x="2216" y="17385"/>
                  <a:pt x="2014" y="17091"/>
                  <a:pt x="1813" y="16797"/>
                </a:cubicBezTo>
                <a:cubicBezTo>
                  <a:pt x="1627" y="16502"/>
                  <a:pt x="1441" y="16192"/>
                  <a:pt x="1271" y="15882"/>
                </a:cubicBezTo>
                <a:cubicBezTo>
                  <a:pt x="1100" y="15572"/>
                  <a:pt x="961" y="15247"/>
                  <a:pt x="821" y="14922"/>
                </a:cubicBezTo>
                <a:cubicBezTo>
                  <a:pt x="682" y="14596"/>
                  <a:pt x="558" y="14255"/>
                  <a:pt x="465" y="13930"/>
                </a:cubicBezTo>
                <a:cubicBezTo>
                  <a:pt x="356" y="13589"/>
                  <a:pt x="279" y="13248"/>
                  <a:pt x="201" y="12892"/>
                </a:cubicBezTo>
                <a:cubicBezTo>
                  <a:pt x="139" y="12551"/>
                  <a:pt x="77" y="12195"/>
                  <a:pt x="46" y="11854"/>
                </a:cubicBezTo>
                <a:cubicBezTo>
                  <a:pt x="15" y="11497"/>
                  <a:pt x="0" y="11141"/>
                  <a:pt x="0" y="10785"/>
                </a:cubicBezTo>
                <a:cubicBezTo>
                  <a:pt x="0" y="10444"/>
                  <a:pt x="15" y="10087"/>
                  <a:pt x="46" y="9731"/>
                </a:cubicBezTo>
                <a:cubicBezTo>
                  <a:pt x="77" y="9374"/>
                  <a:pt x="139" y="9034"/>
                  <a:pt x="201" y="8693"/>
                </a:cubicBezTo>
                <a:cubicBezTo>
                  <a:pt x="279" y="8336"/>
                  <a:pt x="356" y="7995"/>
                  <a:pt x="465" y="7655"/>
                </a:cubicBezTo>
                <a:cubicBezTo>
                  <a:pt x="558" y="7314"/>
                  <a:pt x="682" y="6988"/>
                  <a:pt x="821" y="6663"/>
                </a:cubicBezTo>
                <a:cubicBezTo>
                  <a:pt x="961" y="6337"/>
                  <a:pt x="1100" y="6012"/>
                  <a:pt x="1271" y="5702"/>
                </a:cubicBezTo>
                <a:cubicBezTo>
                  <a:pt x="1441" y="5392"/>
                  <a:pt x="1627" y="5082"/>
                  <a:pt x="1813" y="4803"/>
                </a:cubicBezTo>
                <a:cubicBezTo>
                  <a:pt x="2014" y="4509"/>
                  <a:pt x="2216" y="4215"/>
                  <a:pt x="2448" y="3951"/>
                </a:cubicBezTo>
                <a:cubicBezTo>
                  <a:pt x="2665" y="3672"/>
                  <a:pt x="2929" y="3409"/>
                  <a:pt x="3176" y="3161"/>
                </a:cubicBezTo>
                <a:cubicBezTo>
                  <a:pt x="3424" y="2913"/>
                  <a:pt x="3688" y="2681"/>
                  <a:pt x="3951" y="2448"/>
                </a:cubicBezTo>
                <a:cubicBezTo>
                  <a:pt x="4230" y="2231"/>
                  <a:pt x="4509" y="2014"/>
                  <a:pt x="4803" y="1813"/>
                </a:cubicBezTo>
                <a:cubicBezTo>
                  <a:pt x="5098" y="1627"/>
                  <a:pt x="5408" y="1441"/>
                  <a:pt x="5718" y="1271"/>
                </a:cubicBezTo>
                <a:cubicBezTo>
                  <a:pt x="6028" y="1100"/>
                  <a:pt x="6353" y="961"/>
                  <a:pt x="6678" y="821"/>
                </a:cubicBezTo>
                <a:cubicBezTo>
                  <a:pt x="7004" y="682"/>
                  <a:pt x="7329" y="573"/>
                  <a:pt x="7670" y="465"/>
                </a:cubicBezTo>
                <a:cubicBezTo>
                  <a:pt x="8011" y="356"/>
                  <a:pt x="8352" y="279"/>
                  <a:pt x="8693" y="201"/>
                </a:cubicBezTo>
                <a:cubicBezTo>
                  <a:pt x="9049" y="139"/>
                  <a:pt x="9390" y="93"/>
                  <a:pt x="9746" y="46"/>
                </a:cubicBezTo>
                <a:cubicBezTo>
                  <a:pt x="10103" y="15"/>
                  <a:pt x="10444" y="0"/>
                  <a:pt x="10800" y="0"/>
                </a:cubicBezTo>
                <a:cubicBezTo>
                  <a:pt x="11156" y="0"/>
                  <a:pt x="11513" y="15"/>
                  <a:pt x="11869" y="46"/>
                </a:cubicBezTo>
                <a:cubicBezTo>
                  <a:pt x="12210" y="93"/>
                  <a:pt x="12566" y="139"/>
                  <a:pt x="12907" y="201"/>
                </a:cubicBezTo>
                <a:cubicBezTo>
                  <a:pt x="13264" y="279"/>
                  <a:pt x="13605" y="356"/>
                  <a:pt x="13930" y="465"/>
                </a:cubicBezTo>
                <a:cubicBezTo>
                  <a:pt x="14271" y="573"/>
                  <a:pt x="14612" y="682"/>
                  <a:pt x="14937" y="821"/>
                </a:cubicBezTo>
                <a:cubicBezTo>
                  <a:pt x="15263" y="961"/>
                  <a:pt x="15572" y="1100"/>
                  <a:pt x="15898" y="1271"/>
                </a:cubicBezTo>
                <a:cubicBezTo>
                  <a:pt x="16208" y="1441"/>
                  <a:pt x="16502" y="1627"/>
                  <a:pt x="16797" y="1813"/>
                </a:cubicBezTo>
                <a:cubicBezTo>
                  <a:pt x="17091" y="2014"/>
                  <a:pt x="17370" y="2231"/>
                  <a:pt x="17649" y="2448"/>
                </a:cubicBezTo>
                <a:cubicBezTo>
                  <a:pt x="17928" y="2681"/>
                  <a:pt x="18191" y="2913"/>
                  <a:pt x="18439" y="3161"/>
                </a:cubicBezTo>
                <a:cubicBezTo>
                  <a:pt x="18687" y="3409"/>
                  <a:pt x="18919" y="3672"/>
                  <a:pt x="19152" y="3951"/>
                </a:cubicBezTo>
                <a:cubicBezTo>
                  <a:pt x="19369" y="4215"/>
                  <a:pt x="19586" y="4509"/>
                  <a:pt x="19772" y="4803"/>
                </a:cubicBezTo>
                <a:cubicBezTo>
                  <a:pt x="19973" y="5082"/>
                  <a:pt x="20159" y="5392"/>
                  <a:pt x="20314" y="5702"/>
                </a:cubicBezTo>
                <a:cubicBezTo>
                  <a:pt x="20484" y="6012"/>
                  <a:pt x="20639" y="6337"/>
                  <a:pt x="20779" y="6663"/>
                </a:cubicBezTo>
                <a:cubicBezTo>
                  <a:pt x="20903" y="6988"/>
                  <a:pt x="21027" y="7314"/>
                  <a:pt x="21135" y="7655"/>
                </a:cubicBezTo>
                <a:cubicBezTo>
                  <a:pt x="21228" y="7995"/>
                  <a:pt x="21321" y="8336"/>
                  <a:pt x="21383" y="8693"/>
                </a:cubicBezTo>
                <a:cubicBezTo>
                  <a:pt x="21461" y="9034"/>
                  <a:pt x="21507" y="9374"/>
                  <a:pt x="21538" y="9731"/>
                </a:cubicBezTo>
                <a:cubicBezTo>
                  <a:pt x="21585" y="10087"/>
                  <a:pt x="21600" y="10444"/>
                  <a:pt x="21600" y="10785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15A9C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图片 994" id="210" name="Google Shape;21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9895" y="1800860"/>
            <a:ext cx="184150" cy="17081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15A9C">
                <a:alpha val="40000"/>
              </a:srgbClr>
            </a:outerShdw>
          </a:effectLst>
        </p:spPr>
      </p:pic>
      <p:sp>
        <p:nvSpPr>
          <p:cNvPr id="211" name="Google Shape;211;p31"/>
          <p:cNvSpPr/>
          <p:nvPr/>
        </p:nvSpPr>
        <p:spPr>
          <a:xfrm>
            <a:off x="2567305" y="2211705"/>
            <a:ext cx="975995" cy="2000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15A9C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Agent Description</a:t>
            </a:r>
            <a:endParaRPr b="0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1"/>
          <p:cNvSpPr/>
          <p:nvPr/>
        </p:nvSpPr>
        <p:spPr>
          <a:xfrm>
            <a:off x="3850005" y="1529080"/>
            <a:ext cx="1530350" cy="2707640"/>
          </a:xfrm>
          <a:custGeom>
            <a:rect b="b" l="l" r="r" t="t"/>
            <a:pathLst>
              <a:path extrusionOk="0" h="21600" w="21600">
                <a:moveTo>
                  <a:pt x="0" y="21146"/>
                </a:moveTo>
                <a:lnTo>
                  <a:pt x="0" y="454"/>
                </a:lnTo>
                <a:cubicBezTo>
                  <a:pt x="0" y="425"/>
                  <a:pt x="4" y="395"/>
                  <a:pt x="17" y="366"/>
                </a:cubicBezTo>
                <a:cubicBezTo>
                  <a:pt x="25" y="336"/>
                  <a:pt x="37" y="309"/>
                  <a:pt x="58" y="280"/>
                </a:cubicBezTo>
                <a:cubicBezTo>
                  <a:pt x="79" y="253"/>
                  <a:pt x="104" y="226"/>
                  <a:pt x="129" y="201"/>
                </a:cubicBezTo>
                <a:cubicBezTo>
                  <a:pt x="158" y="177"/>
                  <a:pt x="191" y="155"/>
                  <a:pt x="224" y="133"/>
                </a:cubicBezTo>
                <a:cubicBezTo>
                  <a:pt x="262" y="113"/>
                  <a:pt x="299" y="93"/>
                  <a:pt x="345" y="76"/>
                </a:cubicBezTo>
                <a:cubicBezTo>
                  <a:pt x="386" y="59"/>
                  <a:pt x="428" y="47"/>
                  <a:pt x="478" y="34"/>
                </a:cubicBezTo>
                <a:cubicBezTo>
                  <a:pt x="523" y="22"/>
                  <a:pt x="573" y="15"/>
                  <a:pt x="619" y="7"/>
                </a:cubicBezTo>
                <a:cubicBezTo>
                  <a:pt x="669" y="2"/>
                  <a:pt x="723" y="0"/>
                  <a:pt x="772" y="0"/>
                </a:cubicBezTo>
                <a:lnTo>
                  <a:pt x="20828" y="0"/>
                </a:lnTo>
                <a:cubicBezTo>
                  <a:pt x="20877" y="0"/>
                  <a:pt x="20927" y="2"/>
                  <a:pt x="20977" y="7"/>
                </a:cubicBezTo>
                <a:cubicBezTo>
                  <a:pt x="21027" y="15"/>
                  <a:pt x="21077" y="22"/>
                  <a:pt x="21122" y="34"/>
                </a:cubicBezTo>
                <a:cubicBezTo>
                  <a:pt x="21168" y="47"/>
                  <a:pt x="21214" y="59"/>
                  <a:pt x="21255" y="76"/>
                </a:cubicBezTo>
                <a:cubicBezTo>
                  <a:pt x="21297" y="93"/>
                  <a:pt x="21338" y="113"/>
                  <a:pt x="21372" y="133"/>
                </a:cubicBezTo>
                <a:cubicBezTo>
                  <a:pt x="21409" y="155"/>
                  <a:pt x="21442" y="177"/>
                  <a:pt x="21467" y="201"/>
                </a:cubicBezTo>
                <a:cubicBezTo>
                  <a:pt x="21496" y="226"/>
                  <a:pt x="21521" y="253"/>
                  <a:pt x="21542" y="280"/>
                </a:cubicBezTo>
                <a:cubicBezTo>
                  <a:pt x="21558" y="309"/>
                  <a:pt x="21575" y="336"/>
                  <a:pt x="21583" y="366"/>
                </a:cubicBezTo>
                <a:cubicBezTo>
                  <a:pt x="21596" y="395"/>
                  <a:pt x="21600" y="425"/>
                  <a:pt x="21600" y="454"/>
                </a:cubicBezTo>
                <a:lnTo>
                  <a:pt x="21600" y="21146"/>
                </a:lnTo>
                <a:cubicBezTo>
                  <a:pt x="21600" y="21175"/>
                  <a:pt x="21596" y="21205"/>
                  <a:pt x="21583" y="21234"/>
                </a:cubicBezTo>
                <a:cubicBezTo>
                  <a:pt x="21575" y="21264"/>
                  <a:pt x="21558" y="21293"/>
                  <a:pt x="21542" y="21320"/>
                </a:cubicBezTo>
                <a:cubicBezTo>
                  <a:pt x="21521" y="21347"/>
                  <a:pt x="21496" y="21374"/>
                  <a:pt x="21467" y="21399"/>
                </a:cubicBezTo>
                <a:cubicBezTo>
                  <a:pt x="21442" y="21423"/>
                  <a:pt x="21409" y="21445"/>
                  <a:pt x="21372" y="21467"/>
                </a:cubicBezTo>
                <a:cubicBezTo>
                  <a:pt x="21338" y="21490"/>
                  <a:pt x="21297" y="21507"/>
                  <a:pt x="21255" y="21524"/>
                </a:cubicBezTo>
                <a:cubicBezTo>
                  <a:pt x="21214" y="21541"/>
                  <a:pt x="21168" y="21556"/>
                  <a:pt x="21122" y="21566"/>
                </a:cubicBezTo>
                <a:cubicBezTo>
                  <a:pt x="21077" y="21578"/>
                  <a:pt x="21027" y="21588"/>
                  <a:pt x="20977" y="21593"/>
                </a:cubicBezTo>
                <a:cubicBezTo>
                  <a:pt x="20927" y="21598"/>
                  <a:pt x="20877" y="21600"/>
                  <a:pt x="20828" y="21600"/>
                </a:cubicBezTo>
                <a:lnTo>
                  <a:pt x="772" y="21600"/>
                </a:lnTo>
                <a:cubicBezTo>
                  <a:pt x="723" y="21600"/>
                  <a:pt x="669" y="21598"/>
                  <a:pt x="619" y="21593"/>
                </a:cubicBezTo>
                <a:cubicBezTo>
                  <a:pt x="573" y="21588"/>
                  <a:pt x="523" y="21578"/>
                  <a:pt x="478" y="21566"/>
                </a:cubicBezTo>
                <a:cubicBezTo>
                  <a:pt x="428" y="21556"/>
                  <a:pt x="386" y="21541"/>
                  <a:pt x="345" y="21524"/>
                </a:cubicBezTo>
                <a:cubicBezTo>
                  <a:pt x="299" y="21507"/>
                  <a:pt x="262" y="21490"/>
                  <a:pt x="224" y="21467"/>
                </a:cubicBezTo>
                <a:cubicBezTo>
                  <a:pt x="191" y="21445"/>
                  <a:pt x="158" y="21423"/>
                  <a:pt x="129" y="21399"/>
                </a:cubicBezTo>
                <a:cubicBezTo>
                  <a:pt x="104" y="21374"/>
                  <a:pt x="79" y="21347"/>
                  <a:pt x="58" y="21320"/>
                </a:cubicBezTo>
                <a:cubicBezTo>
                  <a:pt x="37" y="21293"/>
                  <a:pt x="25" y="21264"/>
                  <a:pt x="17" y="21234"/>
                </a:cubicBezTo>
                <a:cubicBezTo>
                  <a:pt x="4" y="21205"/>
                  <a:pt x="0" y="21175"/>
                  <a:pt x="0" y="21146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15A9C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1"/>
          <p:cNvSpPr/>
          <p:nvPr/>
        </p:nvSpPr>
        <p:spPr>
          <a:xfrm>
            <a:off x="4410075" y="1671955"/>
            <a:ext cx="410210" cy="428625"/>
          </a:xfrm>
          <a:custGeom>
            <a:rect b="b" l="l" r="r" t="t"/>
            <a:pathLst>
              <a:path extrusionOk="0" h="21600" w="21600">
                <a:moveTo>
                  <a:pt x="21600" y="10785"/>
                </a:moveTo>
                <a:cubicBezTo>
                  <a:pt x="21600" y="11141"/>
                  <a:pt x="21585" y="11497"/>
                  <a:pt x="21554" y="11854"/>
                </a:cubicBezTo>
                <a:cubicBezTo>
                  <a:pt x="21523" y="12195"/>
                  <a:pt x="21461" y="12551"/>
                  <a:pt x="21399" y="12892"/>
                </a:cubicBezTo>
                <a:cubicBezTo>
                  <a:pt x="21321" y="13248"/>
                  <a:pt x="21244" y="13589"/>
                  <a:pt x="21135" y="13930"/>
                </a:cubicBezTo>
                <a:cubicBezTo>
                  <a:pt x="21042" y="14255"/>
                  <a:pt x="20918" y="14596"/>
                  <a:pt x="20779" y="14922"/>
                </a:cubicBezTo>
                <a:cubicBezTo>
                  <a:pt x="20655" y="15247"/>
                  <a:pt x="20500" y="15572"/>
                  <a:pt x="20329" y="15882"/>
                </a:cubicBezTo>
                <a:cubicBezTo>
                  <a:pt x="20159" y="16192"/>
                  <a:pt x="19989" y="16502"/>
                  <a:pt x="19787" y="16797"/>
                </a:cubicBezTo>
                <a:cubicBezTo>
                  <a:pt x="19586" y="17091"/>
                  <a:pt x="19384" y="17385"/>
                  <a:pt x="19152" y="17649"/>
                </a:cubicBezTo>
                <a:cubicBezTo>
                  <a:pt x="18935" y="17928"/>
                  <a:pt x="18687" y="18191"/>
                  <a:pt x="18439" y="18439"/>
                </a:cubicBezTo>
                <a:cubicBezTo>
                  <a:pt x="18191" y="18687"/>
                  <a:pt x="17928" y="18919"/>
                  <a:pt x="17664" y="19152"/>
                </a:cubicBezTo>
                <a:cubicBezTo>
                  <a:pt x="17385" y="19369"/>
                  <a:pt x="17106" y="19586"/>
                  <a:pt x="16812" y="19772"/>
                </a:cubicBezTo>
                <a:cubicBezTo>
                  <a:pt x="16518" y="19973"/>
                  <a:pt x="16208" y="20159"/>
                  <a:pt x="15898" y="20329"/>
                </a:cubicBezTo>
                <a:cubicBezTo>
                  <a:pt x="15588" y="20484"/>
                  <a:pt x="15263" y="20639"/>
                  <a:pt x="14937" y="20779"/>
                </a:cubicBezTo>
                <a:cubicBezTo>
                  <a:pt x="14612" y="20918"/>
                  <a:pt x="14286" y="21027"/>
                  <a:pt x="13945" y="21135"/>
                </a:cubicBezTo>
                <a:cubicBezTo>
                  <a:pt x="13605" y="21228"/>
                  <a:pt x="13264" y="21321"/>
                  <a:pt x="12923" y="21383"/>
                </a:cubicBezTo>
                <a:cubicBezTo>
                  <a:pt x="12566" y="21461"/>
                  <a:pt x="12226" y="21507"/>
                  <a:pt x="11869" y="21538"/>
                </a:cubicBezTo>
                <a:cubicBezTo>
                  <a:pt x="11513" y="21585"/>
                  <a:pt x="11172" y="21600"/>
                  <a:pt x="10815" y="21600"/>
                </a:cubicBezTo>
                <a:cubicBezTo>
                  <a:pt x="10459" y="21600"/>
                  <a:pt x="10103" y="21585"/>
                  <a:pt x="9762" y="21538"/>
                </a:cubicBezTo>
                <a:cubicBezTo>
                  <a:pt x="9405" y="21507"/>
                  <a:pt x="9049" y="21461"/>
                  <a:pt x="8708" y="21383"/>
                </a:cubicBezTo>
                <a:cubicBezTo>
                  <a:pt x="8367" y="21321"/>
                  <a:pt x="8026" y="21228"/>
                  <a:pt x="7686" y="21135"/>
                </a:cubicBezTo>
                <a:cubicBezTo>
                  <a:pt x="7345" y="21027"/>
                  <a:pt x="6988" y="20918"/>
                  <a:pt x="6663" y="20779"/>
                </a:cubicBezTo>
                <a:cubicBezTo>
                  <a:pt x="6337" y="20639"/>
                  <a:pt x="6028" y="20484"/>
                  <a:pt x="5718" y="20329"/>
                </a:cubicBezTo>
                <a:cubicBezTo>
                  <a:pt x="5392" y="20159"/>
                  <a:pt x="5098" y="19973"/>
                  <a:pt x="4803" y="19772"/>
                </a:cubicBezTo>
                <a:cubicBezTo>
                  <a:pt x="4509" y="19586"/>
                  <a:pt x="4230" y="19369"/>
                  <a:pt x="3951" y="19152"/>
                </a:cubicBezTo>
                <a:cubicBezTo>
                  <a:pt x="3672" y="18919"/>
                  <a:pt x="3424" y="18687"/>
                  <a:pt x="3161" y="18439"/>
                </a:cubicBezTo>
                <a:cubicBezTo>
                  <a:pt x="2913" y="18191"/>
                  <a:pt x="2681" y="17928"/>
                  <a:pt x="2464" y="17649"/>
                </a:cubicBezTo>
                <a:cubicBezTo>
                  <a:pt x="2231" y="17385"/>
                  <a:pt x="2014" y="17091"/>
                  <a:pt x="1828" y="16797"/>
                </a:cubicBezTo>
                <a:cubicBezTo>
                  <a:pt x="1627" y="16502"/>
                  <a:pt x="1441" y="16192"/>
                  <a:pt x="1286" y="15882"/>
                </a:cubicBezTo>
                <a:cubicBezTo>
                  <a:pt x="1116" y="15572"/>
                  <a:pt x="961" y="15247"/>
                  <a:pt x="821" y="14922"/>
                </a:cubicBezTo>
                <a:cubicBezTo>
                  <a:pt x="697" y="14596"/>
                  <a:pt x="573" y="14255"/>
                  <a:pt x="465" y="13930"/>
                </a:cubicBezTo>
                <a:cubicBezTo>
                  <a:pt x="372" y="13589"/>
                  <a:pt x="279" y="13248"/>
                  <a:pt x="217" y="12892"/>
                </a:cubicBezTo>
                <a:cubicBezTo>
                  <a:pt x="139" y="12551"/>
                  <a:pt x="93" y="12195"/>
                  <a:pt x="62" y="11854"/>
                </a:cubicBezTo>
                <a:cubicBezTo>
                  <a:pt x="31" y="11497"/>
                  <a:pt x="0" y="11141"/>
                  <a:pt x="0" y="10785"/>
                </a:cubicBezTo>
                <a:cubicBezTo>
                  <a:pt x="0" y="10444"/>
                  <a:pt x="31" y="10087"/>
                  <a:pt x="62" y="9731"/>
                </a:cubicBezTo>
                <a:cubicBezTo>
                  <a:pt x="93" y="9374"/>
                  <a:pt x="139" y="9034"/>
                  <a:pt x="217" y="8693"/>
                </a:cubicBezTo>
                <a:cubicBezTo>
                  <a:pt x="279" y="8336"/>
                  <a:pt x="372" y="7995"/>
                  <a:pt x="465" y="7655"/>
                </a:cubicBezTo>
                <a:cubicBezTo>
                  <a:pt x="573" y="7314"/>
                  <a:pt x="697" y="6988"/>
                  <a:pt x="821" y="6663"/>
                </a:cubicBezTo>
                <a:cubicBezTo>
                  <a:pt x="961" y="6337"/>
                  <a:pt x="1116" y="6012"/>
                  <a:pt x="1286" y="5702"/>
                </a:cubicBezTo>
                <a:cubicBezTo>
                  <a:pt x="1441" y="5392"/>
                  <a:pt x="1627" y="5082"/>
                  <a:pt x="1828" y="4803"/>
                </a:cubicBezTo>
                <a:cubicBezTo>
                  <a:pt x="2014" y="4509"/>
                  <a:pt x="2231" y="4215"/>
                  <a:pt x="2464" y="3951"/>
                </a:cubicBezTo>
                <a:cubicBezTo>
                  <a:pt x="2681" y="3672"/>
                  <a:pt x="2913" y="3409"/>
                  <a:pt x="3161" y="3161"/>
                </a:cubicBezTo>
                <a:cubicBezTo>
                  <a:pt x="3424" y="2913"/>
                  <a:pt x="3672" y="2681"/>
                  <a:pt x="3951" y="2448"/>
                </a:cubicBezTo>
                <a:cubicBezTo>
                  <a:pt x="4230" y="2231"/>
                  <a:pt x="4509" y="2014"/>
                  <a:pt x="4803" y="1813"/>
                </a:cubicBezTo>
                <a:cubicBezTo>
                  <a:pt x="5098" y="1627"/>
                  <a:pt x="5392" y="1441"/>
                  <a:pt x="5718" y="1271"/>
                </a:cubicBezTo>
                <a:cubicBezTo>
                  <a:pt x="6028" y="1100"/>
                  <a:pt x="6337" y="961"/>
                  <a:pt x="6663" y="821"/>
                </a:cubicBezTo>
                <a:cubicBezTo>
                  <a:pt x="6988" y="682"/>
                  <a:pt x="7345" y="573"/>
                  <a:pt x="7686" y="465"/>
                </a:cubicBezTo>
                <a:cubicBezTo>
                  <a:pt x="8026" y="356"/>
                  <a:pt x="8367" y="279"/>
                  <a:pt x="8708" y="201"/>
                </a:cubicBezTo>
                <a:cubicBezTo>
                  <a:pt x="9049" y="139"/>
                  <a:pt x="9405" y="93"/>
                  <a:pt x="9762" y="46"/>
                </a:cubicBezTo>
                <a:cubicBezTo>
                  <a:pt x="10103" y="15"/>
                  <a:pt x="10459" y="0"/>
                  <a:pt x="10815" y="0"/>
                </a:cubicBezTo>
                <a:cubicBezTo>
                  <a:pt x="11172" y="0"/>
                  <a:pt x="11513" y="15"/>
                  <a:pt x="11869" y="46"/>
                </a:cubicBezTo>
                <a:cubicBezTo>
                  <a:pt x="12226" y="93"/>
                  <a:pt x="12566" y="139"/>
                  <a:pt x="12923" y="201"/>
                </a:cubicBezTo>
                <a:cubicBezTo>
                  <a:pt x="13264" y="279"/>
                  <a:pt x="13605" y="356"/>
                  <a:pt x="13945" y="465"/>
                </a:cubicBezTo>
                <a:cubicBezTo>
                  <a:pt x="14286" y="573"/>
                  <a:pt x="14612" y="682"/>
                  <a:pt x="14937" y="821"/>
                </a:cubicBezTo>
                <a:cubicBezTo>
                  <a:pt x="15263" y="961"/>
                  <a:pt x="15588" y="1100"/>
                  <a:pt x="15898" y="1271"/>
                </a:cubicBezTo>
                <a:cubicBezTo>
                  <a:pt x="16208" y="1441"/>
                  <a:pt x="16518" y="1627"/>
                  <a:pt x="16812" y="1813"/>
                </a:cubicBezTo>
                <a:cubicBezTo>
                  <a:pt x="17106" y="2014"/>
                  <a:pt x="17385" y="2231"/>
                  <a:pt x="17664" y="2448"/>
                </a:cubicBezTo>
                <a:cubicBezTo>
                  <a:pt x="17928" y="2681"/>
                  <a:pt x="18191" y="2913"/>
                  <a:pt x="18439" y="3161"/>
                </a:cubicBezTo>
                <a:cubicBezTo>
                  <a:pt x="18687" y="3409"/>
                  <a:pt x="18935" y="3672"/>
                  <a:pt x="19152" y="3951"/>
                </a:cubicBezTo>
                <a:cubicBezTo>
                  <a:pt x="19384" y="4215"/>
                  <a:pt x="19586" y="4509"/>
                  <a:pt x="19787" y="4803"/>
                </a:cubicBezTo>
                <a:cubicBezTo>
                  <a:pt x="19989" y="5082"/>
                  <a:pt x="20159" y="5392"/>
                  <a:pt x="20329" y="5702"/>
                </a:cubicBezTo>
                <a:cubicBezTo>
                  <a:pt x="20500" y="6012"/>
                  <a:pt x="20655" y="6337"/>
                  <a:pt x="20779" y="6663"/>
                </a:cubicBezTo>
                <a:cubicBezTo>
                  <a:pt x="20918" y="6988"/>
                  <a:pt x="21042" y="7314"/>
                  <a:pt x="21135" y="7655"/>
                </a:cubicBezTo>
                <a:cubicBezTo>
                  <a:pt x="21244" y="7995"/>
                  <a:pt x="21321" y="8336"/>
                  <a:pt x="21399" y="8693"/>
                </a:cubicBezTo>
                <a:cubicBezTo>
                  <a:pt x="21461" y="9034"/>
                  <a:pt x="21523" y="9374"/>
                  <a:pt x="21554" y="9731"/>
                </a:cubicBezTo>
                <a:cubicBezTo>
                  <a:pt x="21585" y="10087"/>
                  <a:pt x="21600" y="10444"/>
                  <a:pt x="21600" y="10785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15A9C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图片 1011" id="214" name="Google Shape;21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33900" y="1800860"/>
            <a:ext cx="163195" cy="17081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15A9C">
                <a:alpha val="40000"/>
              </a:srgbClr>
            </a:outerShdw>
          </a:effectLst>
        </p:spPr>
      </p:pic>
      <p:sp>
        <p:nvSpPr>
          <p:cNvPr id="215" name="Google Shape;215;p31"/>
          <p:cNvSpPr/>
          <p:nvPr/>
        </p:nvSpPr>
        <p:spPr>
          <a:xfrm>
            <a:off x="4164965" y="2211705"/>
            <a:ext cx="898525" cy="2000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15A9C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Agent Discovery</a:t>
            </a:r>
            <a:endParaRPr b="0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1"/>
          <p:cNvSpPr/>
          <p:nvPr/>
        </p:nvSpPr>
        <p:spPr>
          <a:xfrm>
            <a:off x="5407660" y="1529080"/>
            <a:ext cx="1529715" cy="2707640"/>
          </a:xfrm>
          <a:custGeom>
            <a:rect b="b" l="l" r="r" t="t"/>
            <a:pathLst>
              <a:path extrusionOk="0" h="21600" w="21600">
                <a:moveTo>
                  <a:pt x="0" y="21146"/>
                </a:moveTo>
                <a:lnTo>
                  <a:pt x="0" y="454"/>
                </a:lnTo>
                <a:cubicBezTo>
                  <a:pt x="0" y="425"/>
                  <a:pt x="4" y="395"/>
                  <a:pt x="12" y="366"/>
                </a:cubicBezTo>
                <a:cubicBezTo>
                  <a:pt x="25" y="336"/>
                  <a:pt x="37" y="309"/>
                  <a:pt x="58" y="280"/>
                </a:cubicBezTo>
                <a:cubicBezTo>
                  <a:pt x="75" y="253"/>
                  <a:pt x="100" y="226"/>
                  <a:pt x="129" y="201"/>
                </a:cubicBezTo>
                <a:cubicBezTo>
                  <a:pt x="158" y="177"/>
                  <a:pt x="187" y="155"/>
                  <a:pt x="224" y="133"/>
                </a:cubicBezTo>
                <a:cubicBezTo>
                  <a:pt x="262" y="113"/>
                  <a:pt x="299" y="93"/>
                  <a:pt x="341" y="76"/>
                </a:cubicBezTo>
                <a:cubicBezTo>
                  <a:pt x="382" y="59"/>
                  <a:pt x="428" y="47"/>
                  <a:pt x="474" y="34"/>
                </a:cubicBezTo>
                <a:cubicBezTo>
                  <a:pt x="519" y="22"/>
                  <a:pt x="569" y="15"/>
                  <a:pt x="619" y="7"/>
                </a:cubicBezTo>
                <a:cubicBezTo>
                  <a:pt x="669" y="2"/>
                  <a:pt x="719" y="0"/>
                  <a:pt x="768" y="0"/>
                </a:cubicBezTo>
                <a:lnTo>
                  <a:pt x="20832" y="0"/>
                </a:lnTo>
                <a:cubicBezTo>
                  <a:pt x="20881" y="0"/>
                  <a:pt x="20931" y="2"/>
                  <a:pt x="20981" y="7"/>
                </a:cubicBezTo>
                <a:cubicBezTo>
                  <a:pt x="21031" y="15"/>
                  <a:pt x="21077" y="22"/>
                  <a:pt x="21126" y="34"/>
                </a:cubicBezTo>
                <a:cubicBezTo>
                  <a:pt x="21172" y="47"/>
                  <a:pt x="21218" y="59"/>
                  <a:pt x="21259" y="76"/>
                </a:cubicBezTo>
                <a:cubicBezTo>
                  <a:pt x="21301" y="93"/>
                  <a:pt x="21338" y="113"/>
                  <a:pt x="21376" y="133"/>
                </a:cubicBezTo>
                <a:cubicBezTo>
                  <a:pt x="21413" y="155"/>
                  <a:pt x="21442" y="177"/>
                  <a:pt x="21471" y="201"/>
                </a:cubicBezTo>
                <a:cubicBezTo>
                  <a:pt x="21500" y="226"/>
                  <a:pt x="21521" y="253"/>
                  <a:pt x="21542" y="280"/>
                </a:cubicBezTo>
                <a:cubicBezTo>
                  <a:pt x="21563" y="309"/>
                  <a:pt x="21575" y="336"/>
                  <a:pt x="21588" y="366"/>
                </a:cubicBezTo>
                <a:cubicBezTo>
                  <a:pt x="21596" y="395"/>
                  <a:pt x="21600" y="425"/>
                  <a:pt x="21600" y="454"/>
                </a:cubicBezTo>
                <a:lnTo>
                  <a:pt x="21600" y="21146"/>
                </a:lnTo>
                <a:cubicBezTo>
                  <a:pt x="21600" y="21175"/>
                  <a:pt x="21596" y="21205"/>
                  <a:pt x="21588" y="21234"/>
                </a:cubicBezTo>
                <a:cubicBezTo>
                  <a:pt x="21575" y="21264"/>
                  <a:pt x="21563" y="21293"/>
                  <a:pt x="21542" y="21320"/>
                </a:cubicBezTo>
                <a:cubicBezTo>
                  <a:pt x="21521" y="21347"/>
                  <a:pt x="21500" y="21374"/>
                  <a:pt x="21471" y="21399"/>
                </a:cubicBezTo>
                <a:cubicBezTo>
                  <a:pt x="21442" y="21423"/>
                  <a:pt x="21413" y="21445"/>
                  <a:pt x="21376" y="21467"/>
                </a:cubicBezTo>
                <a:cubicBezTo>
                  <a:pt x="21338" y="21490"/>
                  <a:pt x="21301" y="21507"/>
                  <a:pt x="21259" y="21524"/>
                </a:cubicBezTo>
                <a:cubicBezTo>
                  <a:pt x="21218" y="21541"/>
                  <a:pt x="21172" y="21556"/>
                  <a:pt x="21126" y="21566"/>
                </a:cubicBezTo>
                <a:cubicBezTo>
                  <a:pt x="21077" y="21578"/>
                  <a:pt x="21031" y="21588"/>
                  <a:pt x="20981" y="21593"/>
                </a:cubicBezTo>
                <a:cubicBezTo>
                  <a:pt x="20931" y="21598"/>
                  <a:pt x="20881" y="21600"/>
                  <a:pt x="20832" y="21600"/>
                </a:cubicBezTo>
                <a:lnTo>
                  <a:pt x="768" y="21600"/>
                </a:lnTo>
                <a:cubicBezTo>
                  <a:pt x="719" y="21600"/>
                  <a:pt x="669" y="21598"/>
                  <a:pt x="619" y="21593"/>
                </a:cubicBezTo>
                <a:cubicBezTo>
                  <a:pt x="569" y="21588"/>
                  <a:pt x="519" y="21578"/>
                  <a:pt x="474" y="21566"/>
                </a:cubicBezTo>
                <a:cubicBezTo>
                  <a:pt x="428" y="21556"/>
                  <a:pt x="382" y="21541"/>
                  <a:pt x="341" y="21524"/>
                </a:cubicBezTo>
                <a:cubicBezTo>
                  <a:pt x="299" y="21507"/>
                  <a:pt x="262" y="21490"/>
                  <a:pt x="224" y="21467"/>
                </a:cubicBezTo>
                <a:cubicBezTo>
                  <a:pt x="187" y="21445"/>
                  <a:pt x="158" y="21423"/>
                  <a:pt x="129" y="21399"/>
                </a:cubicBezTo>
                <a:cubicBezTo>
                  <a:pt x="100" y="21374"/>
                  <a:pt x="75" y="21347"/>
                  <a:pt x="58" y="21320"/>
                </a:cubicBezTo>
                <a:cubicBezTo>
                  <a:pt x="37" y="21293"/>
                  <a:pt x="25" y="21264"/>
                  <a:pt x="12" y="21234"/>
                </a:cubicBezTo>
                <a:cubicBezTo>
                  <a:pt x="4" y="21205"/>
                  <a:pt x="0" y="21175"/>
                  <a:pt x="0" y="21146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15A9C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5967730" y="1671955"/>
            <a:ext cx="410210" cy="428625"/>
          </a:xfrm>
          <a:custGeom>
            <a:rect b="b" l="l" r="r" t="t"/>
            <a:pathLst>
              <a:path extrusionOk="0" h="21600" w="21600">
                <a:moveTo>
                  <a:pt x="21600" y="10785"/>
                </a:moveTo>
                <a:cubicBezTo>
                  <a:pt x="21600" y="11141"/>
                  <a:pt x="21585" y="11497"/>
                  <a:pt x="21538" y="11854"/>
                </a:cubicBezTo>
                <a:cubicBezTo>
                  <a:pt x="21507" y="12195"/>
                  <a:pt x="21461" y="12551"/>
                  <a:pt x="21383" y="12892"/>
                </a:cubicBezTo>
                <a:cubicBezTo>
                  <a:pt x="21321" y="13248"/>
                  <a:pt x="21228" y="13589"/>
                  <a:pt x="21135" y="13930"/>
                </a:cubicBezTo>
                <a:cubicBezTo>
                  <a:pt x="21027" y="14255"/>
                  <a:pt x="20918" y="14596"/>
                  <a:pt x="20779" y="14922"/>
                </a:cubicBezTo>
                <a:cubicBezTo>
                  <a:pt x="20639" y="15247"/>
                  <a:pt x="20484" y="15572"/>
                  <a:pt x="20329" y="15882"/>
                </a:cubicBezTo>
                <a:cubicBezTo>
                  <a:pt x="20159" y="16192"/>
                  <a:pt x="19973" y="16502"/>
                  <a:pt x="19772" y="16797"/>
                </a:cubicBezTo>
                <a:cubicBezTo>
                  <a:pt x="19586" y="17091"/>
                  <a:pt x="19369" y="17385"/>
                  <a:pt x="19152" y="17649"/>
                </a:cubicBezTo>
                <a:cubicBezTo>
                  <a:pt x="18919" y="17928"/>
                  <a:pt x="18687" y="18191"/>
                  <a:pt x="18439" y="18439"/>
                </a:cubicBezTo>
                <a:cubicBezTo>
                  <a:pt x="18191" y="18687"/>
                  <a:pt x="17928" y="18919"/>
                  <a:pt x="17649" y="19152"/>
                </a:cubicBezTo>
                <a:cubicBezTo>
                  <a:pt x="17385" y="19369"/>
                  <a:pt x="17091" y="19586"/>
                  <a:pt x="16797" y="19772"/>
                </a:cubicBezTo>
                <a:cubicBezTo>
                  <a:pt x="16502" y="19973"/>
                  <a:pt x="16208" y="20159"/>
                  <a:pt x="15898" y="20329"/>
                </a:cubicBezTo>
                <a:cubicBezTo>
                  <a:pt x="15588" y="20484"/>
                  <a:pt x="15263" y="20639"/>
                  <a:pt x="14937" y="20779"/>
                </a:cubicBezTo>
                <a:cubicBezTo>
                  <a:pt x="14612" y="20918"/>
                  <a:pt x="14271" y="21027"/>
                  <a:pt x="13945" y="21135"/>
                </a:cubicBezTo>
                <a:cubicBezTo>
                  <a:pt x="13605" y="21228"/>
                  <a:pt x="13264" y="21321"/>
                  <a:pt x="12907" y="21383"/>
                </a:cubicBezTo>
                <a:cubicBezTo>
                  <a:pt x="12566" y="21461"/>
                  <a:pt x="12210" y="21507"/>
                  <a:pt x="11869" y="21538"/>
                </a:cubicBezTo>
                <a:cubicBezTo>
                  <a:pt x="11513" y="21585"/>
                  <a:pt x="11141" y="21600"/>
                  <a:pt x="10785" y="21600"/>
                </a:cubicBezTo>
                <a:cubicBezTo>
                  <a:pt x="10444" y="21600"/>
                  <a:pt x="10087" y="21585"/>
                  <a:pt x="9731" y="21538"/>
                </a:cubicBezTo>
                <a:cubicBezTo>
                  <a:pt x="9374" y="21507"/>
                  <a:pt x="9034" y="21461"/>
                  <a:pt x="8693" y="21383"/>
                </a:cubicBezTo>
                <a:cubicBezTo>
                  <a:pt x="8336" y="21321"/>
                  <a:pt x="7995" y="21228"/>
                  <a:pt x="7655" y="21135"/>
                </a:cubicBezTo>
                <a:cubicBezTo>
                  <a:pt x="7314" y="21027"/>
                  <a:pt x="6988" y="20918"/>
                  <a:pt x="6663" y="20779"/>
                </a:cubicBezTo>
                <a:cubicBezTo>
                  <a:pt x="6337" y="20639"/>
                  <a:pt x="6012" y="20484"/>
                  <a:pt x="5702" y="20329"/>
                </a:cubicBezTo>
                <a:cubicBezTo>
                  <a:pt x="5392" y="20159"/>
                  <a:pt x="5082" y="19973"/>
                  <a:pt x="4803" y="19772"/>
                </a:cubicBezTo>
                <a:cubicBezTo>
                  <a:pt x="4509" y="19586"/>
                  <a:pt x="4215" y="19369"/>
                  <a:pt x="3951" y="19152"/>
                </a:cubicBezTo>
                <a:cubicBezTo>
                  <a:pt x="3672" y="18919"/>
                  <a:pt x="3409" y="18687"/>
                  <a:pt x="3161" y="18439"/>
                </a:cubicBezTo>
                <a:cubicBezTo>
                  <a:pt x="2913" y="18191"/>
                  <a:pt x="2681" y="17928"/>
                  <a:pt x="2448" y="17649"/>
                </a:cubicBezTo>
                <a:cubicBezTo>
                  <a:pt x="2231" y="17385"/>
                  <a:pt x="2014" y="17091"/>
                  <a:pt x="1813" y="16797"/>
                </a:cubicBezTo>
                <a:cubicBezTo>
                  <a:pt x="1627" y="16502"/>
                  <a:pt x="1441" y="16192"/>
                  <a:pt x="1271" y="15882"/>
                </a:cubicBezTo>
                <a:cubicBezTo>
                  <a:pt x="1116" y="15572"/>
                  <a:pt x="961" y="15247"/>
                  <a:pt x="821" y="14922"/>
                </a:cubicBezTo>
                <a:cubicBezTo>
                  <a:pt x="682" y="14596"/>
                  <a:pt x="573" y="14255"/>
                  <a:pt x="465" y="13930"/>
                </a:cubicBezTo>
                <a:cubicBezTo>
                  <a:pt x="356" y="13589"/>
                  <a:pt x="279" y="13248"/>
                  <a:pt x="201" y="12892"/>
                </a:cubicBezTo>
                <a:cubicBezTo>
                  <a:pt x="139" y="12551"/>
                  <a:pt x="93" y="12195"/>
                  <a:pt x="46" y="11854"/>
                </a:cubicBezTo>
                <a:cubicBezTo>
                  <a:pt x="15" y="11497"/>
                  <a:pt x="0" y="11141"/>
                  <a:pt x="0" y="10785"/>
                </a:cubicBezTo>
                <a:cubicBezTo>
                  <a:pt x="0" y="10444"/>
                  <a:pt x="15" y="10087"/>
                  <a:pt x="46" y="9731"/>
                </a:cubicBezTo>
                <a:cubicBezTo>
                  <a:pt x="93" y="9374"/>
                  <a:pt x="139" y="9034"/>
                  <a:pt x="201" y="8693"/>
                </a:cubicBezTo>
                <a:cubicBezTo>
                  <a:pt x="279" y="8336"/>
                  <a:pt x="356" y="7995"/>
                  <a:pt x="465" y="7655"/>
                </a:cubicBezTo>
                <a:cubicBezTo>
                  <a:pt x="573" y="7314"/>
                  <a:pt x="682" y="6988"/>
                  <a:pt x="821" y="6663"/>
                </a:cubicBezTo>
                <a:cubicBezTo>
                  <a:pt x="961" y="6337"/>
                  <a:pt x="1116" y="6012"/>
                  <a:pt x="1271" y="5702"/>
                </a:cubicBezTo>
                <a:cubicBezTo>
                  <a:pt x="1441" y="5392"/>
                  <a:pt x="1627" y="5082"/>
                  <a:pt x="1813" y="4803"/>
                </a:cubicBezTo>
                <a:cubicBezTo>
                  <a:pt x="2014" y="4509"/>
                  <a:pt x="2231" y="4215"/>
                  <a:pt x="2448" y="3951"/>
                </a:cubicBezTo>
                <a:cubicBezTo>
                  <a:pt x="2681" y="3672"/>
                  <a:pt x="2913" y="3409"/>
                  <a:pt x="3161" y="3161"/>
                </a:cubicBezTo>
                <a:cubicBezTo>
                  <a:pt x="3409" y="2913"/>
                  <a:pt x="3672" y="2681"/>
                  <a:pt x="3951" y="2448"/>
                </a:cubicBezTo>
                <a:cubicBezTo>
                  <a:pt x="4215" y="2231"/>
                  <a:pt x="4509" y="2014"/>
                  <a:pt x="4803" y="1813"/>
                </a:cubicBezTo>
                <a:cubicBezTo>
                  <a:pt x="5082" y="1627"/>
                  <a:pt x="5392" y="1441"/>
                  <a:pt x="5702" y="1271"/>
                </a:cubicBezTo>
                <a:cubicBezTo>
                  <a:pt x="6012" y="1100"/>
                  <a:pt x="6337" y="961"/>
                  <a:pt x="6663" y="821"/>
                </a:cubicBezTo>
                <a:cubicBezTo>
                  <a:pt x="6988" y="682"/>
                  <a:pt x="7314" y="573"/>
                  <a:pt x="7655" y="465"/>
                </a:cubicBezTo>
                <a:cubicBezTo>
                  <a:pt x="7995" y="356"/>
                  <a:pt x="8336" y="279"/>
                  <a:pt x="8693" y="201"/>
                </a:cubicBezTo>
                <a:cubicBezTo>
                  <a:pt x="9034" y="139"/>
                  <a:pt x="9374" y="93"/>
                  <a:pt x="9731" y="46"/>
                </a:cubicBezTo>
                <a:cubicBezTo>
                  <a:pt x="10087" y="15"/>
                  <a:pt x="10444" y="0"/>
                  <a:pt x="10785" y="0"/>
                </a:cubicBezTo>
                <a:cubicBezTo>
                  <a:pt x="11141" y="0"/>
                  <a:pt x="11513" y="15"/>
                  <a:pt x="11869" y="46"/>
                </a:cubicBezTo>
                <a:cubicBezTo>
                  <a:pt x="12210" y="93"/>
                  <a:pt x="12566" y="139"/>
                  <a:pt x="12907" y="201"/>
                </a:cubicBezTo>
                <a:cubicBezTo>
                  <a:pt x="13264" y="279"/>
                  <a:pt x="13605" y="356"/>
                  <a:pt x="13945" y="465"/>
                </a:cubicBezTo>
                <a:cubicBezTo>
                  <a:pt x="14271" y="573"/>
                  <a:pt x="14612" y="682"/>
                  <a:pt x="14937" y="821"/>
                </a:cubicBezTo>
                <a:cubicBezTo>
                  <a:pt x="15263" y="961"/>
                  <a:pt x="15588" y="1100"/>
                  <a:pt x="15898" y="1271"/>
                </a:cubicBezTo>
                <a:cubicBezTo>
                  <a:pt x="16208" y="1441"/>
                  <a:pt x="16502" y="1627"/>
                  <a:pt x="16797" y="1813"/>
                </a:cubicBezTo>
                <a:cubicBezTo>
                  <a:pt x="17091" y="2014"/>
                  <a:pt x="17385" y="2231"/>
                  <a:pt x="17649" y="2448"/>
                </a:cubicBezTo>
                <a:cubicBezTo>
                  <a:pt x="17928" y="2681"/>
                  <a:pt x="18191" y="2913"/>
                  <a:pt x="18439" y="3161"/>
                </a:cubicBezTo>
                <a:cubicBezTo>
                  <a:pt x="18687" y="3409"/>
                  <a:pt x="18919" y="3672"/>
                  <a:pt x="19152" y="3951"/>
                </a:cubicBezTo>
                <a:cubicBezTo>
                  <a:pt x="19369" y="4215"/>
                  <a:pt x="19586" y="4509"/>
                  <a:pt x="19772" y="4803"/>
                </a:cubicBezTo>
                <a:cubicBezTo>
                  <a:pt x="19973" y="5082"/>
                  <a:pt x="20159" y="5392"/>
                  <a:pt x="20329" y="5702"/>
                </a:cubicBezTo>
                <a:cubicBezTo>
                  <a:pt x="20484" y="6012"/>
                  <a:pt x="20639" y="6337"/>
                  <a:pt x="20779" y="6663"/>
                </a:cubicBezTo>
                <a:cubicBezTo>
                  <a:pt x="20918" y="6988"/>
                  <a:pt x="21027" y="7314"/>
                  <a:pt x="21135" y="7655"/>
                </a:cubicBezTo>
                <a:cubicBezTo>
                  <a:pt x="21228" y="7995"/>
                  <a:pt x="21321" y="8336"/>
                  <a:pt x="21383" y="8693"/>
                </a:cubicBezTo>
                <a:cubicBezTo>
                  <a:pt x="21461" y="9034"/>
                  <a:pt x="21507" y="9374"/>
                  <a:pt x="21538" y="9731"/>
                </a:cubicBezTo>
                <a:cubicBezTo>
                  <a:pt x="21585" y="10087"/>
                  <a:pt x="21600" y="10444"/>
                  <a:pt x="21600" y="10785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15A9C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5763260" y="2225040"/>
            <a:ext cx="898525" cy="2000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15A9C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r>
              <a:rPr b="0" i="0" lang="en" sz="1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/Privacy</a:t>
            </a:r>
            <a:endParaRPr b="0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图片 1042" id="219" name="Google Shape;219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06795" y="1800860"/>
            <a:ext cx="122555" cy="17081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15A9C">
                <a:alpha val="40000"/>
              </a:srgbClr>
            </a:outerShdw>
          </a:effectLst>
        </p:spPr>
      </p:pic>
      <p:grpSp>
        <p:nvGrpSpPr>
          <p:cNvPr id="220" name="Google Shape;220;p31"/>
          <p:cNvGrpSpPr/>
          <p:nvPr/>
        </p:nvGrpSpPr>
        <p:grpSpPr>
          <a:xfrm>
            <a:off x="1651000" y="4515485"/>
            <a:ext cx="5019040" cy="399086"/>
            <a:chOff x="1530" y="6977"/>
            <a:chExt cx="7904" cy="628"/>
          </a:xfrm>
        </p:grpSpPr>
        <p:grpSp>
          <p:nvGrpSpPr>
            <p:cNvPr id="221" name="Google Shape;221;p31"/>
            <p:cNvGrpSpPr/>
            <p:nvPr/>
          </p:nvGrpSpPr>
          <p:grpSpPr>
            <a:xfrm>
              <a:off x="1617" y="6977"/>
              <a:ext cx="7817" cy="628"/>
              <a:chOff x="1438" y="6809"/>
              <a:chExt cx="7817" cy="628"/>
            </a:xfrm>
          </p:grpSpPr>
          <p:sp>
            <p:nvSpPr>
              <p:cNvPr id="222" name="Google Shape;222;p31"/>
              <p:cNvSpPr txBox="1"/>
              <p:nvPr/>
            </p:nvSpPr>
            <p:spPr>
              <a:xfrm>
                <a:off x="1755" y="6809"/>
                <a:ext cx="75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" sz="1200" u="none" cap="none" strike="noStrike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For more information, see Protocol Specification at</a:t>
                </a:r>
                <a:r>
                  <a:rPr b="0" i="0" lang="en" sz="1200" u="none" cap="none" strike="noStrike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: </a:t>
                </a:r>
                <a:endParaRPr b="0" i="0" sz="12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200" u="none" cap="none" strike="noStrike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https://w3c-cg.github.io/ai-agent-protocol/protocol.html</a:t>
                </a:r>
                <a:endParaRPr b="0" i="0" sz="12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31"/>
              <p:cNvSpPr txBox="1"/>
              <p:nvPr/>
            </p:nvSpPr>
            <p:spPr>
              <a:xfrm>
                <a:off x="1438" y="6837"/>
                <a:ext cx="48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800" u="none" cap="none" strike="noStrik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“</a:t>
                </a:r>
                <a:r>
                  <a:rPr b="0" i="0" lang="en" sz="1400" u="none" cap="none" strike="noStrike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4" name="Google Shape;224;p31"/>
            <p:cNvSpPr/>
            <p:nvPr/>
          </p:nvSpPr>
          <p:spPr>
            <a:xfrm>
              <a:off x="1530" y="6977"/>
              <a:ext cx="94" cy="620"/>
            </a:xfrm>
            <a:prstGeom prst="rect">
              <a:avLst/>
            </a:prstGeom>
            <a:gradFill>
              <a:gsLst>
                <a:gs pos="0">
                  <a:srgbClr val="A8D6FE"/>
                </a:gs>
                <a:gs pos="95000">
                  <a:srgbClr val="435B75"/>
                </a:gs>
                <a:gs pos="100000">
                  <a:srgbClr val="559BD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25" name="Google Shape;225;p31"/>
          <p:cNvSpPr txBox="1"/>
          <p:nvPr/>
        </p:nvSpPr>
        <p:spPr>
          <a:xfrm>
            <a:off x="913765" y="2521585"/>
            <a:ext cx="1207770" cy="152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Uniﬁed identity verification across platforms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Enables trusted interactions between agents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DID / OpenID / API Keys?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2468880" y="2519680"/>
            <a:ext cx="1279525" cy="152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information description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Capability, supported protocols declaration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 / JSON-LD / WoT-TD?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4007485" y="2518410"/>
            <a:ext cx="1286510" cy="1706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searching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semantic matching, task requirements, or capability characteristics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Well-known URIs / Directories?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5561965" y="2518410"/>
            <a:ext cx="128651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Authentication and Authorization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 Encryption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Integrity Protection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1800225" y="1091565"/>
            <a:ext cx="570166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key technical elements in discussion: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311700" y="190150"/>
            <a:ext cx="714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Autonomous Agents on the Web CG</a:t>
            </a:r>
            <a:endParaRPr/>
          </a:p>
        </p:txBody>
      </p:sp>
      <p:sp>
        <p:nvSpPr>
          <p:cNvPr id="235" name="Google Shape;235;p32"/>
          <p:cNvSpPr txBox="1"/>
          <p:nvPr>
            <p:ph idx="12" type="sldNum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740" y="2571750"/>
            <a:ext cx="5027930" cy="232283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 txBox="1"/>
          <p:nvPr/>
        </p:nvSpPr>
        <p:spPr>
          <a:xfrm>
            <a:off x="394970" y="1131570"/>
            <a:ext cx="8069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W3C Autonomous Agents on the Web </a:t>
            </a:r>
            <a:r>
              <a:rPr lang="en">
                <a:solidFill>
                  <a:schemeClr val="accent1"/>
                </a:solidFill>
              </a:rPr>
              <a:t>Community</a:t>
            </a: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Group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Homepage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https://www.w3.org/community/webagents/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Interoperability for Agents on the Web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https://w3c-cg.github.io/webagents/TaskForces/Interoperability/Reports/report-interoperability.html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Manageable Affordances: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https://w3c-cg.github.io/webagents/TaskForces/ManageableAffordance/Reports/report-ma-gap-analysis.html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3"/>
          <p:cNvSpPr txBox="1"/>
          <p:nvPr>
            <p:ph type="title"/>
          </p:nvPr>
        </p:nvSpPr>
        <p:spPr>
          <a:xfrm>
            <a:off x="346625" y="195865"/>
            <a:ext cx="714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Mu</a:t>
            </a:r>
            <a:r>
              <a:rPr lang="en"/>
              <a:t>l</a:t>
            </a:r>
            <a:r>
              <a:rPr lang="en"/>
              <a:t>ti-Agent System (MAS) on Web</a:t>
            </a:r>
            <a:endParaRPr/>
          </a:p>
        </p:txBody>
      </p:sp>
      <p:pic>
        <p:nvPicPr>
          <p:cNvPr descr="MAS-modelling-dimensions" id="244" name="Google Shape;24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685" y="1635760"/>
            <a:ext cx="3448685" cy="23895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33"/>
          <p:cNvGrpSpPr/>
          <p:nvPr/>
        </p:nvGrpSpPr>
        <p:grpSpPr>
          <a:xfrm>
            <a:off x="1005705" y="4353305"/>
            <a:ext cx="6157595" cy="414338"/>
            <a:chOff x="1530" y="6890"/>
            <a:chExt cx="9697" cy="653"/>
          </a:xfrm>
        </p:grpSpPr>
        <p:grpSp>
          <p:nvGrpSpPr>
            <p:cNvPr id="246" name="Google Shape;246;p33"/>
            <p:cNvGrpSpPr/>
            <p:nvPr/>
          </p:nvGrpSpPr>
          <p:grpSpPr>
            <a:xfrm>
              <a:off x="1650" y="6890"/>
              <a:ext cx="9577" cy="653"/>
              <a:chOff x="1471" y="6722"/>
              <a:chExt cx="9577" cy="653"/>
            </a:xfrm>
          </p:grpSpPr>
          <p:sp>
            <p:nvSpPr>
              <p:cNvPr id="247" name="Google Shape;247;p33"/>
              <p:cNvSpPr txBox="1"/>
              <p:nvPr/>
            </p:nvSpPr>
            <p:spPr>
              <a:xfrm>
                <a:off x="1748" y="6722"/>
                <a:ext cx="93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" sz="900" u="none" cap="none" strike="noStrike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For more information, see Interoperability at</a:t>
                </a:r>
                <a:r>
                  <a:rPr b="0" i="0" lang="en" sz="900" u="none" cap="none" strike="noStrike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: </a:t>
                </a:r>
                <a:endParaRPr b="0" i="0" sz="9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" sz="900" u="none" cap="none" strike="noStrike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https://w3c-cg.github.io/webagents/TaskForces/Interoperability/Reports/report-interoperability.html</a:t>
                </a:r>
                <a:endParaRPr b="1" i="0" sz="9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3"/>
              <p:cNvSpPr txBox="1"/>
              <p:nvPr/>
            </p:nvSpPr>
            <p:spPr>
              <a:xfrm>
                <a:off x="1471" y="6775"/>
                <a:ext cx="48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800" u="none" cap="none" strike="noStrik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“</a:t>
                </a:r>
                <a:r>
                  <a:rPr b="0" i="0" lang="en" sz="1400" u="none" cap="none" strike="noStrike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9" name="Google Shape;249;p33"/>
            <p:cNvSpPr/>
            <p:nvPr/>
          </p:nvSpPr>
          <p:spPr>
            <a:xfrm>
              <a:off x="1530" y="6902"/>
              <a:ext cx="120" cy="505"/>
            </a:xfrm>
            <a:prstGeom prst="rect">
              <a:avLst/>
            </a:prstGeom>
            <a:gradFill>
              <a:gsLst>
                <a:gs pos="0">
                  <a:srgbClr val="A8D6FE"/>
                </a:gs>
                <a:gs pos="95000">
                  <a:srgbClr val="435B75"/>
                </a:gs>
                <a:gs pos="100000">
                  <a:srgbClr val="559BD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50" name="Google Shape;250;p33"/>
          <p:cNvSpPr txBox="1"/>
          <p:nvPr/>
        </p:nvSpPr>
        <p:spPr>
          <a:xfrm>
            <a:off x="1119505" y="1131570"/>
            <a:ext cx="575183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the four modelling dimensions used in research on engineering MAS: agent, environment, interaction, and organization.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2051685" y="4011930"/>
            <a:ext cx="5147945" cy="213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Modelling Dimensions for Engineering Multi-Agent Systems [Demazeu, 1995]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3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15CA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E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