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269" r:id="rId5"/>
    <p:sldId id="270" r:id="rId6"/>
    <p:sldId id="277" r:id="rId7"/>
    <p:sldId id="276" r:id="rId8"/>
    <p:sldId id="279" r:id="rId9"/>
    <p:sldId id="265" r:id="rId10"/>
    <p:sldId id="283" r:id="rId11"/>
    <p:sldId id="281" r:id="rId12"/>
    <p:sldId id="282" r:id="rId13"/>
    <p:sldId id="274" r:id="rId14"/>
    <p:sldId id="275" r:id="rId15"/>
    <p:sldId id="25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zhao" initials="H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6" autoAdjust="0"/>
  </p:normalViewPr>
  <p:slideViewPr>
    <p:cSldViewPr showGuides="1">
      <p:cViewPr varScale="1">
        <p:scale>
          <a:sx n="100" d="100"/>
          <a:sy n="100" d="100"/>
        </p:scale>
        <p:origin x="948" y="45"/>
      </p:cViewPr>
      <p:guideLst>
        <p:guide orient="horz" pos="2125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9E658-1106-4786-971A-5445146F5C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D68A4-8DF0-4BB9-9D7F-441AF833CE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76275"/>
            <a:ext cx="4584700" cy="3440113"/>
          </a:xfrm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887413" y="4347435"/>
            <a:ext cx="5080000" cy="4130064"/>
          </a:xfrm>
          <a:noFill/>
        </p:spPr>
        <p:txBody>
          <a:bodyPr wrap="none" anchor="ctr"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D68A4-8DF0-4BB9-9D7F-441AF833CE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D68A4-8DF0-4BB9-9D7F-441AF833CE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D68A4-8DF0-4BB9-9D7F-441AF833CE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D68A4-8DF0-4BB9-9D7F-441AF833CE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76275"/>
            <a:ext cx="4584700" cy="3440113"/>
          </a:xfrm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887413" y="4347435"/>
            <a:ext cx="5080000" cy="4130064"/>
          </a:xfrm>
          <a:noFill/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E0F8D-3E10-4BA0-9058-3FF0FCE25AA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C3E1-4E36-4087-AC6C-68C33FE80B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0" y="1392555"/>
            <a:ext cx="9075420" cy="2017395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Multimodal Management Requirements for AI Agent Protocols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212976"/>
            <a:ext cx="6400800" cy="3429000"/>
          </a:xfrm>
        </p:spPr>
        <p:txBody>
          <a:bodyPr/>
          <a:lstStyle/>
          <a:p>
            <a:pPr algn="ctr">
              <a:lnSpc>
                <a:spcPct val="60000"/>
              </a:lnSpc>
              <a:buFont typeface="Arial" panose="020B0604020202020204" pitchFamily="34" charset="0"/>
              <a:buNone/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algn="ctr">
              <a:lnSpc>
                <a:spcPct val="60000"/>
              </a:lnSpc>
              <a:buFont typeface="Arial" panose="020B0604020202020204" pitchFamily="34" charset="0"/>
              <a:buNone/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draft-</a:t>
            </a:r>
            <a:r>
              <a:rPr lang="en-GB" altLang="zh-CN" dirty="0" err="1">
                <a:ea typeface="宋体" panose="02010600030101010101" pitchFamily="2" charset="-122"/>
              </a:rPr>
              <a:t>xie</a:t>
            </a:r>
            <a:r>
              <a:rPr lang="en-GB" altLang="zh-CN" dirty="0">
                <a:ea typeface="宋体" panose="02010600030101010101" pitchFamily="2" charset="-122"/>
              </a:rPr>
              <a:t>-ai-agent-multimodal</a:t>
            </a:r>
            <a:endParaRPr lang="en-GB" altLang="zh-CN" dirty="0">
              <a:ea typeface="宋体" panose="02010600030101010101" pitchFamily="2" charset="-122"/>
            </a:endParaRPr>
          </a:p>
          <a:p>
            <a:pPr algn="ctr">
              <a:lnSpc>
                <a:spcPct val="50000"/>
              </a:lnSpc>
              <a:buFont typeface="Arial" panose="020B0604020202020204" pitchFamily="34" charset="0"/>
              <a:buNone/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</a:pPr>
            <a:r>
              <a:rPr lang="en-GB" altLang="zh-CN" sz="2800" dirty="0" err="1">
                <a:ea typeface="宋体" panose="02010600030101010101" pitchFamily="2" charset="-122"/>
              </a:rPr>
              <a:t>Gaogang</a:t>
            </a:r>
            <a:r>
              <a:rPr lang="en-GB" altLang="zh-CN" sz="2800" dirty="0">
                <a:ea typeface="宋体" panose="02010600030101010101" pitchFamily="2" charset="-122"/>
              </a:rPr>
              <a:t> </a:t>
            </a:r>
            <a:r>
              <a:rPr lang="en-GB" altLang="zh-CN" sz="2800" dirty="0" err="1">
                <a:ea typeface="宋体" panose="02010600030101010101" pitchFamily="2" charset="-122"/>
              </a:rPr>
              <a:t>Xie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u="sng" dirty="0" err="1">
                <a:ea typeface="宋体" panose="02010600030101010101" pitchFamily="2" charset="-122"/>
              </a:rPr>
              <a:t>Yanbiao</a:t>
            </a:r>
            <a:r>
              <a:rPr lang="en-US" altLang="zh-CN" sz="2800" u="sng" dirty="0">
                <a:ea typeface="宋体" panose="02010600030101010101" pitchFamily="2" charset="-122"/>
              </a:rPr>
              <a:t> Li</a:t>
            </a:r>
            <a:r>
              <a:rPr lang="en-US" altLang="zh-CN" sz="2800" dirty="0">
                <a:ea typeface="宋体" panose="02010600030101010101" pitchFamily="2" charset="-122"/>
              </a:rPr>
              <a:t>, CNIC, CAS</a:t>
            </a:r>
            <a:endParaRPr lang="en-GB" altLang="zh-CN" sz="2800" dirty="0"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340995" algn="l"/>
                <a:tab pos="1255395" algn="l"/>
                <a:tab pos="2169795" algn="l"/>
                <a:tab pos="3084195" algn="l"/>
                <a:tab pos="3998595" algn="l"/>
                <a:tab pos="4912995" algn="l"/>
                <a:tab pos="5827395" algn="l"/>
                <a:tab pos="6741795" algn="l"/>
                <a:tab pos="7656195" algn="l"/>
                <a:tab pos="8570595" algn="l"/>
                <a:tab pos="9484995" algn="l"/>
                <a:tab pos="10399395" algn="l"/>
              </a:tabLst>
            </a:pPr>
            <a:r>
              <a:rPr lang="en-US" altLang="zh-CN" sz="2800" dirty="0">
                <a:ea typeface="宋体" panose="02010600030101010101" pitchFamily="2" charset="-122"/>
              </a:rPr>
              <a:t>July </a:t>
            </a:r>
            <a:r>
              <a:rPr lang="en-GB" altLang="zh-CN" sz="2800" dirty="0">
                <a:ea typeface="宋体" panose="02010600030101010101" pitchFamily="2" charset="-122"/>
              </a:rPr>
              <a:t>2025</a:t>
            </a:r>
            <a:endParaRPr lang="en-GB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</a:t>
            </a:r>
            <a:endParaRPr lang="en-US" b="1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22425" y="1056640"/>
            <a:ext cx="1861820" cy="106934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925" y="1102360"/>
            <a:ext cx="1028065" cy="890270"/>
          </a:xfrm>
          <a:prstGeom prst="rect">
            <a:avLst/>
          </a:prstGeom>
        </p:spPr>
      </p:pic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2054544" y="1996439"/>
            <a:ext cx="17463" cy="4824000"/>
          </a:xfrm>
          <a:custGeom>
            <a:avLst/>
            <a:gdLst>
              <a:gd name="T0" fmla="*/ 10 w 21"/>
              <a:gd name="T1" fmla="*/ 171 h 4712"/>
              <a:gd name="T2" fmla="*/ 10 w 21"/>
              <a:gd name="T3" fmla="*/ 0 h 4712"/>
              <a:gd name="T4" fmla="*/ 0 w 21"/>
              <a:gd name="T5" fmla="*/ 416 h 4712"/>
              <a:gd name="T6" fmla="*/ 21 w 21"/>
              <a:gd name="T7" fmla="*/ 267 h 4712"/>
              <a:gd name="T8" fmla="*/ 0 w 21"/>
              <a:gd name="T9" fmla="*/ 523 h 4712"/>
              <a:gd name="T10" fmla="*/ 21 w 21"/>
              <a:gd name="T11" fmla="*/ 672 h 4712"/>
              <a:gd name="T12" fmla="*/ 0 w 21"/>
              <a:gd name="T13" fmla="*/ 523 h 4712"/>
              <a:gd name="T14" fmla="*/ 10 w 21"/>
              <a:gd name="T15" fmla="*/ 939 h 4712"/>
              <a:gd name="T16" fmla="*/ 10 w 21"/>
              <a:gd name="T17" fmla="*/ 768 h 4712"/>
              <a:gd name="T18" fmla="*/ 0 w 21"/>
              <a:gd name="T19" fmla="*/ 1184 h 4712"/>
              <a:gd name="T20" fmla="*/ 21 w 21"/>
              <a:gd name="T21" fmla="*/ 1035 h 4712"/>
              <a:gd name="T22" fmla="*/ 0 w 21"/>
              <a:gd name="T23" fmla="*/ 1291 h 4712"/>
              <a:gd name="T24" fmla="*/ 21 w 21"/>
              <a:gd name="T25" fmla="*/ 1440 h 4712"/>
              <a:gd name="T26" fmla="*/ 0 w 21"/>
              <a:gd name="T27" fmla="*/ 1291 h 4712"/>
              <a:gd name="T28" fmla="*/ 10 w 21"/>
              <a:gd name="T29" fmla="*/ 1707 h 4712"/>
              <a:gd name="T30" fmla="*/ 10 w 21"/>
              <a:gd name="T31" fmla="*/ 1536 h 4712"/>
              <a:gd name="T32" fmla="*/ 0 w 21"/>
              <a:gd name="T33" fmla="*/ 1952 h 4712"/>
              <a:gd name="T34" fmla="*/ 21 w 21"/>
              <a:gd name="T35" fmla="*/ 1803 h 4712"/>
              <a:gd name="T36" fmla="*/ 0 w 21"/>
              <a:gd name="T37" fmla="*/ 2059 h 4712"/>
              <a:gd name="T38" fmla="*/ 21 w 21"/>
              <a:gd name="T39" fmla="*/ 2208 h 4712"/>
              <a:gd name="T40" fmla="*/ 0 w 21"/>
              <a:gd name="T41" fmla="*/ 2059 h 4712"/>
              <a:gd name="T42" fmla="*/ 10 w 21"/>
              <a:gd name="T43" fmla="*/ 2475 h 4712"/>
              <a:gd name="T44" fmla="*/ 10 w 21"/>
              <a:gd name="T45" fmla="*/ 2304 h 4712"/>
              <a:gd name="T46" fmla="*/ 0 w 21"/>
              <a:gd name="T47" fmla="*/ 2720 h 4712"/>
              <a:gd name="T48" fmla="*/ 21 w 21"/>
              <a:gd name="T49" fmla="*/ 2571 h 4712"/>
              <a:gd name="T50" fmla="*/ 0 w 21"/>
              <a:gd name="T51" fmla="*/ 2827 h 4712"/>
              <a:gd name="T52" fmla="*/ 21 w 21"/>
              <a:gd name="T53" fmla="*/ 2976 h 4712"/>
              <a:gd name="T54" fmla="*/ 0 w 21"/>
              <a:gd name="T55" fmla="*/ 2827 h 4712"/>
              <a:gd name="T56" fmla="*/ 10 w 21"/>
              <a:gd name="T57" fmla="*/ 3243 h 4712"/>
              <a:gd name="T58" fmla="*/ 10 w 21"/>
              <a:gd name="T59" fmla="*/ 3072 h 4712"/>
              <a:gd name="T60" fmla="*/ 0 w 21"/>
              <a:gd name="T61" fmla="*/ 3488 h 4712"/>
              <a:gd name="T62" fmla="*/ 21 w 21"/>
              <a:gd name="T63" fmla="*/ 3339 h 4712"/>
              <a:gd name="T64" fmla="*/ 0 w 21"/>
              <a:gd name="T65" fmla="*/ 3595 h 4712"/>
              <a:gd name="T66" fmla="*/ 21 w 21"/>
              <a:gd name="T67" fmla="*/ 3744 h 4712"/>
              <a:gd name="T68" fmla="*/ 0 w 21"/>
              <a:gd name="T69" fmla="*/ 3595 h 4712"/>
              <a:gd name="T70" fmla="*/ 10 w 21"/>
              <a:gd name="T71" fmla="*/ 4011 h 4712"/>
              <a:gd name="T72" fmla="*/ 10 w 21"/>
              <a:gd name="T73" fmla="*/ 3840 h 4712"/>
              <a:gd name="T74" fmla="*/ 0 w 21"/>
              <a:gd name="T75" fmla="*/ 4256 h 4712"/>
              <a:gd name="T76" fmla="*/ 21 w 21"/>
              <a:gd name="T77" fmla="*/ 4107 h 4712"/>
              <a:gd name="T78" fmla="*/ 0 w 21"/>
              <a:gd name="T79" fmla="*/ 4363 h 4712"/>
              <a:gd name="T80" fmla="*/ 21 w 21"/>
              <a:gd name="T81" fmla="*/ 4512 h 4712"/>
              <a:gd name="T82" fmla="*/ 0 w 21"/>
              <a:gd name="T83" fmla="*/ 4363 h 4712"/>
              <a:gd name="T84" fmla="*/ 10 w 21"/>
              <a:gd name="T85" fmla="*/ 4712 h 4712"/>
              <a:gd name="T86" fmla="*/ 10 w 21"/>
              <a:gd name="T87" fmla="*/ 460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" h="4712">
                <a:moveTo>
                  <a:pt x="0" y="11"/>
                </a:moveTo>
                <a:lnTo>
                  <a:pt x="0" y="160"/>
                </a:lnTo>
                <a:cubicBezTo>
                  <a:pt x="0" y="166"/>
                  <a:pt x="4" y="171"/>
                  <a:pt x="10" y="171"/>
                </a:cubicBezTo>
                <a:cubicBezTo>
                  <a:pt x="16" y="171"/>
                  <a:pt x="21" y="166"/>
                  <a:pt x="21" y="160"/>
                </a:cubicBezTo>
                <a:lnTo>
                  <a:pt x="21" y="11"/>
                </a:lnTo>
                <a:cubicBezTo>
                  <a:pt x="21" y="5"/>
                  <a:pt x="16" y="0"/>
                  <a:pt x="10" y="0"/>
                </a:cubicBezTo>
                <a:cubicBezTo>
                  <a:pt x="4" y="0"/>
                  <a:pt x="0" y="5"/>
                  <a:pt x="0" y="11"/>
                </a:cubicBezTo>
                <a:close/>
                <a:moveTo>
                  <a:pt x="0" y="267"/>
                </a:moveTo>
                <a:lnTo>
                  <a:pt x="0" y="416"/>
                </a:lnTo>
                <a:cubicBezTo>
                  <a:pt x="0" y="422"/>
                  <a:pt x="4" y="427"/>
                  <a:pt x="10" y="427"/>
                </a:cubicBezTo>
                <a:cubicBezTo>
                  <a:pt x="16" y="427"/>
                  <a:pt x="21" y="422"/>
                  <a:pt x="21" y="416"/>
                </a:cubicBezTo>
                <a:lnTo>
                  <a:pt x="21" y="267"/>
                </a:lnTo>
                <a:cubicBezTo>
                  <a:pt x="21" y="261"/>
                  <a:pt x="16" y="256"/>
                  <a:pt x="10" y="256"/>
                </a:cubicBezTo>
                <a:cubicBezTo>
                  <a:pt x="4" y="256"/>
                  <a:pt x="0" y="261"/>
                  <a:pt x="0" y="267"/>
                </a:cubicBezTo>
                <a:close/>
                <a:moveTo>
                  <a:pt x="0" y="523"/>
                </a:moveTo>
                <a:lnTo>
                  <a:pt x="0" y="672"/>
                </a:lnTo>
                <a:cubicBezTo>
                  <a:pt x="0" y="678"/>
                  <a:pt x="4" y="683"/>
                  <a:pt x="10" y="683"/>
                </a:cubicBezTo>
                <a:cubicBezTo>
                  <a:pt x="16" y="683"/>
                  <a:pt x="21" y="678"/>
                  <a:pt x="21" y="672"/>
                </a:cubicBezTo>
                <a:lnTo>
                  <a:pt x="21" y="523"/>
                </a:lnTo>
                <a:cubicBezTo>
                  <a:pt x="21" y="517"/>
                  <a:pt x="16" y="512"/>
                  <a:pt x="10" y="512"/>
                </a:cubicBezTo>
                <a:cubicBezTo>
                  <a:pt x="4" y="512"/>
                  <a:pt x="0" y="517"/>
                  <a:pt x="0" y="523"/>
                </a:cubicBezTo>
                <a:close/>
                <a:moveTo>
                  <a:pt x="0" y="779"/>
                </a:moveTo>
                <a:lnTo>
                  <a:pt x="0" y="928"/>
                </a:lnTo>
                <a:cubicBezTo>
                  <a:pt x="0" y="934"/>
                  <a:pt x="4" y="939"/>
                  <a:pt x="10" y="939"/>
                </a:cubicBezTo>
                <a:cubicBezTo>
                  <a:pt x="16" y="939"/>
                  <a:pt x="21" y="934"/>
                  <a:pt x="21" y="928"/>
                </a:cubicBezTo>
                <a:lnTo>
                  <a:pt x="21" y="779"/>
                </a:lnTo>
                <a:cubicBezTo>
                  <a:pt x="21" y="773"/>
                  <a:pt x="16" y="768"/>
                  <a:pt x="10" y="768"/>
                </a:cubicBezTo>
                <a:cubicBezTo>
                  <a:pt x="4" y="768"/>
                  <a:pt x="0" y="773"/>
                  <a:pt x="0" y="779"/>
                </a:cubicBezTo>
                <a:close/>
                <a:moveTo>
                  <a:pt x="0" y="1035"/>
                </a:moveTo>
                <a:lnTo>
                  <a:pt x="0" y="1184"/>
                </a:lnTo>
                <a:cubicBezTo>
                  <a:pt x="0" y="1190"/>
                  <a:pt x="4" y="1195"/>
                  <a:pt x="10" y="1195"/>
                </a:cubicBezTo>
                <a:cubicBezTo>
                  <a:pt x="16" y="1195"/>
                  <a:pt x="21" y="1190"/>
                  <a:pt x="21" y="1184"/>
                </a:cubicBezTo>
                <a:lnTo>
                  <a:pt x="21" y="1035"/>
                </a:lnTo>
                <a:cubicBezTo>
                  <a:pt x="21" y="1029"/>
                  <a:pt x="16" y="1024"/>
                  <a:pt x="10" y="1024"/>
                </a:cubicBezTo>
                <a:cubicBezTo>
                  <a:pt x="4" y="1024"/>
                  <a:pt x="0" y="1029"/>
                  <a:pt x="0" y="1035"/>
                </a:cubicBezTo>
                <a:close/>
                <a:moveTo>
                  <a:pt x="0" y="1291"/>
                </a:moveTo>
                <a:lnTo>
                  <a:pt x="0" y="1440"/>
                </a:lnTo>
                <a:cubicBezTo>
                  <a:pt x="0" y="1446"/>
                  <a:pt x="4" y="1451"/>
                  <a:pt x="10" y="1451"/>
                </a:cubicBezTo>
                <a:cubicBezTo>
                  <a:pt x="16" y="1451"/>
                  <a:pt x="21" y="1446"/>
                  <a:pt x="21" y="1440"/>
                </a:cubicBezTo>
                <a:lnTo>
                  <a:pt x="21" y="1291"/>
                </a:lnTo>
                <a:cubicBezTo>
                  <a:pt x="21" y="1285"/>
                  <a:pt x="16" y="1280"/>
                  <a:pt x="10" y="1280"/>
                </a:cubicBezTo>
                <a:cubicBezTo>
                  <a:pt x="4" y="1280"/>
                  <a:pt x="0" y="1285"/>
                  <a:pt x="0" y="1291"/>
                </a:cubicBezTo>
                <a:close/>
                <a:moveTo>
                  <a:pt x="0" y="1547"/>
                </a:moveTo>
                <a:lnTo>
                  <a:pt x="0" y="1696"/>
                </a:lnTo>
                <a:cubicBezTo>
                  <a:pt x="0" y="1702"/>
                  <a:pt x="4" y="1707"/>
                  <a:pt x="10" y="1707"/>
                </a:cubicBezTo>
                <a:cubicBezTo>
                  <a:pt x="16" y="1707"/>
                  <a:pt x="21" y="1702"/>
                  <a:pt x="21" y="1696"/>
                </a:cubicBezTo>
                <a:lnTo>
                  <a:pt x="21" y="1547"/>
                </a:lnTo>
                <a:cubicBezTo>
                  <a:pt x="21" y="1541"/>
                  <a:pt x="16" y="1536"/>
                  <a:pt x="10" y="1536"/>
                </a:cubicBezTo>
                <a:cubicBezTo>
                  <a:pt x="4" y="1536"/>
                  <a:pt x="0" y="1541"/>
                  <a:pt x="0" y="1547"/>
                </a:cubicBezTo>
                <a:close/>
                <a:moveTo>
                  <a:pt x="0" y="1803"/>
                </a:moveTo>
                <a:lnTo>
                  <a:pt x="0" y="1952"/>
                </a:lnTo>
                <a:cubicBezTo>
                  <a:pt x="0" y="1958"/>
                  <a:pt x="4" y="1963"/>
                  <a:pt x="10" y="1963"/>
                </a:cubicBezTo>
                <a:cubicBezTo>
                  <a:pt x="16" y="1963"/>
                  <a:pt x="21" y="1958"/>
                  <a:pt x="21" y="1952"/>
                </a:cubicBezTo>
                <a:lnTo>
                  <a:pt x="21" y="1803"/>
                </a:lnTo>
                <a:cubicBezTo>
                  <a:pt x="21" y="1797"/>
                  <a:pt x="16" y="1792"/>
                  <a:pt x="10" y="1792"/>
                </a:cubicBezTo>
                <a:cubicBezTo>
                  <a:pt x="4" y="1792"/>
                  <a:pt x="0" y="1797"/>
                  <a:pt x="0" y="1803"/>
                </a:cubicBezTo>
                <a:close/>
                <a:moveTo>
                  <a:pt x="0" y="2059"/>
                </a:moveTo>
                <a:lnTo>
                  <a:pt x="0" y="2208"/>
                </a:lnTo>
                <a:cubicBezTo>
                  <a:pt x="0" y="2214"/>
                  <a:pt x="4" y="2219"/>
                  <a:pt x="10" y="2219"/>
                </a:cubicBezTo>
                <a:cubicBezTo>
                  <a:pt x="16" y="2219"/>
                  <a:pt x="21" y="2214"/>
                  <a:pt x="21" y="2208"/>
                </a:cubicBezTo>
                <a:lnTo>
                  <a:pt x="21" y="2059"/>
                </a:lnTo>
                <a:cubicBezTo>
                  <a:pt x="21" y="2053"/>
                  <a:pt x="16" y="2048"/>
                  <a:pt x="10" y="2048"/>
                </a:cubicBezTo>
                <a:cubicBezTo>
                  <a:pt x="4" y="2048"/>
                  <a:pt x="0" y="2053"/>
                  <a:pt x="0" y="2059"/>
                </a:cubicBezTo>
                <a:close/>
                <a:moveTo>
                  <a:pt x="0" y="2315"/>
                </a:moveTo>
                <a:lnTo>
                  <a:pt x="0" y="2464"/>
                </a:lnTo>
                <a:cubicBezTo>
                  <a:pt x="0" y="2470"/>
                  <a:pt x="4" y="2475"/>
                  <a:pt x="10" y="2475"/>
                </a:cubicBezTo>
                <a:cubicBezTo>
                  <a:pt x="16" y="2475"/>
                  <a:pt x="21" y="2470"/>
                  <a:pt x="21" y="2464"/>
                </a:cubicBezTo>
                <a:lnTo>
                  <a:pt x="21" y="2315"/>
                </a:lnTo>
                <a:cubicBezTo>
                  <a:pt x="21" y="2309"/>
                  <a:pt x="16" y="2304"/>
                  <a:pt x="10" y="2304"/>
                </a:cubicBezTo>
                <a:cubicBezTo>
                  <a:pt x="4" y="2304"/>
                  <a:pt x="0" y="2309"/>
                  <a:pt x="0" y="2315"/>
                </a:cubicBezTo>
                <a:close/>
                <a:moveTo>
                  <a:pt x="0" y="2571"/>
                </a:moveTo>
                <a:lnTo>
                  <a:pt x="0" y="2720"/>
                </a:lnTo>
                <a:cubicBezTo>
                  <a:pt x="0" y="2726"/>
                  <a:pt x="4" y="2731"/>
                  <a:pt x="10" y="2731"/>
                </a:cubicBezTo>
                <a:cubicBezTo>
                  <a:pt x="16" y="2731"/>
                  <a:pt x="21" y="2726"/>
                  <a:pt x="21" y="2720"/>
                </a:cubicBezTo>
                <a:lnTo>
                  <a:pt x="21" y="2571"/>
                </a:lnTo>
                <a:cubicBezTo>
                  <a:pt x="21" y="2565"/>
                  <a:pt x="16" y="2560"/>
                  <a:pt x="10" y="2560"/>
                </a:cubicBezTo>
                <a:cubicBezTo>
                  <a:pt x="4" y="2560"/>
                  <a:pt x="0" y="2565"/>
                  <a:pt x="0" y="2571"/>
                </a:cubicBezTo>
                <a:close/>
                <a:moveTo>
                  <a:pt x="0" y="2827"/>
                </a:moveTo>
                <a:lnTo>
                  <a:pt x="0" y="2976"/>
                </a:lnTo>
                <a:cubicBezTo>
                  <a:pt x="0" y="2982"/>
                  <a:pt x="4" y="2987"/>
                  <a:pt x="10" y="2987"/>
                </a:cubicBezTo>
                <a:cubicBezTo>
                  <a:pt x="16" y="2987"/>
                  <a:pt x="21" y="2982"/>
                  <a:pt x="21" y="2976"/>
                </a:cubicBezTo>
                <a:lnTo>
                  <a:pt x="21" y="2827"/>
                </a:lnTo>
                <a:cubicBezTo>
                  <a:pt x="21" y="2821"/>
                  <a:pt x="16" y="2816"/>
                  <a:pt x="10" y="2816"/>
                </a:cubicBezTo>
                <a:cubicBezTo>
                  <a:pt x="4" y="2816"/>
                  <a:pt x="0" y="2821"/>
                  <a:pt x="0" y="2827"/>
                </a:cubicBezTo>
                <a:close/>
                <a:moveTo>
                  <a:pt x="0" y="3083"/>
                </a:moveTo>
                <a:lnTo>
                  <a:pt x="0" y="3232"/>
                </a:lnTo>
                <a:cubicBezTo>
                  <a:pt x="0" y="3238"/>
                  <a:pt x="4" y="3243"/>
                  <a:pt x="10" y="3243"/>
                </a:cubicBezTo>
                <a:cubicBezTo>
                  <a:pt x="16" y="3243"/>
                  <a:pt x="21" y="3238"/>
                  <a:pt x="21" y="3232"/>
                </a:cubicBezTo>
                <a:lnTo>
                  <a:pt x="21" y="3083"/>
                </a:lnTo>
                <a:cubicBezTo>
                  <a:pt x="21" y="3077"/>
                  <a:pt x="16" y="3072"/>
                  <a:pt x="10" y="3072"/>
                </a:cubicBezTo>
                <a:cubicBezTo>
                  <a:pt x="4" y="3072"/>
                  <a:pt x="0" y="3077"/>
                  <a:pt x="0" y="3083"/>
                </a:cubicBezTo>
                <a:close/>
                <a:moveTo>
                  <a:pt x="0" y="3339"/>
                </a:moveTo>
                <a:lnTo>
                  <a:pt x="0" y="3488"/>
                </a:lnTo>
                <a:cubicBezTo>
                  <a:pt x="0" y="3494"/>
                  <a:pt x="4" y="3499"/>
                  <a:pt x="10" y="3499"/>
                </a:cubicBezTo>
                <a:cubicBezTo>
                  <a:pt x="16" y="3499"/>
                  <a:pt x="21" y="3494"/>
                  <a:pt x="21" y="3488"/>
                </a:cubicBezTo>
                <a:lnTo>
                  <a:pt x="21" y="3339"/>
                </a:lnTo>
                <a:cubicBezTo>
                  <a:pt x="21" y="3333"/>
                  <a:pt x="16" y="3328"/>
                  <a:pt x="10" y="3328"/>
                </a:cubicBezTo>
                <a:cubicBezTo>
                  <a:pt x="4" y="3328"/>
                  <a:pt x="0" y="3333"/>
                  <a:pt x="0" y="3339"/>
                </a:cubicBezTo>
                <a:close/>
                <a:moveTo>
                  <a:pt x="0" y="3595"/>
                </a:moveTo>
                <a:lnTo>
                  <a:pt x="0" y="3744"/>
                </a:lnTo>
                <a:cubicBezTo>
                  <a:pt x="0" y="3750"/>
                  <a:pt x="4" y="3755"/>
                  <a:pt x="10" y="3755"/>
                </a:cubicBezTo>
                <a:cubicBezTo>
                  <a:pt x="16" y="3755"/>
                  <a:pt x="21" y="3750"/>
                  <a:pt x="21" y="3744"/>
                </a:cubicBezTo>
                <a:lnTo>
                  <a:pt x="21" y="3595"/>
                </a:lnTo>
                <a:cubicBezTo>
                  <a:pt x="21" y="3589"/>
                  <a:pt x="16" y="3584"/>
                  <a:pt x="10" y="3584"/>
                </a:cubicBezTo>
                <a:cubicBezTo>
                  <a:pt x="4" y="3584"/>
                  <a:pt x="0" y="3589"/>
                  <a:pt x="0" y="3595"/>
                </a:cubicBezTo>
                <a:close/>
                <a:moveTo>
                  <a:pt x="0" y="3851"/>
                </a:moveTo>
                <a:lnTo>
                  <a:pt x="0" y="4000"/>
                </a:lnTo>
                <a:cubicBezTo>
                  <a:pt x="0" y="4006"/>
                  <a:pt x="4" y="4011"/>
                  <a:pt x="10" y="4011"/>
                </a:cubicBezTo>
                <a:cubicBezTo>
                  <a:pt x="16" y="4011"/>
                  <a:pt x="21" y="4006"/>
                  <a:pt x="21" y="4000"/>
                </a:cubicBezTo>
                <a:lnTo>
                  <a:pt x="21" y="3851"/>
                </a:lnTo>
                <a:cubicBezTo>
                  <a:pt x="21" y="3845"/>
                  <a:pt x="16" y="3840"/>
                  <a:pt x="10" y="3840"/>
                </a:cubicBezTo>
                <a:cubicBezTo>
                  <a:pt x="4" y="3840"/>
                  <a:pt x="0" y="3845"/>
                  <a:pt x="0" y="3851"/>
                </a:cubicBezTo>
                <a:close/>
                <a:moveTo>
                  <a:pt x="0" y="4107"/>
                </a:moveTo>
                <a:lnTo>
                  <a:pt x="0" y="4256"/>
                </a:lnTo>
                <a:cubicBezTo>
                  <a:pt x="0" y="4262"/>
                  <a:pt x="4" y="4267"/>
                  <a:pt x="10" y="4267"/>
                </a:cubicBezTo>
                <a:cubicBezTo>
                  <a:pt x="16" y="4267"/>
                  <a:pt x="21" y="4262"/>
                  <a:pt x="21" y="4256"/>
                </a:cubicBezTo>
                <a:lnTo>
                  <a:pt x="21" y="4107"/>
                </a:lnTo>
                <a:cubicBezTo>
                  <a:pt x="21" y="4101"/>
                  <a:pt x="16" y="4096"/>
                  <a:pt x="10" y="4096"/>
                </a:cubicBezTo>
                <a:cubicBezTo>
                  <a:pt x="4" y="4096"/>
                  <a:pt x="0" y="4101"/>
                  <a:pt x="0" y="4107"/>
                </a:cubicBezTo>
                <a:close/>
                <a:moveTo>
                  <a:pt x="0" y="4363"/>
                </a:moveTo>
                <a:lnTo>
                  <a:pt x="0" y="4512"/>
                </a:lnTo>
                <a:cubicBezTo>
                  <a:pt x="0" y="4518"/>
                  <a:pt x="4" y="4523"/>
                  <a:pt x="10" y="4523"/>
                </a:cubicBezTo>
                <a:cubicBezTo>
                  <a:pt x="16" y="4523"/>
                  <a:pt x="21" y="4518"/>
                  <a:pt x="21" y="4512"/>
                </a:cubicBezTo>
                <a:lnTo>
                  <a:pt x="21" y="4363"/>
                </a:lnTo>
                <a:cubicBezTo>
                  <a:pt x="21" y="4357"/>
                  <a:pt x="16" y="4352"/>
                  <a:pt x="10" y="4352"/>
                </a:cubicBezTo>
                <a:cubicBezTo>
                  <a:pt x="4" y="4352"/>
                  <a:pt x="0" y="4357"/>
                  <a:pt x="0" y="4363"/>
                </a:cubicBezTo>
                <a:close/>
                <a:moveTo>
                  <a:pt x="0" y="4619"/>
                </a:moveTo>
                <a:lnTo>
                  <a:pt x="0" y="4702"/>
                </a:lnTo>
                <a:cubicBezTo>
                  <a:pt x="0" y="4707"/>
                  <a:pt x="4" y="4712"/>
                  <a:pt x="10" y="4712"/>
                </a:cubicBezTo>
                <a:cubicBezTo>
                  <a:pt x="16" y="4712"/>
                  <a:pt x="21" y="4707"/>
                  <a:pt x="21" y="4702"/>
                </a:cubicBezTo>
                <a:lnTo>
                  <a:pt x="21" y="4619"/>
                </a:lnTo>
                <a:cubicBezTo>
                  <a:pt x="21" y="4613"/>
                  <a:pt x="16" y="4608"/>
                  <a:pt x="10" y="4608"/>
                </a:cubicBezTo>
                <a:cubicBezTo>
                  <a:pt x="4" y="4608"/>
                  <a:pt x="0" y="4613"/>
                  <a:pt x="0" y="4619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5364164" y="1992629"/>
            <a:ext cx="17463" cy="4824000"/>
          </a:xfrm>
          <a:custGeom>
            <a:avLst/>
            <a:gdLst>
              <a:gd name="T0" fmla="*/ 10 w 21"/>
              <a:gd name="T1" fmla="*/ 171 h 4712"/>
              <a:gd name="T2" fmla="*/ 10 w 21"/>
              <a:gd name="T3" fmla="*/ 0 h 4712"/>
              <a:gd name="T4" fmla="*/ 0 w 21"/>
              <a:gd name="T5" fmla="*/ 416 h 4712"/>
              <a:gd name="T6" fmla="*/ 21 w 21"/>
              <a:gd name="T7" fmla="*/ 267 h 4712"/>
              <a:gd name="T8" fmla="*/ 0 w 21"/>
              <a:gd name="T9" fmla="*/ 523 h 4712"/>
              <a:gd name="T10" fmla="*/ 21 w 21"/>
              <a:gd name="T11" fmla="*/ 672 h 4712"/>
              <a:gd name="T12" fmla="*/ 0 w 21"/>
              <a:gd name="T13" fmla="*/ 523 h 4712"/>
              <a:gd name="T14" fmla="*/ 10 w 21"/>
              <a:gd name="T15" fmla="*/ 939 h 4712"/>
              <a:gd name="T16" fmla="*/ 10 w 21"/>
              <a:gd name="T17" fmla="*/ 768 h 4712"/>
              <a:gd name="T18" fmla="*/ 0 w 21"/>
              <a:gd name="T19" fmla="*/ 1184 h 4712"/>
              <a:gd name="T20" fmla="*/ 21 w 21"/>
              <a:gd name="T21" fmla="*/ 1035 h 4712"/>
              <a:gd name="T22" fmla="*/ 0 w 21"/>
              <a:gd name="T23" fmla="*/ 1291 h 4712"/>
              <a:gd name="T24" fmla="*/ 21 w 21"/>
              <a:gd name="T25" fmla="*/ 1440 h 4712"/>
              <a:gd name="T26" fmla="*/ 0 w 21"/>
              <a:gd name="T27" fmla="*/ 1291 h 4712"/>
              <a:gd name="T28" fmla="*/ 10 w 21"/>
              <a:gd name="T29" fmla="*/ 1707 h 4712"/>
              <a:gd name="T30" fmla="*/ 10 w 21"/>
              <a:gd name="T31" fmla="*/ 1536 h 4712"/>
              <a:gd name="T32" fmla="*/ 0 w 21"/>
              <a:gd name="T33" fmla="*/ 1952 h 4712"/>
              <a:gd name="T34" fmla="*/ 21 w 21"/>
              <a:gd name="T35" fmla="*/ 1803 h 4712"/>
              <a:gd name="T36" fmla="*/ 0 w 21"/>
              <a:gd name="T37" fmla="*/ 2059 h 4712"/>
              <a:gd name="T38" fmla="*/ 21 w 21"/>
              <a:gd name="T39" fmla="*/ 2208 h 4712"/>
              <a:gd name="T40" fmla="*/ 0 w 21"/>
              <a:gd name="T41" fmla="*/ 2059 h 4712"/>
              <a:gd name="T42" fmla="*/ 10 w 21"/>
              <a:gd name="T43" fmla="*/ 2475 h 4712"/>
              <a:gd name="T44" fmla="*/ 10 w 21"/>
              <a:gd name="T45" fmla="*/ 2304 h 4712"/>
              <a:gd name="T46" fmla="*/ 0 w 21"/>
              <a:gd name="T47" fmla="*/ 2720 h 4712"/>
              <a:gd name="T48" fmla="*/ 21 w 21"/>
              <a:gd name="T49" fmla="*/ 2571 h 4712"/>
              <a:gd name="T50" fmla="*/ 0 w 21"/>
              <a:gd name="T51" fmla="*/ 2827 h 4712"/>
              <a:gd name="T52" fmla="*/ 21 w 21"/>
              <a:gd name="T53" fmla="*/ 2976 h 4712"/>
              <a:gd name="T54" fmla="*/ 0 w 21"/>
              <a:gd name="T55" fmla="*/ 2827 h 4712"/>
              <a:gd name="T56" fmla="*/ 10 w 21"/>
              <a:gd name="T57" fmla="*/ 3243 h 4712"/>
              <a:gd name="T58" fmla="*/ 10 w 21"/>
              <a:gd name="T59" fmla="*/ 3072 h 4712"/>
              <a:gd name="T60" fmla="*/ 0 w 21"/>
              <a:gd name="T61" fmla="*/ 3488 h 4712"/>
              <a:gd name="T62" fmla="*/ 21 w 21"/>
              <a:gd name="T63" fmla="*/ 3339 h 4712"/>
              <a:gd name="T64" fmla="*/ 0 w 21"/>
              <a:gd name="T65" fmla="*/ 3595 h 4712"/>
              <a:gd name="T66" fmla="*/ 21 w 21"/>
              <a:gd name="T67" fmla="*/ 3744 h 4712"/>
              <a:gd name="T68" fmla="*/ 0 w 21"/>
              <a:gd name="T69" fmla="*/ 3595 h 4712"/>
              <a:gd name="T70" fmla="*/ 10 w 21"/>
              <a:gd name="T71" fmla="*/ 4011 h 4712"/>
              <a:gd name="T72" fmla="*/ 10 w 21"/>
              <a:gd name="T73" fmla="*/ 3840 h 4712"/>
              <a:gd name="T74" fmla="*/ 0 w 21"/>
              <a:gd name="T75" fmla="*/ 4256 h 4712"/>
              <a:gd name="T76" fmla="*/ 21 w 21"/>
              <a:gd name="T77" fmla="*/ 4107 h 4712"/>
              <a:gd name="T78" fmla="*/ 0 w 21"/>
              <a:gd name="T79" fmla="*/ 4363 h 4712"/>
              <a:gd name="T80" fmla="*/ 21 w 21"/>
              <a:gd name="T81" fmla="*/ 4512 h 4712"/>
              <a:gd name="T82" fmla="*/ 0 w 21"/>
              <a:gd name="T83" fmla="*/ 4363 h 4712"/>
              <a:gd name="T84" fmla="*/ 10 w 21"/>
              <a:gd name="T85" fmla="*/ 4712 h 4712"/>
              <a:gd name="T86" fmla="*/ 10 w 21"/>
              <a:gd name="T87" fmla="*/ 460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" h="4712">
                <a:moveTo>
                  <a:pt x="0" y="11"/>
                </a:moveTo>
                <a:lnTo>
                  <a:pt x="0" y="160"/>
                </a:lnTo>
                <a:cubicBezTo>
                  <a:pt x="0" y="166"/>
                  <a:pt x="4" y="171"/>
                  <a:pt x="10" y="171"/>
                </a:cubicBezTo>
                <a:cubicBezTo>
                  <a:pt x="16" y="171"/>
                  <a:pt x="21" y="166"/>
                  <a:pt x="21" y="160"/>
                </a:cubicBezTo>
                <a:lnTo>
                  <a:pt x="21" y="11"/>
                </a:lnTo>
                <a:cubicBezTo>
                  <a:pt x="21" y="5"/>
                  <a:pt x="16" y="0"/>
                  <a:pt x="10" y="0"/>
                </a:cubicBezTo>
                <a:cubicBezTo>
                  <a:pt x="4" y="0"/>
                  <a:pt x="0" y="5"/>
                  <a:pt x="0" y="11"/>
                </a:cubicBezTo>
                <a:close/>
                <a:moveTo>
                  <a:pt x="0" y="267"/>
                </a:moveTo>
                <a:lnTo>
                  <a:pt x="0" y="416"/>
                </a:lnTo>
                <a:cubicBezTo>
                  <a:pt x="0" y="422"/>
                  <a:pt x="4" y="427"/>
                  <a:pt x="10" y="427"/>
                </a:cubicBezTo>
                <a:cubicBezTo>
                  <a:pt x="16" y="427"/>
                  <a:pt x="21" y="422"/>
                  <a:pt x="21" y="416"/>
                </a:cubicBezTo>
                <a:lnTo>
                  <a:pt x="21" y="267"/>
                </a:lnTo>
                <a:cubicBezTo>
                  <a:pt x="21" y="261"/>
                  <a:pt x="16" y="256"/>
                  <a:pt x="10" y="256"/>
                </a:cubicBezTo>
                <a:cubicBezTo>
                  <a:pt x="4" y="256"/>
                  <a:pt x="0" y="261"/>
                  <a:pt x="0" y="267"/>
                </a:cubicBezTo>
                <a:close/>
                <a:moveTo>
                  <a:pt x="0" y="523"/>
                </a:moveTo>
                <a:lnTo>
                  <a:pt x="0" y="672"/>
                </a:lnTo>
                <a:cubicBezTo>
                  <a:pt x="0" y="678"/>
                  <a:pt x="4" y="683"/>
                  <a:pt x="10" y="683"/>
                </a:cubicBezTo>
                <a:cubicBezTo>
                  <a:pt x="16" y="683"/>
                  <a:pt x="21" y="678"/>
                  <a:pt x="21" y="672"/>
                </a:cubicBezTo>
                <a:lnTo>
                  <a:pt x="21" y="523"/>
                </a:lnTo>
                <a:cubicBezTo>
                  <a:pt x="21" y="517"/>
                  <a:pt x="16" y="512"/>
                  <a:pt x="10" y="512"/>
                </a:cubicBezTo>
                <a:cubicBezTo>
                  <a:pt x="4" y="512"/>
                  <a:pt x="0" y="517"/>
                  <a:pt x="0" y="523"/>
                </a:cubicBezTo>
                <a:close/>
                <a:moveTo>
                  <a:pt x="0" y="779"/>
                </a:moveTo>
                <a:lnTo>
                  <a:pt x="0" y="928"/>
                </a:lnTo>
                <a:cubicBezTo>
                  <a:pt x="0" y="934"/>
                  <a:pt x="4" y="939"/>
                  <a:pt x="10" y="939"/>
                </a:cubicBezTo>
                <a:cubicBezTo>
                  <a:pt x="16" y="939"/>
                  <a:pt x="21" y="934"/>
                  <a:pt x="21" y="928"/>
                </a:cubicBezTo>
                <a:lnTo>
                  <a:pt x="21" y="779"/>
                </a:lnTo>
                <a:cubicBezTo>
                  <a:pt x="21" y="773"/>
                  <a:pt x="16" y="768"/>
                  <a:pt x="10" y="768"/>
                </a:cubicBezTo>
                <a:cubicBezTo>
                  <a:pt x="4" y="768"/>
                  <a:pt x="0" y="773"/>
                  <a:pt x="0" y="779"/>
                </a:cubicBezTo>
                <a:close/>
                <a:moveTo>
                  <a:pt x="0" y="1035"/>
                </a:moveTo>
                <a:lnTo>
                  <a:pt x="0" y="1184"/>
                </a:lnTo>
                <a:cubicBezTo>
                  <a:pt x="0" y="1190"/>
                  <a:pt x="4" y="1195"/>
                  <a:pt x="10" y="1195"/>
                </a:cubicBezTo>
                <a:cubicBezTo>
                  <a:pt x="16" y="1195"/>
                  <a:pt x="21" y="1190"/>
                  <a:pt x="21" y="1184"/>
                </a:cubicBezTo>
                <a:lnTo>
                  <a:pt x="21" y="1035"/>
                </a:lnTo>
                <a:cubicBezTo>
                  <a:pt x="21" y="1029"/>
                  <a:pt x="16" y="1024"/>
                  <a:pt x="10" y="1024"/>
                </a:cubicBezTo>
                <a:cubicBezTo>
                  <a:pt x="4" y="1024"/>
                  <a:pt x="0" y="1029"/>
                  <a:pt x="0" y="1035"/>
                </a:cubicBezTo>
                <a:close/>
                <a:moveTo>
                  <a:pt x="0" y="1291"/>
                </a:moveTo>
                <a:lnTo>
                  <a:pt x="0" y="1440"/>
                </a:lnTo>
                <a:cubicBezTo>
                  <a:pt x="0" y="1446"/>
                  <a:pt x="4" y="1451"/>
                  <a:pt x="10" y="1451"/>
                </a:cubicBezTo>
                <a:cubicBezTo>
                  <a:pt x="16" y="1451"/>
                  <a:pt x="21" y="1446"/>
                  <a:pt x="21" y="1440"/>
                </a:cubicBezTo>
                <a:lnTo>
                  <a:pt x="21" y="1291"/>
                </a:lnTo>
                <a:cubicBezTo>
                  <a:pt x="21" y="1285"/>
                  <a:pt x="16" y="1280"/>
                  <a:pt x="10" y="1280"/>
                </a:cubicBezTo>
                <a:cubicBezTo>
                  <a:pt x="4" y="1280"/>
                  <a:pt x="0" y="1285"/>
                  <a:pt x="0" y="1291"/>
                </a:cubicBezTo>
                <a:close/>
                <a:moveTo>
                  <a:pt x="0" y="1547"/>
                </a:moveTo>
                <a:lnTo>
                  <a:pt x="0" y="1696"/>
                </a:lnTo>
                <a:cubicBezTo>
                  <a:pt x="0" y="1702"/>
                  <a:pt x="4" y="1707"/>
                  <a:pt x="10" y="1707"/>
                </a:cubicBezTo>
                <a:cubicBezTo>
                  <a:pt x="16" y="1707"/>
                  <a:pt x="21" y="1702"/>
                  <a:pt x="21" y="1696"/>
                </a:cubicBezTo>
                <a:lnTo>
                  <a:pt x="21" y="1547"/>
                </a:lnTo>
                <a:cubicBezTo>
                  <a:pt x="21" y="1541"/>
                  <a:pt x="16" y="1536"/>
                  <a:pt x="10" y="1536"/>
                </a:cubicBezTo>
                <a:cubicBezTo>
                  <a:pt x="4" y="1536"/>
                  <a:pt x="0" y="1541"/>
                  <a:pt x="0" y="1547"/>
                </a:cubicBezTo>
                <a:close/>
                <a:moveTo>
                  <a:pt x="0" y="1803"/>
                </a:moveTo>
                <a:lnTo>
                  <a:pt x="0" y="1952"/>
                </a:lnTo>
                <a:cubicBezTo>
                  <a:pt x="0" y="1958"/>
                  <a:pt x="4" y="1963"/>
                  <a:pt x="10" y="1963"/>
                </a:cubicBezTo>
                <a:cubicBezTo>
                  <a:pt x="16" y="1963"/>
                  <a:pt x="21" y="1958"/>
                  <a:pt x="21" y="1952"/>
                </a:cubicBezTo>
                <a:lnTo>
                  <a:pt x="21" y="1803"/>
                </a:lnTo>
                <a:cubicBezTo>
                  <a:pt x="21" y="1797"/>
                  <a:pt x="16" y="1792"/>
                  <a:pt x="10" y="1792"/>
                </a:cubicBezTo>
                <a:cubicBezTo>
                  <a:pt x="4" y="1792"/>
                  <a:pt x="0" y="1797"/>
                  <a:pt x="0" y="1803"/>
                </a:cubicBezTo>
                <a:close/>
                <a:moveTo>
                  <a:pt x="0" y="2059"/>
                </a:moveTo>
                <a:lnTo>
                  <a:pt x="0" y="2208"/>
                </a:lnTo>
                <a:cubicBezTo>
                  <a:pt x="0" y="2214"/>
                  <a:pt x="4" y="2219"/>
                  <a:pt x="10" y="2219"/>
                </a:cubicBezTo>
                <a:cubicBezTo>
                  <a:pt x="16" y="2219"/>
                  <a:pt x="21" y="2214"/>
                  <a:pt x="21" y="2208"/>
                </a:cubicBezTo>
                <a:lnTo>
                  <a:pt x="21" y="2059"/>
                </a:lnTo>
                <a:cubicBezTo>
                  <a:pt x="21" y="2053"/>
                  <a:pt x="16" y="2048"/>
                  <a:pt x="10" y="2048"/>
                </a:cubicBezTo>
                <a:cubicBezTo>
                  <a:pt x="4" y="2048"/>
                  <a:pt x="0" y="2053"/>
                  <a:pt x="0" y="2059"/>
                </a:cubicBezTo>
                <a:close/>
                <a:moveTo>
                  <a:pt x="0" y="2315"/>
                </a:moveTo>
                <a:lnTo>
                  <a:pt x="0" y="2464"/>
                </a:lnTo>
                <a:cubicBezTo>
                  <a:pt x="0" y="2470"/>
                  <a:pt x="4" y="2475"/>
                  <a:pt x="10" y="2475"/>
                </a:cubicBezTo>
                <a:cubicBezTo>
                  <a:pt x="16" y="2475"/>
                  <a:pt x="21" y="2470"/>
                  <a:pt x="21" y="2464"/>
                </a:cubicBezTo>
                <a:lnTo>
                  <a:pt x="21" y="2315"/>
                </a:lnTo>
                <a:cubicBezTo>
                  <a:pt x="21" y="2309"/>
                  <a:pt x="16" y="2304"/>
                  <a:pt x="10" y="2304"/>
                </a:cubicBezTo>
                <a:cubicBezTo>
                  <a:pt x="4" y="2304"/>
                  <a:pt x="0" y="2309"/>
                  <a:pt x="0" y="2315"/>
                </a:cubicBezTo>
                <a:close/>
                <a:moveTo>
                  <a:pt x="0" y="2571"/>
                </a:moveTo>
                <a:lnTo>
                  <a:pt x="0" y="2720"/>
                </a:lnTo>
                <a:cubicBezTo>
                  <a:pt x="0" y="2726"/>
                  <a:pt x="4" y="2731"/>
                  <a:pt x="10" y="2731"/>
                </a:cubicBezTo>
                <a:cubicBezTo>
                  <a:pt x="16" y="2731"/>
                  <a:pt x="21" y="2726"/>
                  <a:pt x="21" y="2720"/>
                </a:cubicBezTo>
                <a:lnTo>
                  <a:pt x="21" y="2571"/>
                </a:lnTo>
                <a:cubicBezTo>
                  <a:pt x="21" y="2565"/>
                  <a:pt x="16" y="2560"/>
                  <a:pt x="10" y="2560"/>
                </a:cubicBezTo>
                <a:cubicBezTo>
                  <a:pt x="4" y="2560"/>
                  <a:pt x="0" y="2565"/>
                  <a:pt x="0" y="2571"/>
                </a:cubicBezTo>
                <a:close/>
                <a:moveTo>
                  <a:pt x="0" y="2827"/>
                </a:moveTo>
                <a:lnTo>
                  <a:pt x="0" y="2976"/>
                </a:lnTo>
                <a:cubicBezTo>
                  <a:pt x="0" y="2982"/>
                  <a:pt x="4" y="2987"/>
                  <a:pt x="10" y="2987"/>
                </a:cubicBezTo>
                <a:cubicBezTo>
                  <a:pt x="16" y="2987"/>
                  <a:pt x="21" y="2982"/>
                  <a:pt x="21" y="2976"/>
                </a:cubicBezTo>
                <a:lnTo>
                  <a:pt x="21" y="2827"/>
                </a:lnTo>
                <a:cubicBezTo>
                  <a:pt x="21" y="2821"/>
                  <a:pt x="16" y="2816"/>
                  <a:pt x="10" y="2816"/>
                </a:cubicBezTo>
                <a:cubicBezTo>
                  <a:pt x="4" y="2816"/>
                  <a:pt x="0" y="2821"/>
                  <a:pt x="0" y="2827"/>
                </a:cubicBezTo>
                <a:close/>
                <a:moveTo>
                  <a:pt x="0" y="3083"/>
                </a:moveTo>
                <a:lnTo>
                  <a:pt x="0" y="3232"/>
                </a:lnTo>
                <a:cubicBezTo>
                  <a:pt x="0" y="3238"/>
                  <a:pt x="4" y="3243"/>
                  <a:pt x="10" y="3243"/>
                </a:cubicBezTo>
                <a:cubicBezTo>
                  <a:pt x="16" y="3243"/>
                  <a:pt x="21" y="3238"/>
                  <a:pt x="21" y="3232"/>
                </a:cubicBezTo>
                <a:lnTo>
                  <a:pt x="21" y="3083"/>
                </a:lnTo>
                <a:cubicBezTo>
                  <a:pt x="21" y="3077"/>
                  <a:pt x="16" y="3072"/>
                  <a:pt x="10" y="3072"/>
                </a:cubicBezTo>
                <a:cubicBezTo>
                  <a:pt x="4" y="3072"/>
                  <a:pt x="0" y="3077"/>
                  <a:pt x="0" y="3083"/>
                </a:cubicBezTo>
                <a:close/>
                <a:moveTo>
                  <a:pt x="0" y="3339"/>
                </a:moveTo>
                <a:lnTo>
                  <a:pt x="0" y="3488"/>
                </a:lnTo>
                <a:cubicBezTo>
                  <a:pt x="0" y="3494"/>
                  <a:pt x="4" y="3499"/>
                  <a:pt x="10" y="3499"/>
                </a:cubicBezTo>
                <a:cubicBezTo>
                  <a:pt x="16" y="3499"/>
                  <a:pt x="21" y="3494"/>
                  <a:pt x="21" y="3488"/>
                </a:cubicBezTo>
                <a:lnTo>
                  <a:pt x="21" y="3339"/>
                </a:lnTo>
                <a:cubicBezTo>
                  <a:pt x="21" y="3333"/>
                  <a:pt x="16" y="3328"/>
                  <a:pt x="10" y="3328"/>
                </a:cubicBezTo>
                <a:cubicBezTo>
                  <a:pt x="4" y="3328"/>
                  <a:pt x="0" y="3333"/>
                  <a:pt x="0" y="3339"/>
                </a:cubicBezTo>
                <a:close/>
                <a:moveTo>
                  <a:pt x="0" y="3595"/>
                </a:moveTo>
                <a:lnTo>
                  <a:pt x="0" y="3744"/>
                </a:lnTo>
                <a:cubicBezTo>
                  <a:pt x="0" y="3750"/>
                  <a:pt x="4" y="3755"/>
                  <a:pt x="10" y="3755"/>
                </a:cubicBezTo>
                <a:cubicBezTo>
                  <a:pt x="16" y="3755"/>
                  <a:pt x="21" y="3750"/>
                  <a:pt x="21" y="3744"/>
                </a:cubicBezTo>
                <a:lnTo>
                  <a:pt x="21" y="3595"/>
                </a:lnTo>
                <a:cubicBezTo>
                  <a:pt x="21" y="3589"/>
                  <a:pt x="16" y="3584"/>
                  <a:pt x="10" y="3584"/>
                </a:cubicBezTo>
                <a:cubicBezTo>
                  <a:pt x="4" y="3584"/>
                  <a:pt x="0" y="3589"/>
                  <a:pt x="0" y="3595"/>
                </a:cubicBezTo>
                <a:close/>
                <a:moveTo>
                  <a:pt x="0" y="3851"/>
                </a:moveTo>
                <a:lnTo>
                  <a:pt x="0" y="4000"/>
                </a:lnTo>
                <a:cubicBezTo>
                  <a:pt x="0" y="4006"/>
                  <a:pt x="4" y="4011"/>
                  <a:pt x="10" y="4011"/>
                </a:cubicBezTo>
                <a:cubicBezTo>
                  <a:pt x="16" y="4011"/>
                  <a:pt x="21" y="4006"/>
                  <a:pt x="21" y="4000"/>
                </a:cubicBezTo>
                <a:lnTo>
                  <a:pt x="21" y="3851"/>
                </a:lnTo>
                <a:cubicBezTo>
                  <a:pt x="21" y="3845"/>
                  <a:pt x="16" y="3840"/>
                  <a:pt x="10" y="3840"/>
                </a:cubicBezTo>
                <a:cubicBezTo>
                  <a:pt x="4" y="3840"/>
                  <a:pt x="0" y="3845"/>
                  <a:pt x="0" y="3851"/>
                </a:cubicBezTo>
                <a:close/>
                <a:moveTo>
                  <a:pt x="0" y="4107"/>
                </a:moveTo>
                <a:lnTo>
                  <a:pt x="0" y="4256"/>
                </a:lnTo>
                <a:cubicBezTo>
                  <a:pt x="0" y="4262"/>
                  <a:pt x="4" y="4267"/>
                  <a:pt x="10" y="4267"/>
                </a:cubicBezTo>
                <a:cubicBezTo>
                  <a:pt x="16" y="4267"/>
                  <a:pt x="21" y="4262"/>
                  <a:pt x="21" y="4256"/>
                </a:cubicBezTo>
                <a:lnTo>
                  <a:pt x="21" y="4107"/>
                </a:lnTo>
                <a:cubicBezTo>
                  <a:pt x="21" y="4101"/>
                  <a:pt x="16" y="4096"/>
                  <a:pt x="10" y="4096"/>
                </a:cubicBezTo>
                <a:cubicBezTo>
                  <a:pt x="4" y="4096"/>
                  <a:pt x="0" y="4101"/>
                  <a:pt x="0" y="4107"/>
                </a:cubicBezTo>
                <a:close/>
                <a:moveTo>
                  <a:pt x="0" y="4363"/>
                </a:moveTo>
                <a:lnTo>
                  <a:pt x="0" y="4512"/>
                </a:lnTo>
                <a:cubicBezTo>
                  <a:pt x="0" y="4518"/>
                  <a:pt x="4" y="4523"/>
                  <a:pt x="10" y="4523"/>
                </a:cubicBezTo>
                <a:cubicBezTo>
                  <a:pt x="16" y="4523"/>
                  <a:pt x="21" y="4518"/>
                  <a:pt x="21" y="4512"/>
                </a:cubicBezTo>
                <a:lnTo>
                  <a:pt x="21" y="4363"/>
                </a:lnTo>
                <a:cubicBezTo>
                  <a:pt x="21" y="4357"/>
                  <a:pt x="16" y="4352"/>
                  <a:pt x="10" y="4352"/>
                </a:cubicBezTo>
                <a:cubicBezTo>
                  <a:pt x="4" y="4352"/>
                  <a:pt x="0" y="4357"/>
                  <a:pt x="0" y="4363"/>
                </a:cubicBezTo>
                <a:close/>
                <a:moveTo>
                  <a:pt x="0" y="4619"/>
                </a:moveTo>
                <a:lnTo>
                  <a:pt x="0" y="4702"/>
                </a:lnTo>
                <a:cubicBezTo>
                  <a:pt x="0" y="4707"/>
                  <a:pt x="4" y="4712"/>
                  <a:pt x="10" y="4712"/>
                </a:cubicBezTo>
                <a:cubicBezTo>
                  <a:pt x="16" y="4712"/>
                  <a:pt x="21" y="4707"/>
                  <a:pt x="21" y="4702"/>
                </a:cubicBezTo>
                <a:lnTo>
                  <a:pt x="21" y="4619"/>
                </a:lnTo>
                <a:cubicBezTo>
                  <a:pt x="21" y="4613"/>
                  <a:pt x="16" y="4608"/>
                  <a:pt x="10" y="4608"/>
                </a:cubicBezTo>
                <a:cubicBezTo>
                  <a:pt x="4" y="4608"/>
                  <a:pt x="0" y="4613"/>
                  <a:pt x="0" y="4619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07316" y="1269999"/>
            <a:ext cx="19145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Housekeeping Robot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5868036" y="1342389"/>
            <a:ext cx="1550035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Monitoring Agent</a:t>
            </a:r>
            <a:endParaRPr kumimoji="0" lang="en-US" altLang="zh-CN" sz="1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99390" y="2038350"/>
            <a:ext cx="1579880" cy="1628775"/>
            <a:chOff x="849" y="5740"/>
            <a:chExt cx="2596" cy="2565"/>
          </a:xfrm>
        </p:grpSpPr>
        <p:sp>
          <p:nvSpPr>
            <p:cNvPr id="56" name="矩形 55"/>
            <p:cNvSpPr/>
            <p:nvPr/>
          </p:nvSpPr>
          <p:spPr>
            <a:xfrm>
              <a:off x="849" y="6307"/>
              <a:ext cx="2597" cy="1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1600">
                  <a:solidFill>
                    <a:schemeClr val="tx1"/>
                  </a:solidFill>
                </a:rPr>
                <a:t>whenever there is an incident, </a:t>
              </a:r>
              <a:r>
                <a:rPr lang="en-US" altLang="zh-CN" sz="1600" b="1">
                  <a:solidFill>
                    <a:schemeClr val="accent1">
                      <a:lumMod val="75000"/>
                    </a:schemeClr>
                  </a:solidFill>
                </a:rPr>
                <a:t>record it</a:t>
              </a:r>
              <a:r>
                <a:rPr lang="en-US" altLang="zh-CN" sz="1600">
                  <a:solidFill>
                    <a:schemeClr val="tx1"/>
                  </a:solidFill>
                </a:rPr>
                <a:t> and </a:t>
              </a:r>
              <a:r>
                <a:rPr lang="en-US" altLang="zh-CN" sz="1600" b="1">
                  <a:solidFill>
                    <a:schemeClr val="accent1">
                      <a:lumMod val="75000"/>
                    </a:schemeClr>
                  </a:solidFill>
                </a:rPr>
                <a:t>clean the room</a:t>
              </a:r>
              <a:r>
                <a:rPr lang="en-US" altLang="zh-CN" sz="1600">
                  <a:solidFill>
                    <a:schemeClr val="tx1"/>
                  </a:solidFill>
                </a:rPr>
                <a:t> in </a:t>
              </a:r>
              <a:r>
                <a:rPr lang="en-US" altLang="zh-CN" sz="1600" b="1">
                  <a:solidFill>
                    <a:srgbClr val="C00000"/>
                  </a:solidFill>
                </a:rPr>
                <a:t>1 minutes</a:t>
              </a:r>
              <a:r>
                <a:rPr lang="en-US" altLang="zh-CN" sz="1600">
                  <a:solidFill>
                    <a:schemeClr val="tx1"/>
                  </a:solidFill>
                </a:rPr>
                <a:t>.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49" y="5740"/>
              <a:ext cx="2597" cy="5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task delegation 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>
            <a:endCxn id="25" idx="3"/>
          </p:cNvCxnSpPr>
          <p:nvPr/>
        </p:nvCxnSpPr>
        <p:spPr>
          <a:xfrm flipV="1">
            <a:off x="1763395" y="2269490"/>
            <a:ext cx="30924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072640" y="2541905"/>
            <a:ext cx="330962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2197100" y="2194560"/>
            <a:ext cx="2854960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7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1.1 sub-task delegation </a:t>
            </a:r>
            <a:endParaRPr kumimoji="0" lang="en-US" altLang="zh-CN" sz="17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9475" y="2627630"/>
            <a:ext cx="3138170" cy="104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whenever there is an incident,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warn me</a:t>
            </a:r>
            <a:r>
              <a:rPr lang="en-US" altLang="zh-CN" sz="1600" dirty="0">
                <a:solidFill>
                  <a:schemeClr val="tx1"/>
                </a:solidFill>
              </a:rPr>
              <a:t> with a </a:t>
            </a:r>
            <a:r>
              <a:rPr lang="en-US" altLang="zh-CN" sz="1600" b="1" dirty="0">
                <a:solidFill>
                  <a:srgbClr val="C00000"/>
                </a:solidFill>
              </a:rPr>
              <a:t>high resolution</a:t>
            </a:r>
            <a:r>
              <a:rPr lang="en-US" altLang="zh-CN" sz="1600" dirty="0">
                <a:solidFill>
                  <a:schemeClr val="tx1"/>
                </a:solidFill>
              </a:rPr>
              <a:t> picture in </a:t>
            </a:r>
            <a:r>
              <a:rPr lang="en-US" altLang="zh-CN" sz="1600" b="1" dirty="0">
                <a:solidFill>
                  <a:srgbClr val="C00000"/>
                </a:solidFill>
              </a:rPr>
              <a:t>1 second</a:t>
            </a:r>
            <a:r>
              <a:rPr lang="en-US" altLang="zh-CN" sz="1600" dirty="0">
                <a:solidFill>
                  <a:schemeClr val="tx1"/>
                </a:solidFill>
              </a:rPr>
              <a:t>, and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save a video</a:t>
            </a:r>
            <a:r>
              <a:rPr lang="en-US" altLang="zh-CN" sz="1600" dirty="0">
                <a:solidFill>
                  <a:schemeClr val="tx1"/>
                </a:solidFill>
              </a:rPr>
              <a:t> recording </a:t>
            </a:r>
            <a:r>
              <a:rPr lang="en-US" altLang="zh-CN" sz="1600" b="1" dirty="0">
                <a:solidFill>
                  <a:srgbClr val="C00000"/>
                </a:solidFill>
              </a:rPr>
              <a:t>the whole process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82260" y="2680335"/>
            <a:ext cx="3708400" cy="1688465"/>
            <a:chOff x="8476" y="4221"/>
            <a:chExt cx="5840" cy="2659"/>
          </a:xfrm>
        </p:grpSpPr>
        <p:grpSp>
          <p:nvGrpSpPr>
            <p:cNvPr id="63" name="组合 62"/>
            <p:cNvGrpSpPr/>
            <p:nvPr/>
          </p:nvGrpSpPr>
          <p:grpSpPr>
            <a:xfrm>
              <a:off x="8900" y="4956"/>
              <a:ext cx="1560" cy="1924"/>
              <a:chOff x="849" y="5740"/>
              <a:chExt cx="2597" cy="192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49" y="6307"/>
                <a:ext cx="2597" cy="1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sz="140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400" b="1">
                    <a:solidFill>
                      <a:schemeClr val="tx1"/>
                    </a:solidFill>
                  </a:rPr>
                  <a:t>warning text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 with incident summary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849" y="5740"/>
                <a:ext cx="2597" cy="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</a:rPr>
                  <a:t>artifact-1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0828" y="4955"/>
              <a:ext cx="1560" cy="1924"/>
              <a:chOff x="849" y="5740"/>
              <a:chExt cx="2597" cy="192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49" y="6307"/>
                <a:ext cx="2597" cy="1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sz="140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400" b="1">
                    <a:solidFill>
                      <a:schemeClr val="tx1"/>
                    </a:solidFill>
                  </a:rPr>
                  <a:t>high-resolution picture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 with </a:t>
                </a:r>
                <a:r>
                  <a:rPr lang="en-US" altLang="zh-CN" sz="1400" b="1">
                    <a:solidFill>
                      <a:schemeClr val="tx1"/>
                    </a:solidFill>
                  </a:rPr>
                  <a:t>labels</a:t>
                </a:r>
                <a:endParaRPr lang="en-US" altLang="zh-CN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49" y="5740"/>
                <a:ext cx="2597" cy="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</a:rPr>
                  <a:t>artifact-2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2756" y="4954"/>
              <a:ext cx="1560" cy="1924"/>
              <a:chOff x="849" y="5740"/>
              <a:chExt cx="2597" cy="1924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49" y="6307"/>
                <a:ext cx="2597" cy="1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sz="1400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video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recording the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whole incident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49" y="5740"/>
                <a:ext cx="2597" cy="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</a:rPr>
                  <a:t>artifact-3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72" name="曲线连接符 71"/>
            <p:cNvCxnSpPr>
              <a:stCxn id="53" idx="5"/>
              <a:endCxn id="65" idx="0"/>
            </p:cNvCxnSpPr>
            <p:nvPr/>
          </p:nvCxnSpPr>
          <p:spPr>
            <a:xfrm>
              <a:off x="8476" y="4221"/>
              <a:ext cx="1204" cy="735"/>
            </a:xfrm>
            <a:prstGeom prst="curvedConnector2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53" idx="5"/>
              <a:endCxn id="68" idx="0"/>
            </p:cNvCxnSpPr>
            <p:nvPr/>
          </p:nvCxnSpPr>
          <p:spPr>
            <a:xfrm>
              <a:off x="8476" y="4221"/>
              <a:ext cx="3132" cy="734"/>
            </a:xfrm>
            <a:prstGeom prst="curvedConnector2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曲线连接符 73"/>
            <p:cNvCxnSpPr>
              <a:stCxn id="53" idx="5"/>
              <a:endCxn id="71" idx="0"/>
            </p:cNvCxnSpPr>
            <p:nvPr/>
          </p:nvCxnSpPr>
          <p:spPr>
            <a:xfrm>
              <a:off x="8476" y="4221"/>
              <a:ext cx="5060" cy="733"/>
            </a:xfrm>
            <a:prstGeom prst="curvedConnector2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084070" y="3792855"/>
            <a:ext cx="3309620" cy="591820"/>
            <a:chOff x="3282" y="5973"/>
            <a:chExt cx="5212" cy="932"/>
          </a:xfrm>
        </p:grpSpPr>
        <p:cxnSp>
          <p:nvCxnSpPr>
            <p:cNvPr id="75" name="直接箭头连接符 74"/>
            <p:cNvCxnSpPr/>
            <p:nvPr/>
          </p:nvCxnSpPr>
          <p:spPr>
            <a:xfrm flipV="1">
              <a:off x="3282" y="6499"/>
              <a:ext cx="5212" cy="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3460" y="5973"/>
              <a:ext cx="5026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1.2 negotiate multimodal channels</a:t>
              </a:r>
              <a:endParaRPr kumimoji="0" lang="en-US" altLang="zh-CN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warning text, picture, labels, video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78" name="Rectangle 48"/>
          <p:cNvSpPr>
            <a:spLocks noChangeArrowheads="1"/>
          </p:cNvSpPr>
          <p:nvPr/>
        </p:nvSpPr>
        <p:spPr bwMode="auto">
          <a:xfrm>
            <a:off x="4213860" y="4518660"/>
            <a:ext cx="1359535" cy="506730"/>
          </a:xfrm>
          <a:prstGeom prst="rect">
            <a:avLst/>
          </a:prstGeom>
          <a:solidFill>
            <a:schemeClr val="bg1"/>
          </a:solidFill>
          <a:ln w="14288" cap="sq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1400"/>
              <a:t>A glass cup falls dow and breaks </a:t>
            </a:r>
            <a:endParaRPr lang="en-US" altLang="zh-CN" sz="1400"/>
          </a:p>
        </p:txBody>
      </p:sp>
      <p:grpSp>
        <p:nvGrpSpPr>
          <p:cNvPr id="6" name="组合 5"/>
          <p:cNvGrpSpPr/>
          <p:nvPr/>
        </p:nvGrpSpPr>
        <p:grpSpPr>
          <a:xfrm>
            <a:off x="2072005" y="5111750"/>
            <a:ext cx="3321685" cy="266700"/>
            <a:chOff x="3263" y="8050"/>
            <a:chExt cx="5231" cy="420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3263" y="8464"/>
              <a:ext cx="5212" cy="6"/>
            </a:xfrm>
            <a:prstGeom prst="straightConnector1">
              <a:avLst/>
            </a:prstGeom>
            <a:ln>
              <a:headEnd type="triangle" w="lg" len="lg"/>
              <a:tailEnd type="oval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3468" y="8050"/>
              <a:ext cx="502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1.3 HTTP: warning text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72005" y="5490210"/>
            <a:ext cx="3321685" cy="260350"/>
            <a:chOff x="3263" y="8646"/>
            <a:chExt cx="5231" cy="410"/>
          </a:xfrm>
        </p:grpSpPr>
        <p:cxnSp>
          <p:nvCxnSpPr>
            <p:cNvPr id="80" name="直接箭头连接符 79"/>
            <p:cNvCxnSpPr/>
            <p:nvPr/>
          </p:nvCxnSpPr>
          <p:spPr>
            <a:xfrm flipV="1">
              <a:off x="3263" y="9032"/>
              <a:ext cx="5212" cy="6"/>
            </a:xfrm>
            <a:prstGeom prst="straightConnector1">
              <a:avLst/>
            </a:prstGeom>
            <a:ln>
              <a:headEnd type="triangle" w="lg" len="lg"/>
              <a:tailEnd type="oval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3468" y="8646"/>
              <a:ext cx="502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1.4 HTTP: picture &amp; labels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54860" y="6442075"/>
            <a:ext cx="3338830" cy="260350"/>
            <a:chOff x="3236" y="10145"/>
            <a:chExt cx="5258" cy="410"/>
          </a:xfrm>
        </p:grpSpPr>
        <p:cxnSp>
          <p:nvCxnSpPr>
            <p:cNvPr id="81" name="直接箭头连接符 80"/>
            <p:cNvCxnSpPr/>
            <p:nvPr/>
          </p:nvCxnSpPr>
          <p:spPr>
            <a:xfrm flipV="1">
              <a:off x="3236" y="10502"/>
              <a:ext cx="5212" cy="6"/>
            </a:xfrm>
            <a:prstGeom prst="straightConnector1">
              <a:avLst/>
            </a:prstGeom>
            <a:ln>
              <a:headEnd type="triangle" w="lg" len="lg"/>
              <a:tailEnd type="oval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3468" y="10145"/>
              <a:ext cx="502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1.5 RTP: real-time </a:t>
              </a:r>
              <a:r>
                <a:rPr kumimoji="0" lang="en-US" altLang="zh-CN" sz="17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vedio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85" name="Rectangle 48"/>
          <p:cNvSpPr>
            <a:spLocks noChangeArrowheads="1"/>
          </p:cNvSpPr>
          <p:nvPr/>
        </p:nvSpPr>
        <p:spPr bwMode="auto">
          <a:xfrm>
            <a:off x="441325" y="5877560"/>
            <a:ext cx="2322195" cy="506730"/>
          </a:xfrm>
          <a:prstGeom prst="rect">
            <a:avLst/>
          </a:prstGeom>
          <a:solidFill>
            <a:schemeClr val="bg1"/>
          </a:solidFill>
          <a:ln w="14288" cap="sq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1400" b="1"/>
              <a:t>2. locate</a:t>
            </a:r>
            <a:r>
              <a:rPr lang="en-US" altLang="zh-CN" sz="1400"/>
              <a:t> all fragments of the broken cup and </a:t>
            </a:r>
            <a:r>
              <a:rPr lang="en-US" altLang="zh-CN" sz="1400" b="1"/>
              <a:t>clean them</a:t>
            </a:r>
            <a:endParaRPr lang="en-US" altLang="zh-CN" sz="1400" b="1"/>
          </a:p>
        </p:txBody>
      </p:sp>
      <p:cxnSp>
        <p:nvCxnSpPr>
          <p:cNvPr id="86" name="曲线连接符 85"/>
          <p:cNvCxnSpPr>
            <a:stCxn id="64" idx="2"/>
            <a:endCxn id="82" idx="3"/>
          </p:cNvCxnSpPr>
          <p:nvPr/>
        </p:nvCxnSpPr>
        <p:spPr>
          <a:xfrm rot="5400000">
            <a:off x="5333365" y="4429125"/>
            <a:ext cx="873760" cy="753110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7" idx="2"/>
            <a:endCxn id="83" idx="3"/>
          </p:cNvCxnSpPr>
          <p:nvPr/>
        </p:nvCxnSpPr>
        <p:spPr>
          <a:xfrm rot="5400000">
            <a:off x="5756275" y="4005580"/>
            <a:ext cx="1252855" cy="1977390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70" idx="2"/>
            <a:endCxn id="84" idx="3"/>
          </p:cNvCxnSpPr>
          <p:nvPr/>
        </p:nvCxnSpPr>
        <p:spPr>
          <a:xfrm rot="5400000">
            <a:off x="5892165" y="3869055"/>
            <a:ext cx="2204720" cy="3201670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Review of Existing Protocols</a:t>
            </a:r>
            <a:endParaRPr lang="en-US" altLang="zh-CN" b="1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21615" y="1362710"/>
          <a:ext cx="8665210" cy="4307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/>
                <a:gridCol w="2056765"/>
                <a:gridCol w="2284095"/>
                <a:gridCol w="2066925"/>
              </a:tblGrid>
              <a:tr h="791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Feature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Agent-to-Agent </a:t>
                      </a:r>
                      <a:r>
                        <a:rPr lang="en-US" altLang="zh-CN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(A2A) </a:t>
                      </a: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protocol</a:t>
                      </a:r>
                      <a:endParaRPr lang="en-US" altLang="zh-CN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Agent Communication protocol</a:t>
                      </a:r>
                      <a:r>
                        <a:rPr lang="en-US" altLang="zh-CN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(ACP)</a:t>
                      </a:r>
                      <a:endParaRPr lang="en-US" altLang="zh-CN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anchor="ctr" anchorCtr="1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Agent Network protocol</a:t>
                      </a:r>
                      <a:r>
                        <a:rPr lang="en-US" altLang="zh-CN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(ANP)</a:t>
                      </a:r>
                      <a:endParaRPr lang="en-US" altLang="zh-CN" sz="1600" b="1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 anchorCtr="1"/>
                </a:tc>
              </a:tr>
              <a:tr h="1017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Core Model</a:t>
                      </a:r>
                      <a:endParaRPr lang="en-US" altLang="zh-CN" b="1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Decentralized communication​ </a:t>
                      </a: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with centralized discovery</a:t>
                      </a:r>
                      <a:endParaRPr lang="en-US" altLang="zh-C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Centralized brokerage</a:t>
                      </a:r>
                      <a:endParaRPr lang="en-US" altLang="zh-CN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Fully decentralized communication</a:t>
                      </a:r>
                      <a:endParaRPr lang="en-US" altLang="zh-CN" b="1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anchor="ctr" anchorCtr="1"/>
                </a:tc>
              </a:tr>
              <a:tr h="791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Data Type Support</a:t>
                      </a:r>
                      <a:endParaRPr lang="en-US" altLang="zh-CN" b="1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Text, audio, video, structured JSON</a:t>
                      </a:r>
                      <a:endParaRPr lang="en-US" altLang="zh-C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Mixed types: text + PDF + images</a:t>
                      </a:r>
                      <a:endParaRPr lang="en-US" altLang="zh-C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Any type via sematic descriptors</a:t>
                      </a:r>
                      <a:endParaRPr lang="en-US" altLang="zh-C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  <a:tr h="791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REQ #1: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Task Context </a:t>
                      </a:r>
                      <a:r>
                        <a:rPr lang="en-US" altLang="zh-CN" b="1" dirty="0" err="1"/>
                        <a:t>Aligment</a:t>
                      </a:r>
                      <a:endParaRPr lang="en-US" altLang="zh-CN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Structured 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Tasks</a:t>
                      </a:r>
                      <a:endParaRPr lang="en-US" altLang="zh-C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Structured </a:t>
                      </a:r>
                      <a:r>
                        <a:rPr lang="en-US" altLang="zh-CN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Agent Run</a:t>
                      </a:r>
                      <a:endParaRPr lang="en-US" altLang="zh-CN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Stateless</a:t>
                      </a:r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</a:tr>
              <a:tr h="791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REQ #2: Context-aware Multimodal Orchestration</a:t>
                      </a:r>
                      <a:endParaRPr lang="en-US" altLang="zh-CN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Separate optimization; limited adaptability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Separate optimization; limited adaptability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Separate optimization</a:t>
                      </a:r>
                      <a:r>
                        <a:rPr lang="en-US" altLang="zh-CN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; protocol </a:t>
                      </a:r>
                      <a:r>
                        <a:rPr lang="en-US" altLang="zh-CN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swtiching</a:t>
                      </a:r>
                      <a:endParaRPr lang="en-US" altLang="zh-CN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1760" y="6021070"/>
            <a:ext cx="910399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>
                <a:solidFill>
                  <a:schemeClr val="tx1"/>
                </a:solidFill>
                <a:sym typeface="+mn-ea"/>
              </a:rPr>
              <a:t>None of them simultaneously supports </a:t>
            </a:r>
            <a:r>
              <a:rPr lang="en-US" altLang="zh-CN" sz="2200" b="1">
                <a:solidFill>
                  <a:schemeClr val="tx1"/>
                </a:solidFill>
                <a:sym typeface="+mn-ea"/>
              </a:rPr>
              <a:t>task context aligment 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and enables to  </a:t>
            </a:r>
            <a:r>
              <a:rPr lang="en-US" altLang="zh-CN" sz="2200" b="1">
                <a:solidFill>
                  <a:schemeClr val="tx1"/>
                </a:solidFill>
                <a:sym typeface="+mn-ea"/>
              </a:rPr>
              <a:t>dynamically orchestrate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 multimodal data </a:t>
            </a:r>
            <a:r>
              <a:rPr lang="en-US" altLang="zh-CN" sz="2200" b="1">
                <a:solidFill>
                  <a:schemeClr val="tx1"/>
                </a:solidFill>
                <a:sym typeface="+mn-ea"/>
              </a:rPr>
              <a:t>transmission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 based on task contexts</a:t>
            </a:r>
            <a:endParaRPr lang="en-US" altLang="zh-CN" sz="22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+mn-ea"/>
              </a:rPr>
              <a:t>Conclusion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915" y="1241425"/>
            <a:ext cx="8192770" cy="54813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3000" dirty="0"/>
              <a:t>Task-driven orchestration of multimodal data transmission is essential for efficient AI agent collaboration, which requires AI agents to: </a:t>
            </a:r>
            <a:endParaRPr lang="en-US" altLang="zh-CN" sz="3000" dirty="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dirty="0"/>
              <a:t>REQ #1: </a:t>
            </a:r>
            <a:r>
              <a:rPr lang="en-US" altLang="zh-CN" sz="2400" dirty="0"/>
              <a:t>proactively monitor system states and </a:t>
            </a:r>
            <a:r>
              <a:rPr lang="en-US" altLang="zh-CN" sz="2400" b="1" dirty="0"/>
              <a:t>align t</a:t>
            </a:r>
            <a:r>
              <a:rPr lang="en-US" altLang="zh-CN" sz="2400" b="1">
                <a:sym typeface="+mn-ea"/>
              </a:rPr>
              <a:t>ask context </a:t>
            </a:r>
            <a:r>
              <a:rPr lang="en-US" altLang="zh-CN" sz="2400">
                <a:sym typeface="+mn-ea"/>
              </a:rPr>
              <a:t>to guide multimodal data orchestration</a:t>
            </a:r>
            <a:endParaRPr lang="en-US" altLang="zh-CN" sz="2400" b="1" dirty="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b="1" dirty="0">
                <a:sym typeface="+mn-ea"/>
              </a:rPr>
              <a:t>REQ #2: dynamically </a:t>
            </a:r>
            <a:r>
              <a:rPr lang="en-US" altLang="zh-CN" sz="2400" b="1" dirty="0">
                <a:sym typeface="+mn-ea"/>
              </a:rPr>
              <a:t>orchestrate </a:t>
            </a:r>
            <a:r>
              <a:rPr lang="en-US" altLang="zh-CN" sz="2400" dirty="0">
                <a:sym typeface="+mn-ea"/>
              </a:rPr>
              <a:t>multimodal data transmission,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adapting to task contexts</a:t>
            </a:r>
            <a:endParaRPr lang="en-US" altLang="zh-CN" sz="3000" b="1" dirty="0"/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3000" dirty="0"/>
              <a:t>Protocols can be defined at the application layer, transport layer, or across multiple layers.</a:t>
            </a:r>
            <a:endParaRPr lang="en-US" altLang="zh-CN" sz="3000" dirty="0"/>
          </a:p>
          <a:p>
            <a:pPr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</a:pPr>
            <a:r>
              <a:rPr lang="en-US" altLang="zh-CN" sz="3000" dirty="0"/>
              <a:t>Though fundamental and related, security and routing are beyond the scope of this draft.</a:t>
            </a:r>
            <a:endParaRPr lang="en-US" altLang="zh-CN" sz="3000" dirty="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endParaRPr lang="en-US" altLang="zh-CN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239888"/>
          </a:xfrm>
        </p:spPr>
        <p:txBody>
          <a:bodyPr/>
          <a:lstStyle/>
          <a:p>
            <a:pPr algn="ctr">
              <a:lnSpc>
                <a:spcPct val="95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4000" dirty="0">
                <a:ea typeface="宋体" panose="02010600030101010101" pitchFamily="2" charset="-122"/>
              </a:rPr>
              <a:t>Thank you </a:t>
            </a:r>
            <a:r>
              <a:rPr lang="en-GB" altLang="zh-CN" sz="4000" dirty="0">
                <a:ea typeface="宋体" panose="02010600030101010101" pitchFamily="2" charset="-122"/>
                <a:sym typeface="Wingdings" panose="05000000000000000000" pitchFamily="2" charset="2"/>
              </a:rPr>
              <a:t>!</a:t>
            </a:r>
            <a:endParaRPr lang="en-GB" altLang="zh-CN" sz="4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ctr">
              <a:lnSpc>
                <a:spcPct val="95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sz="4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ctr">
              <a:lnSpc>
                <a:spcPct val="95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4000" dirty="0">
                <a:ea typeface="宋体" panose="02010600030101010101" pitchFamily="2" charset="-122"/>
                <a:sym typeface="Wingdings" panose="05000000000000000000" pitchFamily="2" charset="2"/>
              </a:rPr>
              <a:t>Comments / Questions ?</a:t>
            </a:r>
            <a:endParaRPr lang="en-GB" altLang="zh-CN" sz="400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ctr">
              <a:lnSpc>
                <a:spcPct val="95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  <a:p>
            <a:pPr algn="ctr">
              <a:lnSpc>
                <a:spcPct val="95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Background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170" y="1600200"/>
            <a:ext cx="8032750" cy="519811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3335"/>
              <a:t>Traditionally, the Internet can be divided into two separate parts:</a:t>
            </a:r>
            <a:endParaRPr lang="en-US" altLang="zh-CN" sz="3335"/>
          </a:p>
          <a:p>
            <a:pPr lvl="1"/>
            <a:r>
              <a:rPr lang="en-US" altLang="zh-CN" sz="2400" b="1"/>
              <a:t>networking of hosts</a:t>
            </a:r>
            <a:r>
              <a:rPr lang="en-US" altLang="zh-CN" sz="2400"/>
              <a:t> (devices): IP, routing protocols.</a:t>
            </a:r>
            <a:endParaRPr lang="en-US" altLang="zh-CN" sz="2400"/>
          </a:p>
          <a:p>
            <a:pPr lvl="1"/>
            <a:r>
              <a:rPr lang="en-US" altLang="zh-CN" sz="2400" b="1"/>
              <a:t>interconnecting of apps</a:t>
            </a:r>
            <a:r>
              <a:rPr lang="en-US" altLang="zh-CN" sz="2400"/>
              <a:t> (services): HTTP, DASH, webRTC, etc.</a:t>
            </a:r>
            <a:endParaRPr lang="en-US" altLang="zh-CN" sz="2400"/>
          </a:p>
          <a:p>
            <a:pPr lvl="1"/>
            <a:r>
              <a:rPr lang="en-US" altLang="zh-CN" sz="2400"/>
              <a:t>between them: transmission control (TCP, UDP, QUIC, etc.)</a:t>
            </a:r>
            <a:endParaRPr lang="en-US" altLang="zh-CN" sz="2400"/>
          </a:p>
          <a:p>
            <a:pPr lvl="0" algn="l">
              <a:spcBef>
                <a:spcPts val="20"/>
              </a:spcBef>
              <a:spcAft>
                <a:spcPts val="0"/>
              </a:spcAft>
              <a:buClrTx/>
              <a:buSzTx/>
            </a:pPr>
            <a:endParaRPr lang="en-US" altLang="zh-CN" sz="3000"/>
          </a:p>
          <a:p>
            <a:pPr lvl="0" algn="l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  <a:buClrTx/>
              <a:buSzTx/>
            </a:pPr>
            <a:r>
              <a:rPr lang="en-US" altLang="zh-CN" sz="3335"/>
              <a:t>Agentic AI could fundamentally reshape the requirements toward the Internet by integrating autonomous perception, decision-making, and action execution </a:t>
            </a:r>
            <a:endParaRPr lang="en-US" altLang="zh-CN" sz="3335"/>
          </a:p>
          <a:p>
            <a:pPr lvl="1" algn="l">
              <a:buClrTx/>
              <a:buSzTx/>
            </a:pPr>
            <a:r>
              <a:rPr lang="en-US" altLang="zh-CN" sz="2400" b="1"/>
              <a:t>networking of AI agents for task collaboration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+mn-ea"/>
              </a:rPr>
              <a:t>Multimodal Data Transmission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170" y="1600200"/>
            <a:ext cx="8032750" cy="5198110"/>
          </a:xfrm>
        </p:spPr>
        <p:txBody>
          <a:bodyPr>
            <a:normAutofit lnSpcReduction="20000"/>
          </a:bodyPr>
          <a:lstStyle/>
          <a:p>
            <a:pPr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3000" dirty="0"/>
              <a:t>For complex task collaboration, AI agents require </a:t>
            </a:r>
            <a:r>
              <a:rPr lang="en-US" altLang="zh-CN" sz="3000" b="1" dirty="0"/>
              <a:t>multimodal</a:t>
            </a:r>
            <a:r>
              <a:rPr lang="en-US" altLang="zh-CN" sz="3000" dirty="0"/>
              <a:t> (text, picture, real-time audio/video, etc.) </a:t>
            </a:r>
            <a:r>
              <a:rPr lang="en-US" altLang="zh-CN" sz="3000" b="1" dirty="0">
                <a:sym typeface="+mn-ea"/>
              </a:rPr>
              <a:t>data transmission</a:t>
            </a:r>
            <a:r>
              <a:rPr lang="en-US" altLang="zh-CN" sz="3000" dirty="0">
                <a:sym typeface="+mn-ea"/>
              </a:rPr>
              <a:t>.</a:t>
            </a:r>
            <a:endParaRPr lang="en-US" altLang="zh-CN" sz="3000" dirty="0"/>
          </a:p>
          <a:p>
            <a:pPr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endParaRPr lang="en-US" altLang="zh-CN" sz="2400" b="1" dirty="0"/>
          </a:p>
          <a:p>
            <a:pPr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3000" b="1" dirty="0">
                <a:sym typeface="+mn-ea"/>
              </a:rPr>
              <a:t>Asynchronous communication</a:t>
            </a:r>
            <a:r>
              <a:rPr lang="en-US" altLang="zh-CN" sz="3000" dirty="0">
                <a:sym typeface="+mn-ea"/>
              </a:rPr>
              <a:t> between agents is essential for complex task collaboration:</a:t>
            </a:r>
            <a:endParaRPr lang="en-US" altLang="zh-CN" sz="3000" dirty="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sym typeface="+mn-ea"/>
              </a:rPr>
              <a:t>long-time task execution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sym typeface="+mn-ea"/>
              </a:rPr>
              <a:t>multi-task decomposition, further delegation, and hierarchical integration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endParaRPr lang="en-US" altLang="zh-CN" sz="3000" dirty="0"/>
          </a:p>
          <a:p>
            <a:pPr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3000" dirty="0"/>
              <a:t>Asynchronous multimodal data transmission requires </a:t>
            </a:r>
            <a:r>
              <a:rPr lang="en-US" altLang="zh-CN" sz="3000" b="1" dirty="0"/>
              <a:t>holistic optimization</a:t>
            </a:r>
            <a:r>
              <a:rPr lang="en-US" altLang="zh-CN" sz="3000" dirty="0"/>
              <a:t> to enhance task execution</a:t>
            </a:r>
            <a:endParaRPr lang="en-US" altLang="zh-CN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169"/>
          <p:cNvCxnSpPr/>
          <p:nvPr/>
        </p:nvCxnSpPr>
        <p:spPr>
          <a:xfrm>
            <a:off x="1566729" y="4926178"/>
            <a:ext cx="583840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169"/>
          <p:cNvCxnSpPr/>
          <p:nvPr/>
        </p:nvCxnSpPr>
        <p:spPr>
          <a:xfrm>
            <a:off x="1566729" y="5407508"/>
            <a:ext cx="5838409" cy="0"/>
          </a:xfrm>
          <a:prstGeom prst="line">
            <a:avLst/>
          </a:prstGeom>
          <a:noFill/>
          <a:ln w="28575">
            <a:solidFill>
              <a:srgbClr val="3A405A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169"/>
          <p:cNvCxnSpPr/>
          <p:nvPr/>
        </p:nvCxnSpPr>
        <p:spPr>
          <a:xfrm flipV="1">
            <a:off x="1566729" y="5888838"/>
            <a:ext cx="5838409" cy="19685"/>
          </a:xfrm>
          <a:prstGeom prst="line">
            <a:avLst/>
          </a:prstGeom>
          <a:noFill/>
          <a:ln w="28575">
            <a:solidFill>
              <a:srgbClr val="3A405A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  <a:sym typeface="+mn-ea"/>
              </a:rPr>
              <a:t>Shift of Transmission Mode</a:t>
            </a:r>
            <a:endParaRPr lang="en-US" altLang="zh-CN" b="1"/>
          </a:p>
        </p:txBody>
      </p:sp>
      <p:sp>
        <p:nvSpPr>
          <p:cNvPr id="33" name="AutoShape 44"/>
          <p:cNvSpPr>
            <a:spLocks noChangeArrowheads="1"/>
          </p:cNvSpPr>
          <p:nvPr/>
        </p:nvSpPr>
        <p:spPr bwMode="auto">
          <a:xfrm rot="5400000">
            <a:off x="3707130" y="2923540"/>
            <a:ext cx="1543050" cy="4958715"/>
          </a:xfrm>
          <a:prstGeom prst="can">
            <a:avLst>
              <a:gd name="adj" fmla="val 50733"/>
            </a:avLst>
          </a:prstGeom>
          <a:solidFill>
            <a:sysClr val="window" lastClr="FFFFFF">
              <a:lumMod val="95000"/>
              <a:alpha val="80000"/>
            </a:sysClr>
          </a:solidFill>
          <a:ln w="38100">
            <a:solidFill>
              <a:srgbClr val="3A405A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/>
          <a:p>
            <a:pPr algn="ctr" defTabSz="1219200" eaLnBrk="0" fontAlgn="auto" hangingPunct="0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zh-CN" sz="1400" b="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 rot="5400000">
            <a:off x="4086980" y="2823841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real-time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audio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stream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圆角矩形 171"/>
          <p:cNvSpPr/>
          <p:nvPr/>
        </p:nvSpPr>
        <p:spPr>
          <a:xfrm>
            <a:off x="558617" y="4678478"/>
            <a:ext cx="978315" cy="1444929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171"/>
          <p:cNvSpPr/>
          <p:nvPr/>
        </p:nvSpPr>
        <p:spPr>
          <a:xfrm>
            <a:off x="7476893" y="4678478"/>
            <a:ext cx="978315" cy="1444929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62100" y="4176395"/>
            <a:ext cx="5842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Multimodal data interaction</a:t>
            </a:r>
            <a:endParaRPr lang="en-US" altLang="zh-CN" sz="2000" dirty="0"/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 rot="5400000">
            <a:off x="3960000" y="3286435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real-time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vedio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stream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 rot="5400000">
            <a:off x="4104175" y="3780465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file/text/location/sensor...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84570" y="4940935"/>
            <a:ext cx="94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Task Context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cxnSp>
        <p:nvCxnSpPr>
          <p:cNvPr id="44" name="直接连接符 169"/>
          <p:cNvCxnSpPr/>
          <p:nvPr/>
        </p:nvCxnSpPr>
        <p:spPr>
          <a:xfrm>
            <a:off x="1598479" y="2210918"/>
            <a:ext cx="583840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169"/>
          <p:cNvCxnSpPr/>
          <p:nvPr/>
        </p:nvCxnSpPr>
        <p:spPr>
          <a:xfrm>
            <a:off x="1598479" y="2692248"/>
            <a:ext cx="5838409" cy="0"/>
          </a:xfrm>
          <a:prstGeom prst="line">
            <a:avLst/>
          </a:prstGeom>
          <a:noFill/>
          <a:ln w="28575">
            <a:solidFill>
              <a:srgbClr val="3A405A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169"/>
          <p:cNvCxnSpPr/>
          <p:nvPr/>
        </p:nvCxnSpPr>
        <p:spPr>
          <a:xfrm flipV="1">
            <a:off x="1598479" y="3173578"/>
            <a:ext cx="5838409" cy="19685"/>
          </a:xfrm>
          <a:prstGeom prst="line">
            <a:avLst/>
          </a:prstGeom>
          <a:noFill/>
          <a:ln w="28575">
            <a:solidFill>
              <a:srgbClr val="3A405A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44"/>
          <p:cNvSpPr>
            <a:spLocks noChangeArrowheads="1"/>
          </p:cNvSpPr>
          <p:nvPr/>
        </p:nvSpPr>
        <p:spPr bwMode="auto">
          <a:xfrm rot="5400000">
            <a:off x="4351190" y="108581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real-time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audio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stream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圆角矩形 171"/>
          <p:cNvSpPr/>
          <p:nvPr/>
        </p:nvSpPr>
        <p:spPr>
          <a:xfrm>
            <a:off x="588010" y="2001520"/>
            <a:ext cx="978535" cy="360000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App-1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AutoShape 44"/>
          <p:cNvSpPr>
            <a:spLocks noChangeArrowheads="1"/>
          </p:cNvSpPr>
          <p:nvPr/>
        </p:nvSpPr>
        <p:spPr bwMode="auto">
          <a:xfrm rot="5400000">
            <a:off x="4351190" y="571175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real-time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vedio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stream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AutoShape 44"/>
          <p:cNvSpPr>
            <a:spLocks noChangeArrowheads="1"/>
          </p:cNvSpPr>
          <p:nvPr/>
        </p:nvSpPr>
        <p:spPr bwMode="auto">
          <a:xfrm rot="5400000">
            <a:off x="4351190" y="1065205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file/text/location/sensor...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5" name="圆角矩形 171"/>
          <p:cNvSpPr/>
          <p:nvPr/>
        </p:nvSpPr>
        <p:spPr>
          <a:xfrm>
            <a:off x="588010" y="2997790"/>
            <a:ext cx="978535" cy="359410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App-3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171"/>
          <p:cNvSpPr/>
          <p:nvPr/>
        </p:nvSpPr>
        <p:spPr>
          <a:xfrm>
            <a:off x="588010" y="2499950"/>
            <a:ext cx="978535" cy="359410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App-2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171"/>
          <p:cNvSpPr/>
          <p:nvPr/>
        </p:nvSpPr>
        <p:spPr>
          <a:xfrm>
            <a:off x="7452360" y="1990090"/>
            <a:ext cx="978535" cy="360000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App-1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171"/>
          <p:cNvSpPr/>
          <p:nvPr/>
        </p:nvSpPr>
        <p:spPr>
          <a:xfrm>
            <a:off x="7452360" y="2986360"/>
            <a:ext cx="978535" cy="359410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App-3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圆角矩形 171"/>
          <p:cNvSpPr/>
          <p:nvPr/>
        </p:nvSpPr>
        <p:spPr>
          <a:xfrm>
            <a:off x="7452360" y="2488520"/>
            <a:ext cx="978535" cy="359410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App-2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595755" y="1591310"/>
            <a:ext cx="5835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/>
              <a:t>Separate data transmission</a:t>
            </a:r>
            <a:endParaRPr lang="en-US" altLang="zh-CN" sz="2000" dirty="0"/>
          </a:p>
        </p:txBody>
      </p:sp>
      <p:sp>
        <p:nvSpPr>
          <p:cNvPr id="63" name="下箭头 62"/>
          <p:cNvSpPr/>
          <p:nvPr/>
        </p:nvSpPr>
        <p:spPr>
          <a:xfrm>
            <a:off x="3996055" y="3644900"/>
            <a:ext cx="864235" cy="360045"/>
          </a:xfrm>
          <a:prstGeom prst="downArrow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5" y="118110"/>
            <a:ext cx="8625840" cy="1371600"/>
          </a:xfrm>
        </p:spPr>
        <p:txBody>
          <a:bodyPr>
            <a:normAutofit fontScale="90000"/>
          </a:bodyPr>
          <a:lstStyle/>
          <a:p>
            <a:r>
              <a:rPr lang="en-US" altLang="zh-CN" sz="4890" b="1" dirty="0">
                <a:ea typeface="宋体" panose="02010600030101010101" pitchFamily="2" charset="-122"/>
                <a:sym typeface="+mn-ea"/>
              </a:rPr>
              <a:t>Task-driven Orchestration of Multimodal Data Transmission</a:t>
            </a:r>
            <a:endParaRPr lang="en-US" altLang="zh-CN" sz="4890" b="1"/>
          </a:p>
        </p:txBody>
      </p:sp>
      <p:cxnSp>
        <p:nvCxnSpPr>
          <p:cNvPr id="35" name="直接连接符 169"/>
          <p:cNvCxnSpPr/>
          <p:nvPr/>
        </p:nvCxnSpPr>
        <p:spPr>
          <a:xfrm>
            <a:off x="1566729" y="2414753"/>
            <a:ext cx="583840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169"/>
          <p:cNvCxnSpPr/>
          <p:nvPr/>
        </p:nvCxnSpPr>
        <p:spPr>
          <a:xfrm>
            <a:off x="1566729" y="2896083"/>
            <a:ext cx="5838409" cy="0"/>
          </a:xfrm>
          <a:prstGeom prst="line">
            <a:avLst/>
          </a:prstGeom>
          <a:noFill/>
          <a:ln w="28575">
            <a:solidFill>
              <a:srgbClr val="3A405A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169"/>
          <p:cNvCxnSpPr/>
          <p:nvPr/>
        </p:nvCxnSpPr>
        <p:spPr>
          <a:xfrm flipV="1">
            <a:off x="1566729" y="3377413"/>
            <a:ext cx="5838409" cy="19685"/>
          </a:xfrm>
          <a:prstGeom prst="line">
            <a:avLst/>
          </a:prstGeom>
          <a:noFill/>
          <a:ln w="28575">
            <a:solidFill>
              <a:srgbClr val="3A405A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utoShape 44"/>
          <p:cNvSpPr>
            <a:spLocks noChangeArrowheads="1"/>
          </p:cNvSpPr>
          <p:nvPr/>
        </p:nvSpPr>
        <p:spPr bwMode="auto">
          <a:xfrm rot="5400000">
            <a:off x="3707130" y="412115"/>
            <a:ext cx="1543050" cy="4958715"/>
          </a:xfrm>
          <a:prstGeom prst="can">
            <a:avLst>
              <a:gd name="adj" fmla="val 50733"/>
            </a:avLst>
          </a:prstGeom>
          <a:solidFill>
            <a:sysClr val="window" lastClr="FFFFFF">
              <a:lumMod val="95000"/>
              <a:alpha val="80000"/>
            </a:sysClr>
          </a:solidFill>
          <a:ln w="38100">
            <a:solidFill>
              <a:srgbClr val="3A405A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/>
          <a:p>
            <a:pPr algn="ctr" defTabSz="1219200" eaLnBrk="0" fontAlgn="auto" hangingPunct="0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zh-CN" sz="1400" b="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 rot="5400000">
            <a:off x="4086980" y="312416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real-time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audio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stream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圆角矩形 171"/>
          <p:cNvSpPr/>
          <p:nvPr/>
        </p:nvSpPr>
        <p:spPr>
          <a:xfrm>
            <a:off x="558617" y="2167053"/>
            <a:ext cx="978315" cy="1444929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171"/>
          <p:cNvSpPr/>
          <p:nvPr/>
        </p:nvSpPr>
        <p:spPr>
          <a:xfrm>
            <a:off x="7476893" y="2167053"/>
            <a:ext cx="978315" cy="1444929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62100" y="1736725"/>
            <a:ext cx="5842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Multimodal data interaction</a:t>
            </a:r>
            <a:endParaRPr lang="en-US" altLang="zh-CN" sz="2000" dirty="0"/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 rot="5400000">
            <a:off x="3960000" y="775010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real-time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vedio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stream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 rot="5400000">
            <a:off x="4104175" y="1269040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file/text/location/sensor...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84570" y="2429510"/>
            <a:ext cx="94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Task Context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1015" y="3985260"/>
            <a:ext cx="8174355" cy="2832100"/>
          </a:xfrm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3000" b="1"/>
              <a:t>REQ #1: Task context alignment</a:t>
            </a:r>
            <a:r>
              <a:rPr lang="en-US" altLang="zh-CN" sz="3000"/>
              <a:t> for multimodal data orchestration</a:t>
            </a:r>
            <a:endParaRPr lang="en-US" altLang="zh-CN" sz="300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/>
              <a:t>maintain requirements of every task and its delegator</a:t>
            </a:r>
            <a:endParaRPr lang="en-US" altLang="zh-CN" sz="240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/>
              <a:t>decompose tasks, track every delegatee and their progress</a:t>
            </a:r>
            <a:endParaRPr lang="en-US" altLang="zh-CN" sz="240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/>
              <a:t>extract QoS requirements and priorities for multimodal data transmission from specific task contexts </a:t>
            </a:r>
            <a:endParaRPr lang="en-US" altLang="zh-CN" sz="2625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endParaRPr lang="en-US" altLang="zh-CN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15" y="118110"/>
            <a:ext cx="8625840" cy="1371600"/>
          </a:xfrm>
        </p:spPr>
        <p:txBody>
          <a:bodyPr>
            <a:normAutofit fontScale="90000"/>
          </a:bodyPr>
          <a:lstStyle/>
          <a:p>
            <a:r>
              <a:rPr lang="en-US" altLang="zh-CN" sz="4890" b="1" dirty="0">
                <a:ea typeface="宋体" panose="02010600030101010101" pitchFamily="2" charset="-122"/>
                <a:sym typeface="+mn-ea"/>
              </a:rPr>
              <a:t>Task-driven </a:t>
            </a:r>
            <a:r>
              <a:rPr lang="en-US" altLang="zh-CN" sz="4890" b="1" dirty="0">
                <a:ea typeface="宋体" panose="02010600030101010101" pitchFamily="2" charset="-122"/>
                <a:sym typeface="+mn-ea"/>
              </a:rPr>
              <a:t>Orchestration of </a:t>
            </a:r>
            <a:r>
              <a:rPr lang="en-US" altLang="zh-CN" sz="4890" b="1" dirty="0">
                <a:ea typeface="宋体" panose="02010600030101010101" pitchFamily="2" charset="-122"/>
                <a:sym typeface="+mn-ea"/>
              </a:rPr>
              <a:t>Multimodal Data Transmission</a:t>
            </a:r>
            <a:endParaRPr lang="en-US" altLang="zh-CN" sz="4890" b="1"/>
          </a:p>
        </p:txBody>
      </p:sp>
      <p:cxnSp>
        <p:nvCxnSpPr>
          <p:cNvPr id="35" name="直接连接符 169"/>
          <p:cNvCxnSpPr/>
          <p:nvPr/>
        </p:nvCxnSpPr>
        <p:spPr>
          <a:xfrm>
            <a:off x="1566729" y="2414753"/>
            <a:ext cx="5838409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169"/>
          <p:cNvCxnSpPr/>
          <p:nvPr/>
        </p:nvCxnSpPr>
        <p:spPr>
          <a:xfrm>
            <a:off x="1566729" y="2896083"/>
            <a:ext cx="5838409" cy="0"/>
          </a:xfrm>
          <a:prstGeom prst="line">
            <a:avLst/>
          </a:prstGeom>
          <a:noFill/>
          <a:ln w="28575">
            <a:solidFill>
              <a:srgbClr val="3A405A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169"/>
          <p:cNvCxnSpPr/>
          <p:nvPr/>
        </p:nvCxnSpPr>
        <p:spPr>
          <a:xfrm flipV="1">
            <a:off x="1566729" y="3377413"/>
            <a:ext cx="5838409" cy="19685"/>
          </a:xfrm>
          <a:prstGeom prst="line">
            <a:avLst/>
          </a:prstGeom>
          <a:noFill/>
          <a:ln w="28575">
            <a:solidFill>
              <a:srgbClr val="3A405A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utoShape 44"/>
          <p:cNvSpPr>
            <a:spLocks noChangeArrowheads="1"/>
          </p:cNvSpPr>
          <p:nvPr/>
        </p:nvSpPr>
        <p:spPr bwMode="auto">
          <a:xfrm rot="5400000">
            <a:off x="3707130" y="412115"/>
            <a:ext cx="1543050" cy="4958715"/>
          </a:xfrm>
          <a:prstGeom prst="can">
            <a:avLst>
              <a:gd name="adj" fmla="val 50733"/>
            </a:avLst>
          </a:prstGeom>
          <a:solidFill>
            <a:sysClr val="window" lastClr="FFFFFF">
              <a:lumMod val="95000"/>
              <a:alpha val="80000"/>
            </a:sysClr>
          </a:solidFill>
          <a:ln w="38100">
            <a:solidFill>
              <a:srgbClr val="3A405A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/>
          <a:p>
            <a:pPr algn="ctr" defTabSz="1219200" eaLnBrk="0" fontAlgn="auto" hangingPunct="0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zh-CN" sz="1400" b="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 rot="5400000">
            <a:off x="4086980" y="312416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real-time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audio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stream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圆角矩形 171"/>
          <p:cNvSpPr/>
          <p:nvPr/>
        </p:nvSpPr>
        <p:spPr>
          <a:xfrm>
            <a:off x="558617" y="2167053"/>
            <a:ext cx="978315" cy="1444929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171"/>
          <p:cNvSpPr/>
          <p:nvPr/>
        </p:nvSpPr>
        <p:spPr>
          <a:xfrm>
            <a:off x="7476893" y="2167053"/>
            <a:ext cx="978315" cy="1444929"/>
          </a:xfrm>
          <a:prstGeom prst="roundRect">
            <a:avLst>
              <a:gd name="adj" fmla="val 11383"/>
            </a:avLst>
          </a:prstGeom>
          <a:noFill/>
          <a:ln w="25400" cap="flat" cmpd="sng" algn="ctr">
            <a:solidFill>
              <a:srgbClr val="3A405A"/>
            </a:solidFill>
            <a:prstDash val="solid"/>
          </a:ln>
          <a:effectLst/>
        </p:spPr>
        <p:txBody>
          <a:bodyPr rtlCol="0" anchor="ctr"/>
          <a:lstStyle/>
          <a:p>
            <a:pPr algn="ctr" defTabSz="12192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Agent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62100" y="1736725"/>
            <a:ext cx="5842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Multimodal data interaction</a:t>
            </a:r>
            <a:endParaRPr lang="en-US" altLang="zh-CN" sz="2000" dirty="0"/>
          </a:p>
        </p:txBody>
      </p:sp>
      <p:sp>
        <p:nvSpPr>
          <p:cNvPr id="17" name="AutoShape 44"/>
          <p:cNvSpPr>
            <a:spLocks noChangeArrowheads="1"/>
          </p:cNvSpPr>
          <p:nvPr/>
        </p:nvSpPr>
        <p:spPr bwMode="auto">
          <a:xfrm rot="5400000">
            <a:off x="3960000" y="775010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real-time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vedio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stream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44"/>
          <p:cNvSpPr>
            <a:spLocks noChangeArrowheads="1"/>
          </p:cNvSpPr>
          <p:nvPr/>
        </p:nvSpPr>
        <p:spPr bwMode="auto">
          <a:xfrm rot="5400000">
            <a:off x="4104175" y="1269040"/>
            <a:ext cx="216000" cy="4212000"/>
          </a:xfrm>
          <a:prstGeom prst="can">
            <a:avLst>
              <a:gd name="adj" fmla="val 59464"/>
            </a:avLst>
          </a:prstGeom>
          <a:solidFill>
            <a:schemeClr val="bg2"/>
          </a:solidFill>
          <a:ln w="12700">
            <a:solidFill>
              <a:srgbClr val="000000"/>
            </a:solidFill>
            <a:round/>
          </a:ln>
          <a:effectLst/>
        </p:spPr>
        <p:txBody>
          <a:bodyPr rot="10800000" vert="eaVert" wrap="none" lIns="79173" tIns="39586" rIns="79173" bIns="39586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FrutigerNext LT Light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defTabSz="1219200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CN" sz="1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file/text/location/sensor...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84570" y="2429510"/>
            <a:ext cx="94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Task Context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1015" y="3985260"/>
            <a:ext cx="8174355" cy="2832100"/>
          </a:xfrm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3000" b="1"/>
              <a:t>REQ #2:  Context-ware orchestration of multimodal data transmission</a:t>
            </a:r>
            <a:endParaRPr lang="en-US" altLang="zh-CN" sz="300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>
                <a:sym typeface="+mn-ea"/>
              </a:rPr>
              <a:t>dynamically select </a:t>
            </a:r>
            <a:r>
              <a:rPr lang="en-US" altLang="zh-CN" sz="2400" b="1">
                <a:sym typeface="+mn-ea"/>
              </a:rPr>
              <a:t>codecs</a:t>
            </a:r>
            <a:r>
              <a:rPr lang="en-US" altLang="zh-CN" sz="2400">
                <a:sym typeface="+mn-ea"/>
              </a:rPr>
              <a:t> and transmission </a:t>
            </a:r>
            <a:r>
              <a:rPr lang="en-US" altLang="zh-CN" sz="2400" b="1">
                <a:sym typeface="+mn-ea"/>
              </a:rPr>
              <a:t>policies</a:t>
            </a:r>
            <a:r>
              <a:rPr lang="en-US" altLang="zh-CN" sz="2400">
                <a:sym typeface="+mn-ea"/>
              </a:rPr>
              <a:t> based on contextual constraints: deadlines, data quality, etc</a:t>
            </a:r>
            <a:endParaRPr lang="en-US" altLang="zh-CN" sz="2400"/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>
                <a:sym typeface="+mn-ea"/>
              </a:rPr>
              <a:t>negotiate suitable transmission </a:t>
            </a:r>
            <a:r>
              <a:rPr lang="en-US" altLang="zh-CN" sz="2400" b="1">
                <a:sym typeface="+mn-ea"/>
              </a:rPr>
              <a:t>channels</a:t>
            </a:r>
            <a:r>
              <a:rPr lang="en-US" altLang="zh-CN" sz="2400">
                <a:sym typeface="+mn-ea"/>
              </a:rPr>
              <a:t> and </a:t>
            </a:r>
            <a:r>
              <a:rPr lang="en-US" altLang="zh-CN" sz="2400" b="1">
                <a:sym typeface="+mn-ea"/>
              </a:rPr>
              <a:t>params</a:t>
            </a:r>
            <a:endParaRPr lang="en-US" altLang="zh-CN" sz="2400">
              <a:sym typeface="+mn-ea"/>
            </a:endParaRPr>
          </a:p>
          <a:p>
            <a:pPr lvl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>
                <a:sym typeface="+mn-ea"/>
              </a:rPr>
              <a:t>reconfigure </a:t>
            </a:r>
            <a:r>
              <a:rPr lang="en-US" altLang="zh-CN" sz="2400" b="1">
                <a:sym typeface="+mn-ea"/>
              </a:rPr>
              <a:t>them</a:t>
            </a:r>
            <a:r>
              <a:rPr lang="en-US" altLang="zh-CN" sz="2400">
                <a:sym typeface="+mn-ea"/>
              </a:rPr>
              <a:t> on-demand at runtime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</a:t>
            </a:r>
            <a:endParaRPr lang="en-US" b="1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22425" y="1056640"/>
            <a:ext cx="1861820" cy="106934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925" y="1102360"/>
            <a:ext cx="1028065" cy="890270"/>
          </a:xfrm>
          <a:prstGeom prst="rect">
            <a:avLst/>
          </a:prstGeom>
        </p:spPr>
      </p:pic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2054544" y="1996439"/>
            <a:ext cx="17463" cy="4824000"/>
          </a:xfrm>
          <a:custGeom>
            <a:avLst/>
            <a:gdLst>
              <a:gd name="T0" fmla="*/ 10 w 21"/>
              <a:gd name="T1" fmla="*/ 171 h 4712"/>
              <a:gd name="T2" fmla="*/ 10 w 21"/>
              <a:gd name="T3" fmla="*/ 0 h 4712"/>
              <a:gd name="T4" fmla="*/ 0 w 21"/>
              <a:gd name="T5" fmla="*/ 416 h 4712"/>
              <a:gd name="T6" fmla="*/ 21 w 21"/>
              <a:gd name="T7" fmla="*/ 267 h 4712"/>
              <a:gd name="T8" fmla="*/ 0 w 21"/>
              <a:gd name="T9" fmla="*/ 523 h 4712"/>
              <a:gd name="T10" fmla="*/ 21 w 21"/>
              <a:gd name="T11" fmla="*/ 672 h 4712"/>
              <a:gd name="T12" fmla="*/ 0 w 21"/>
              <a:gd name="T13" fmla="*/ 523 h 4712"/>
              <a:gd name="T14" fmla="*/ 10 w 21"/>
              <a:gd name="T15" fmla="*/ 939 h 4712"/>
              <a:gd name="T16" fmla="*/ 10 w 21"/>
              <a:gd name="T17" fmla="*/ 768 h 4712"/>
              <a:gd name="T18" fmla="*/ 0 w 21"/>
              <a:gd name="T19" fmla="*/ 1184 h 4712"/>
              <a:gd name="T20" fmla="*/ 21 w 21"/>
              <a:gd name="T21" fmla="*/ 1035 h 4712"/>
              <a:gd name="T22" fmla="*/ 0 w 21"/>
              <a:gd name="T23" fmla="*/ 1291 h 4712"/>
              <a:gd name="T24" fmla="*/ 21 w 21"/>
              <a:gd name="T25" fmla="*/ 1440 h 4712"/>
              <a:gd name="T26" fmla="*/ 0 w 21"/>
              <a:gd name="T27" fmla="*/ 1291 h 4712"/>
              <a:gd name="T28" fmla="*/ 10 w 21"/>
              <a:gd name="T29" fmla="*/ 1707 h 4712"/>
              <a:gd name="T30" fmla="*/ 10 w 21"/>
              <a:gd name="T31" fmla="*/ 1536 h 4712"/>
              <a:gd name="T32" fmla="*/ 0 w 21"/>
              <a:gd name="T33" fmla="*/ 1952 h 4712"/>
              <a:gd name="T34" fmla="*/ 21 w 21"/>
              <a:gd name="T35" fmla="*/ 1803 h 4712"/>
              <a:gd name="T36" fmla="*/ 0 w 21"/>
              <a:gd name="T37" fmla="*/ 2059 h 4712"/>
              <a:gd name="T38" fmla="*/ 21 w 21"/>
              <a:gd name="T39" fmla="*/ 2208 h 4712"/>
              <a:gd name="T40" fmla="*/ 0 w 21"/>
              <a:gd name="T41" fmla="*/ 2059 h 4712"/>
              <a:gd name="T42" fmla="*/ 10 w 21"/>
              <a:gd name="T43" fmla="*/ 2475 h 4712"/>
              <a:gd name="T44" fmla="*/ 10 w 21"/>
              <a:gd name="T45" fmla="*/ 2304 h 4712"/>
              <a:gd name="T46" fmla="*/ 0 w 21"/>
              <a:gd name="T47" fmla="*/ 2720 h 4712"/>
              <a:gd name="T48" fmla="*/ 21 w 21"/>
              <a:gd name="T49" fmla="*/ 2571 h 4712"/>
              <a:gd name="T50" fmla="*/ 0 w 21"/>
              <a:gd name="T51" fmla="*/ 2827 h 4712"/>
              <a:gd name="T52" fmla="*/ 21 w 21"/>
              <a:gd name="T53" fmla="*/ 2976 h 4712"/>
              <a:gd name="T54" fmla="*/ 0 w 21"/>
              <a:gd name="T55" fmla="*/ 2827 h 4712"/>
              <a:gd name="T56" fmla="*/ 10 w 21"/>
              <a:gd name="T57" fmla="*/ 3243 h 4712"/>
              <a:gd name="T58" fmla="*/ 10 w 21"/>
              <a:gd name="T59" fmla="*/ 3072 h 4712"/>
              <a:gd name="T60" fmla="*/ 0 w 21"/>
              <a:gd name="T61" fmla="*/ 3488 h 4712"/>
              <a:gd name="T62" fmla="*/ 21 w 21"/>
              <a:gd name="T63" fmla="*/ 3339 h 4712"/>
              <a:gd name="T64" fmla="*/ 0 w 21"/>
              <a:gd name="T65" fmla="*/ 3595 h 4712"/>
              <a:gd name="T66" fmla="*/ 21 w 21"/>
              <a:gd name="T67" fmla="*/ 3744 h 4712"/>
              <a:gd name="T68" fmla="*/ 0 w 21"/>
              <a:gd name="T69" fmla="*/ 3595 h 4712"/>
              <a:gd name="T70" fmla="*/ 10 w 21"/>
              <a:gd name="T71" fmla="*/ 4011 h 4712"/>
              <a:gd name="T72" fmla="*/ 10 w 21"/>
              <a:gd name="T73" fmla="*/ 3840 h 4712"/>
              <a:gd name="T74" fmla="*/ 0 w 21"/>
              <a:gd name="T75" fmla="*/ 4256 h 4712"/>
              <a:gd name="T76" fmla="*/ 21 w 21"/>
              <a:gd name="T77" fmla="*/ 4107 h 4712"/>
              <a:gd name="T78" fmla="*/ 0 w 21"/>
              <a:gd name="T79" fmla="*/ 4363 h 4712"/>
              <a:gd name="T80" fmla="*/ 21 w 21"/>
              <a:gd name="T81" fmla="*/ 4512 h 4712"/>
              <a:gd name="T82" fmla="*/ 0 w 21"/>
              <a:gd name="T83" fmla="*/ 4363 h 4712"/>
              <a:gd name="T84" fmla="*/ 10 w 21"/>
              <a:gd name="T85" fmla="*/ 4712 h 4712"/>
              <a:gd name="T86" fmla="*/ 10 w 21"/>
              <a:gd name="T87" fmla="*/ 460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" h="4712">
                <a:moveTo>
                  <a:pt x="0" y="11"/>
                </a:moveTo>
                <a:lnTo>
                  <a:pt x="0" y="160"/>
                </a:lnTo>
                <a:cubicBezTo>
                  <a:pt x="0" y="166"/>
                  <a:pt x="4" y="171"/>
                  <a:pt x="10" y="171"/>
                </a:cubicBezTo>
                <a:cubicBezTo>
                  <a:pt x="16" y="171"/>
                  <a:pt x="21" y="166"/>
                  <a:pt x="21" y="160"/>
                </a:cubicBezTo>
                <a:lnTo>
                  <a:pt x="21" y="11"/>
                </a:lnTo>
                <a:cubicBezTo>
                  <a:pt x="21" y="5"/>
                  <a:pt x="16" y="0"/>
                  <a:pt x="10" y="0"/>
                </a:cubicBezTo>
                <a:cubicBezTo>
                  <a:pt x="4" y="0"/>
                  <a:pt x="0" y="5"/>
                  <a:pt x="0" y="11"/>
                </a:cubicBezTo>
                <a:close/>
                <a:moveTo>
                  <a:pt x="0" y="267"/>
                </a:moveTo>
                <a:lnTo>
                  <a:pt x="0" y="416"/>
                </a:lnTo>
                <a:cubicBezTo>
                  <a:pt x="0" y="422"/>
                  <a:pt x="4" y="427"/>
                  <a:pt x="10" y="427"/>
                </a:cubicBezTo>
                <a:cubicBezTo>
                  <a:pt x="16" y="427"/>
                  <a:pt x="21" y="422"/>
                  <a:pt x="21" y="416"/>
                </a:cubicBezTo>
                <a:lnTo>
                  <a:pt x="21" y="267"/>
                </a:lnTo>
                <a:cubicBezTo>
                  <a:pt x="21" y="261"/>
                  <a:pt x="16" y="256"/>
                  <a:pt x="10" y="256"/>
                </a:cubicBezTo>
                <a:cubicBezTo>
                  <a:pt x="4" y="256"/>
                  <a:pt x="0" y="261"/>
                  <a:pt x="0" y="267"/>
                </a:cubicBezTo>
                <a:close/>
                <a:moveTo>
                  <a:pt x="0" y="523"/>
                </a:moveTo>
                <a:lnTo>
                  <a:pt x="0" y="672"/>
                </a:lnTo>
                <a:cubicBezTo>
                  <a:pt x="0" y="678"/>
                  <a:pt x="4" y="683"/>
                  <a:pt x="10" y="683"/>
                </a:cubicBezTo>
                <a:cubicBezTo>
                  <a:pt x="16" y="683"/>
                  <a:pt x="21" y="678"/>
                  <a:pt x="21" y="672"/>
                </a:cubicBezTo>
                <a:lnTo>
                  <a:pt x="21" y="523"/>
                </a:lnTo>
                <a:cubicBezTo>
                  <a:pt x="21" y="517"/>
                  <a:pt x="16" y="512"/>
                  <a:pt x="10" y="512"/>
                </a:cubicBezTo>
                <a:cubicBezTo>
                  <a:pt x="4" y="512"/>
                  <a:pt x="0" y="517"/>
                  <a:pt x="0" y="523"/>
                </a:cubicBezTo>
                <a:close/>
                <a:moveTo>
                  <a:pt x="0" y="779"/>
                </a:moveTo>
                <a:lnTo>
                  <a:pt x="0" y="928"/>
                </a:lnTo>
                <a:cubicBezTo>
                  <a:pt x="0" y="934"/>
                  <a:pt x="4" y="939"/>
                  <a:pt x="10" y="939"/>
                </a:cubicBezTo>
                <a:cubicBezTo>
                  <a:pt x="16" y="939"/>
                  <a:pt x="21" y="934"/>
                  <a:pt x="21" y="928"/>
                </a:cubicBezTo>
                <a:lnTo>
                  <a:pt x="21" y="779"/>
                </a:lnTo>
                <a:cubicBezTo>
                  <a:pt x="21" y="773"/>
                  <a:pt x="16" y="768"/>
                  <a:pt x="10" y="768"/>
                </a:cubicBezTo>
                <a:cubicBezTo>
                  <a:pt x="4" y="768"/>
                  <a:pt x="0" y="773"/>
                  <a:pt x="0" y="779"/>
                </a:cubicBezTo>
                <a:close/>
                <a:moveTo>
                  <a:pt x="0" y="1035"/>
                </a:moveTo>
                <a:lnTo>
                  <a:pt x="0" y="1184"/>
                </a:lnTo>
                <a:cubicBezTo>
                  <a:pt x="0" y="1190"/>
                  <a:pt x="4" y="1195"/>
                  <a:pt x="10" y="1195"/>
                </a:cubicBezTo>
                <a:cubicBezTo>
                  <a:pt x="16" y="1195"/>
                  <a:pt x="21" y="1190"/>
                  <a:pt x="21" y="1184"/>
                </a:cubicBezTo>
                <a:lnTo>
                  <a:pt x="21" y="1035"/>
                </a:lnTo>
                <a:cubicBezTo>
                  <a:pt x="21" y="1029"/>
                  <a:pt x="16" y="1024"/>
                  <a:pt x="10" y="1024"/>
                </a:cubicBezTo>
                <a:cubicBezTo>
                  <a:pt x="4" y="1024"/>
                  <a:pt x="0" y="1029"/>
                  <a:pt x="0" y="1035"/>
                </a:cubicBezTo>
                <a:close/>
                <a:moveTo>
                  <a:pt x="0" y="1291"/>
                </a:moveTo>
                <a:lnTo>
                  <a:pt x="0" y="1440"/>
                </a:lnTo>
                <a:cubicBezTo>
                  <a:pt x="0" y="1446"/>
                  <a:pt x="4" y="1451"/>
                  <a:pt x="10" y="1451"/>
                </a:cubicBezTo>
                <a:cubicBezTo>
                  <a:pt x="16" y="1451"/>
                  <a:pt x="21" y="1446"/>
                  <a:pt x="21" y="1440"/>
                </a:cubicBezTo>
                <a:lnTo>
                  <a:pt x="21" y="1291"/>
                </a:lnTo>
                <a:cubicBezTo>
                  <a:pt x="21" y="1285"/>
                  <a:pt x="16" y="1280"/>
                  <a:pt x="10" y="1280"/>
                </a:cubicBezTo>
                <a:cubicBezTo>
                  <a:pt x="4" y="1280"/>
                  <a:pt x="0" y="1285"/>
                  <a:pt x="0" y="1291"/>
                </a:cubicBezTo>
                <a:close/>
                <a:moveTo>
                  <a:pt x="0" y="1547"/>
                </a:moveTo>
                <a:lnTo>
                  <a:pt x="0" y="1696"/>
                </a:lnTo>
                <a:cubicBezTo>
                  <a:pt x="0" y="1702"/>
                  <a:pt x="4" y="1707"/>
                  <a:pt x="10" y="1707"/>
                </a:cubicBezTo>
                <a:cubicBezTo>
                  <a:pt x="16" y="1707"/>
                  <a:pt x="21" y="1702"/>
                  <a:pt x="21" y="1696"/>
                </a:cubicBezTo>
                <a:lnTo>
                  <a:pt x="21" y="1547"/>
                </a:lnTo>
                <a:cubicBezTo>
                  <a:pt x="21" y="1541"/>
                  <a:pt x="16" y="1536"/>
                  <a:pt x="10" y="1536"/>
                </a:cubicBezTo>
                <a:cubicBezTo>
                  <a:pt x="4" y="1536"/>
                  <a:pt x="0" y="1541"/>
                  <a:pt x="0" y="1547"/>
                </a:cubicBezTo>
                <a:close/>
                <a:moveTo>
                  <a:pt x="0" y="1803"/>
                </a:moveTo>
                <a:lnTo>
                  <a:pt x="0" y="1952"/>
                </a:lnTo>
                <a:cubicBezTo>
                  <a:pt x="0" y="1958"/>
                  <a:pt x="4" y="1963"/>
                  <a:pt x="10" y="1963"/>
                </a:cubicBezTo>
                <a:cubicBezTo>
                  <a:pt x="16" y="1963"/>
                  <a:pt x="21" y="1958"/>
                  <a:pt x="21" y="1952"/>
                </a:cubicBezTo>
                <a:lnTo>
                  <a:pt x="21" y="1803"/>
                </a:lnTo>
                <a:cubicBezTo>
                  <a:pt x="21" y="1797"/>
                  <a:pt x="16" y="1792"/>
                  <a:pt x="10" y="1792"/>
                </a:cubicBezTo>
                <a:cubicBezTo>
                  <a:pt x="4" y="1792"/>
                  <a:pt x="0" y="1797"/>
                  <a:pt x="0" y="1803"/>
                </a:cubicBezTo>
                <a:close/>
                <a:moveTo>
                  <a:pt x="0" y="2059"/>
                </a:moveTo>
                <a:lnTo>
                  <a:pt x="0" y="2208"/>
                </a:lnTo>
                <a:cubicBezTo>
                  <a:pt x="0" y="2214"/>
                  <a:pt x="4" y="2219"/>
                  <a:pt x="10" y="2219"/>
                </a:cubicBezTo>
                <a:cubicBezTo>
                  <a:pt x="16" y="2219"/>
                  <a:pt x="21" y="2214"/>
                  <a:pt x="21" y="2208"/>
                </a:cubicBezTo>
                <a:lnTo>
                  <a:pt x="21" y="2059"/>
                </a:lnTo>
                <a:cubicBezTo>
                  <a:pt x="21" y="2053"/>
                  <a:pt x="16" y="2048"/>
                  <a:pt x="10" y="2048"/>
                </a:cubicBezTo>
                <a:cubicBezTo>
                  <a:pt x="4" y="2048"/>
                  <a:pt x="0" y="2053"/>
                  <a:pt x="0" y="2059"/>
                </a:cubicBezTo>
                <a:close/>
                <a:moveTo>
                  <a:pt x="0" y="2315"/>
                </a:moveTo>
                <a:lnTo>
                  <a:pt x="0" y="2464"/>
                </a:lnTo>
                <a:cubicBezTo>
                  <a:pt x="0" y="2470"/>
                  <a:pt x="4" y="2475"/>
                  <a:pt x="10" y="2475"/>
                </a:cubicBezTo>
                <a:cubicBezTo>
                  <a:pt x="16" y="2475"/>
                  <a:pt x="21" y="2470"/>
                  <a:pt x="21" y="2464"/>
                </a:cubicBezTo>
                <a:lnTo>
                  <a:pt x="21" y="2315"/>
                </a:lnTo>
                <a:cubicBezTo>
                  <a:pt x="21" y="2309"/>
                  <a:pt x="16" y="2304"/>
                  <a:pt x="10" y="2304"/>
                </a:cubicBezTo>
                <a:cubicBezTo>
                  <a:pt x="4" y="2304"/>
                  <a:pt x="0" y="2309"/>
                  <a:pt x="0" y="2315"/>
                </a:cubicBezTo>
                <a:close/>
                <a:moveTo>
                  <a:pt x="0" y="2571"/>
                </a:moveTo>
                <a:lnTo>
                  <a:pt x="0" y="2720"/>
                </a:lnTo>
                <a:cubicBezTo>
                  <a:pt x="0" y="2726"/>
                  <a:pt x="4" y="2731"/>
                  <a:pt x="10" y="2731"/>
                </a:cubicBezTo>
                <a:cubicBezTo>
                  <a:pt x="16" y="2731"/>
                  <a:pt x="21" y="2726"/>
                  <a:pt x="21" y="2720"/>
                </a:cubicBezTo>
                <a:lnTo>
                  <a:pt x="21" y="2571"/>
                </a:lnTo>
                <a:cubicBezTo>
                  <a:pt x="21" y="2565"/>
                  <a:pt x="16" y="2560"/>
                  <a:pt x="10" y="2560"/>
                </a:cubicBezTo>
                <a:cubicBezTo>
                  <a:pt x="4" y="2560"/>
                  <a:pt x="0" y="2565"/>
                  <a:pt x="0" y="2571"/>
                </a:cubicBezTo>
                <a:close/>
                <a:moveTo>
                  <a:pt x="0" y="2827"/>
                </a:moveTo>
                <a:lnTo>
                  <a:pt x="0" y="2976"/>
                </a:lnTo>
                <a:cubicBezTo>
                  <a:pt x="0" y="2982"/>
                  <a:pt x="4" y="2987"/>
                  <a:pt x="10" y="2987"/>
                </a:cubicBezTo>
                <a:cubicBezTo>
                  <a:pt x="16" y="2987"/>
                  <a:pt x="21" y="2982"/>
                  <a:pt x="21" y="2976"/>
                </a:cubicBezTo>
                <a:lnTo>
                  <a:pt x="21" y="2827"/>
                </a:lnTo>
                <a:cubicBezTo>
                  <a:pt x="21" y="2821"/>
                  <a:pt x="16" y="2816"/>
                  <a:pt x="10" y="2816"/>
                </a:cubicBezTo>
                <a:cubicBezTo>
                  <a:pt x="4" y="2816"/>
                  <a:pt x="0" y="2821"/>
                  <a:pt x="0" y="2827"/>
                </a:cubicBezTo>
                <a:close/>
                <a:moveTo>
                  <a:pt x="0" y="3083"/>
                </a:moveTo>
                <a:lnTo>
                  <a:pt x="0" y="3232"/>
                </a:lnTo>
                <a:cubicBezTo>
                  <a:pt x="0" y="3238"/>
                  <a:pt x="4" y="3243"/>
                  <a:pt x="10" y="3243"/>
                </a:cubicBezTo>
                <a:cubicBezTo>
                  <a:pt x="16" y="3243"/>
                  <a:pt x="21" y="3238"/>
                  <a:pt x="21" y="3232"/>
                </a:cubicBezTo>
                <a:lnTo>
                  <a:pt x="21" y="3083"/>
                </a:lnTo>
                <a:cubicBezTo>
                  <a:pt x="21" y="3077"/>
                  <a:pt x="16" y="3072"/>
                  <a:pt x="10" y="3072"/>
                </a:cubicBezTo>
                <a:cubicBezTo>
                  <a:pt x="4" y="3072"/>
                  <a:pt x="0" y="3077"/>
                  <a:pt x="0" y="3083"/>
                </a:cubicBezTo>
                <a:close/>
                <a:moveTo>
                  <a:pt x="0" y="3339"/>
                </a:moveTo>
                <a:lnTo>
                  <a:pt x="0" y="3488"/>
                </a:lnTo>
                <a:cubicBezTo>
                  <a:pt x="0" y="3494"/>
                  <a:pt x="4" y="3499"/>
                  <a:pt x="10" y="3499"/>
                </a:cubicBezTo>
                <a:cubicBezTo>
                  <a:pt x="16" y="3499"/>
                  <a:pt x="21" y="3494"/>
                  <a:pt x="21" y="3488"/>
                </a:cubicBezTo>
                <a:lnTo>
                  <a:pt x="21" y="3339"/>
                </a:lnTo>
                <a:cubicBezTo>
                  <a:pt x="21" y="3333"/>
                  <a:pt x="16" y="3328"/>
                  <a:pt x="10" y="3328"/>
                </a:cubicBezTo>
                <a:cubicBezTo>
                  <a:pt x="4" y="3328"/>
                  <a:pt x="0" y="3333"/>
                  <a:pt x="0" y="3339"/>
                </a:cubicBezTo>
                <a:close/>
                <a:moveTo>
                  <a:pt x="0" y="3595"/>
                </a:moveTo>
                <a:lnTo>
                  <a:pt x="0" y="3744"/>
                </a:lnTo>
                <a:cubicBezTo>
                  <a:pt x="0" y="3750"/>
                  <a:pt x="4" y="3755"/>
                  <a:pt x="10" y="3755"/>
                </a:cubicBezTo>
                <a:cubicBezTo>
                  <a:pt x="16" y="3755"/>
                  <a:pt x="21" y="3750"/>
                  <a:pt x="21" y="3744"/>
                </a:cubicBezTo>
                <a:lnTo>
                  <a:pt x="21" y="3595"/>
                </a:lnTo>
                <a:cubicBezTo>
                  <a:pt x="21" y="3589"/>
                  <a:pt x="16" y="3584"/>
                  <a:pt x="10" y="3584"/>
                </a:cubicBezTo>
                <a:cubicBezTo>
                  <a:pt x="4" y="3584"/>
                  <a:pt x="0" y="3589"/>
                  <a:pt x="0" y="3595"/>
                </a:cubicBezTo>
                <a:close/>
                <a:moveTo>
                  <a:pt x="0" y="3851"/>
                </a:moveTo>
                <a:lnTo>
                  <a:pt x="0" y="4000"/>
                </a:lnTo>
                <a:cubicBezTo>
                  <a:pt x="0" y="4006"/>
                  <a:pt x="4" y="4011"/>
                  <a:pt x="10" y="4011"/>
                </a:cubicBezTo>
                <a:cubicBezTo>
                  <a:pt x="16" y="4011"/>
                  <a:pt x="21" y="4006"/>
                  <a:pt x="21" y="4000"/>
                </a:cubicBezTo>
                <a:lnTo>
                  <a:pt x="21" y="3851"/>
                </a:lnTo>
                <a:cubicBezTo>
                  <a:pt x="21" y="3845"/>
                  <a:pt x="16" y="3840"/>
                  <a:pt x="10" y="3840"/>
                </a:cubicBezTo>
                <a:cubicBezTo>
                  <a:pt x="4" y="3840"/>
                  <a:pt x="0" y="3845"/>
                  <a:pt x="0" y="3851"/>
                </a:cubicBezTo>
                <a:close/>
                <a:moveTo>
                  <a:pt x="0" y="4107"/>
                </a:moveTo>
                <a:lnTo>
                  <a:pt x="0" y="4256"/>
                </a:lnTo>
                <a:cubicBezTo>
                  <a:pt x="0" y="4262"/>
                  <a:pt x="4" y="4267"/>
                  <a:pt x="10" y="4267"/>
                </a:cubicBezTo>
                <a:cubicBezTo>
                  <a:pt x="16" y="4267"/>
                  <a:pt x="21" y="4262"/>
                  <a:pt x="21" y="4256"/>
                </a:cubicBezTo>
                <a:lnTo>
                  <a:pt x="21" y="4107"/>
                </a:lnTo>
                <a:cubicBezTo>
                  <a:pt x="21" y="4101"/>
                  <a:pt x="16" y="4096"/>
                  <a:pt x="10" y="4096"/>
                </a:cubicBezTo>
                <a:cubicBezTo>
                  <a:pt x="4" y="4096"/>
                  <a:pt x="0" y="4101"/>
                  <a:pt x="0" y="4107"/>
                </a:cubicBezTo>
                <a:close/>
                <a:moveTo>
                  <a:pt x="0" y="4363"/>
                </a:moveTo>
                <a:lnTo>
                  <a:pt x="0" y="4512"/>
                </a:lnTo>
                <a:cubicBezTo>
                  <a:pt x="0" y="4518"/>
                  <a:pt x="4" y="4523"/>
                  <a:pt x="10" y="4523"/>
                </a:cubicBezTo>
                <a:cubicBezTo>
                  <a:pt x="16" y="4523"/>
                  <a:pt x="21" y="4518"/>
                  <a:pt x="21" y="4512"/>
                </a:cubicBezTo>
                <a:lnTo>
                  <a:pt x="21" y="4363"/>
                </a:lnTo>
                <a:cubicBezTo>
                  <a:pt x="21" y="4357"/>
                  <a:pt x="16" y="4352"/>
                  <a:pt x="10" y="4352"/>
                </a:cubicBezTo>
                <a:cubicBezTo>
                  <a:pt x="4" y="4352"/>
                  <a:pt x="0" y="4357"/>
                  <a:pt x="0" y="4363"/>
                </a:cubicBezTo>
                <a:close/>
                <a:moveTo>
                  <a:pt x="0" y="4619"/>
                </a:moveTo>
                <a:lnTo>
                  <a:pt x="0" y="4702"/>
                </a:lnTo>
                <a:cubicBezTo>
                  <a:pt x="0" y="4707"/>
                  <a:pt x="4" y="4712"/>
                  <a:pt x="10" y="4712"/>
                </a:cubicBezTo>
                <a:cubicBezTo>
                  <a:pt x="16" y="4712"/>
                  <a:pt x="21" y="4707"/>
                  <a:pt x="21" y="4702"/>
                </a:cubicBezTo>
                <a:lnTo>
                  <a:pt x="21" y="4619"/>
                </a:lnTo>
                <a:cubicBezTo>
                  <a:pt x="21" y="4613"/>
                  <a:pt x="16" y="4608"/>
                  <a:pt x="10" y="4608"/>
                </a:cubicBezTo>
                <a:cubicBezTo>
                  <a:pt x="4" y="4608"/>
                  <a:pt x="0" y="4613"/>
                  <a:pt x="0" y="4619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5364164" y="1992629"/>
            <a:ext cx="17463" cy="4824000"/>
          </a:xfrm>
          <a:custGeom>
            <a:avLst/>
            <a:gdLst>
              <a:gd name="T0" fmla="*/ 10 w 21"/>
              <a:gd name="T1" fmla="*/ 171 h 4712"/>
              <a:gd name="T2" fmla="*/ 10 w 21"/>
              <a:gd name="T3" fmla="*/ 0 h 4712"/>
              <a:gd name="T4" fmla="*/ 0 w 21"/>
              <a:gd name="T5" fmla="*/ 416 h 4712"/>
              <a:gd name="T6" fmla="*/ 21 w 21"/>
              <a:gd name="T7" fmla="*/ 267 h 4712"/>
              <a:gd name="T8" fmla="*/ 0 w 21"/>
              <a:gd name="T9" fmla="*/ 523 h 4712"/>
              <a:gd name="T10" fmla="*/ 21 w 21"/>
              <a:gd name="T11" fmla="*/ 672 h 4712"/>
              <a:gd name="T12" fmla="*/ 0 w 21"/>
              <a:gd name="T13" fmla="*/ 523 h 4712"/>
              <a:gd name="T14" fmla="*/ 10 w 21"/>
              <a:gd name="T15" fmla="*/ 939 h 4712"/>
              <a:gd name="T16" fmla="*/ 10 w 21"/>
              <a:gd name="T17" fmla="*/ 768 h 4712"/>
              <a:gd name="T18" fmla="*/ 0 w 21"/>
              <a:gd name="T19" fmla="*/ 1184 h 4712"/>
              <a:gd name="T20" fmla="*/ 21 w 21"/>
              <a:gd name="T21" fmla="*/ 1035 h 4712"/>
              <a:gd name="T22" fmla="*/ 0 w 21"/>
              <a:gd name="T23" fmla="*/ 1291 h 4712"/>
              <a:gd name="T24" fmla="*/ 21 w 21"/>
              <a:gd name="T25" fmla="*/ 1440 h 4712"/>
              <a:gd name="T26" fmla="*/ 0 w 21"/>
              <a:gd name="T27" fmla="*/ 1291 h 4712"/>
              <a:gd name="T28" fmla="*/ 10 w 21"/>
              <a:gd name="T29" fmla="*/ 1707 h 4712"/>
              <a:gd name="T30" fmla="*/ 10 w 21"/>
              <a:gd name="T31" fmla="*/ 1536 h 4712"/>
              <a:gd name="T32" fmla="*/ 0 w 21"/>
              <a:gd name="T33" fmla="*/ 1952 h 4712"/>
              <a:gd name="T34" fmla="*/ 21 w 21"/>
              <a:gd name="T35" fmla="*/ 1803 h 4712"/>
              <a:gd name="T36" fmla="*/ 0 w 21"/>
              <a:gd name="T37" fmla="*/ 2059 h 4712"/>
              <a:gd name="T38" fmla="*/ 21 w 21"/>
              <a:gd name="T39" fmla="*/ 2208 h 4712"/>
              <a:gd name="T40" fmla="*/ 0 w 21"/>
              <a:gd name="T41" fmla="*/ 2059 h 4712"/>
              <a:gd name="T42" fmla="*/ 10 w 21"/>
              <a:gd name="T43" fmla="*/ 2475 h 4712"/>
              <a:gd name="T44" fmla="*/ 10 w 21"/>
              <a:gd name="T45" fmla="*/ 2304 h 4712"/>
              <a:gd name="T46" fmla="*/ 0 w 21"/>
              <a:gd name="T47" fmla="*/ 2720 h 4712"/>
              <a:gd name="T48" fmla="*/ 21 w 21"/>
              <a:gd name="T49" fmla="*/ 2571 h 4712"/>
              <a:gd name="T50" fmla="*/ 0 w 21"/>
              <a:gd name="T51" fmla="*/ 2827 h 4712"/>
              <a:gd name="T52" fmla="*/ 21 w 21"/>
              <a:gd name="T53" fmla="*/ 2976 h 4712"/>
              <a:gd name="T54" fmla="*/ 0 w 21"/>
              <a:gd name="T55" fmla="*/ 2827 h 4712"/>
              <a:gd name="T56" fmla="*/ 10 w 21"/>
              <a:gd name="T57" fmla="*/ 3243 h 4712"/>
              <a:gd name="T58" fmla="*/ 10 w 21"/>
              <a:gd name="T59" fmla="*/ 3072 h 4712"/>
              <a:gd name="T60" fmla="*/ 0 w 21"/>
              <a:gd name="T61" fmla="*/ 3488 h 4712"/>
              <a:gd name="T62" fmla="*/ 21 w 21"/>
              <a:gd name="T63" fmla="*/ 3339 h 4712"/>
              <a:gd name="T64" fmla="*/ 0 w 21"/>
              <a:gd name="T65" fmla="*/ 3595 h 4712"/>
              <a:gd name="T66" fmla="*/ 21 w 21"/>
              <a:gd name="T67" fmla="*/ 3744 h 4712"/>
              <a:gd name="T68" fmla="*/ 0 w 21"/>
              <a:gd name="T69" fmla="*/ 3595 h 4712"/>
              <a:gd name="T70" fmla="*/ 10 w 21"/>
              <a:gd name="T71" fmla="*/ 4011 h 4712"/>
              <a:gd name="T72" fmla="*/ 10 w 21"/>
              <a:gd name="T73" fmla="*/ 3840 h 4712"/>
              <a:gd name="T74" fmla="*/ 0 w 21"/>
              <a:gd name="T75" fmla="*/ 4256 h 4712"/>
              <a:gd name="T76" fmla="*/ 21 w 21"/>
              <a:gd name="T77" fmla="*/ 4107 h 4712"/>
              <a:gd name="T78" fmla="*/ 0 w 21"/>
              <a:gd name="T79" fmla="*/ 4363 h 4712"/>
              <a:gd name="T80" fmla="*/ 21 w 21"/>
              <a:gd name="T81" fmla="*/ 4512 h 4712"/>
              <a:gd name="T82" fmla="*/ 0 w 21"/>
              <a:gd name="T83" fmla="*/ 4363 h 4712"/>
              <a:gd name="T84" fmla="*/ 10 w 21"/>
              <a:gd name="T85" fmla="*/ 4712 h 4712"/>
              <a:gd name="T86" fmla="*/ 10 w 21"/>
              <a:gd name="T87" fmla="*/ 460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" h="4712">
                <a:moveTo>
                  <a:pt x="0" y="11"/>
                </a:moveTo>
                <a:lnTo>
                  <a:pt x="0" y="160"/>
                </a:lnTo>
                <a:cubicBezTo>
                  <a:pt x="0" y="166"/>
                  <a:pt x="4" y="171"/>
                  <a:pt x="10" y="171"/>
                </a:cubicBezTo>
                <a:cubicBezTo>
                  <a:pt x="16" y="171"/>
                  <a:pt x="21" y="166"/>
                  <a:pt x="21" y="160"/>
                </a:cubicBezTo>
                <a:lnTo>
                  <a:pt x="21" y="11"/>
                </a:lnTo>
                <a:cubicBezTo>
                  <a:pt x="21" y="5"/>
                  <a:pt x="16" y="0"/>
                  <a:pt x="10" y="0"/>
                </a:cubicBezTo>
                <a:cubicBezTo>
                  <a:pt x="4" y="0"/>
                  <a:pt x="0" y="5"/>
                  <a:pt x="0" y="11"/>
                </a:cubicBezTo>
                <a:close/>
                <a:moveTo>
                  <a:pt x="0" y="267"/>
                </a:moveTo>
                <a:lnTo>
                  <a:pt x="0" y="416"/>
                </a:lnTo>
                <a:cubicBezTo>
                  <a:pt x="0" y="422"/>
                  <a:pt x="4" y="427"/>
                  <a:pt x="10" y="427"/>
                </a:cubicBezTo>
                <a:cubicBezTo>
                  <a:pt x="16" y="427"/>
                  <a:pt x="21" y="422"/>
                  <a:pt x="21" y="416"/>
                </a:cubicBezTo>
                <a:lnTo>
                  <a:pt x="21" y="267"/>
                </a:lnTo>
                <a:cubicBezTo>
                  <a:pt x="21" y="261"/>
                  <a:pt x="16" y="256"/>
                  <a:pt x="10" y="256"/>
                </a:cubicBezTo>
                <a:cubicBezTo>
                  <a:pt x="4" y="256"/>
                  <a:pt x="0" y="261"/>
                  <a:pt x="0" y="267"/>
                </a:cubicBezTo>
                <a:close/>
                <a:moveTo>
                  <a:pt x="0" y="523"/>
                </a:moveTo>
                <a:lnTo>
                  <a:pt x="0" y="672"/>
                </a:lnTo>
                <a:cubicBezTo>
                  <a:pt x="0" y="678"/>
                  <a:pt x="4" y="683"/>
                  <a:pt x="10" y="683"/>
                </a:cubicBezTo>
                <a:cubicBezTo>
                  <a:pt x="16" y="683"/>
                  <a:pt x="21" y="678"/>
                  <a:pt x="21" y="672"/>
                </a:cubicBezTo>
                <a:lnTo>
                  <a:pt x="21" y="523"/>
                </a:lnTo>
                <a:cubicBezTo>
                  <a:pt x="21" y="517"/>
                  <a:pt x="16" y="512"/>
                  <a:pt x="10" y="512"/>
                </a:cubicBezTo>
                <a:cubicBezTo>
                  <a:pt x="4" y="512"/>
                  <a:pt x="0" y="517"/>
                  <a:pt x="0" y="523"/>
                </a:cubicBezTo>
                <a:close/>
                <a:moveTo>
                  <a:pt x="0" y="779"/>
                </a:moveTo>
                <a:lnTo>
                  <a:pt x="0" y="928"/>
                </a:lnTo>
                <a:cubicBezTo>
                  <a:pt x="0" y="934"/>
                  <a:pt x="4" y="939"/>
                  <a:pt x="10" y="939"/>
                </a:cubicBezTo>
                <a:cubicBezTo>
                  <a:pt x="16" y="939"/>
                  <a:pt x="21" y="934"/>
                  <a:pt x="21" y="928"/>
                </a:cubicBezTo>
                <a:lnTo>
                  <a:pt x="21" y="779"/>
                </a:lnTo>
                <a:cubicBezTo>
                  <a:pt x="21" y="773"/>
                  <a:pt x="16" y="768"/>
                  <a:pt x="10" y="768"/>
                </a:cubicBezTo>
                <a:cubicBezTo>
                  <a:pt x="4" y="768"/>
                  <a:pt x="0" y="773"/>
                  <a:pt x="0" y="779"/>
                </a:cubicBezTo>
                <a:close/>
                <a:moveTo>
                  <a:pt x="0" y="1035"/>
                </a:moveTo>
                <a:lnTo>
                  <a:pt x="0" y="1184"/>
                </a:lnTo>
                <a:cubicBezTo>
                  <a:pt x="0" y="1190"/>
                  <a:pt x="4" y="1195"/>
                  <a:pt x="10" y="1195"/>
                </a:cubicBezTo>
                <a:cubicBezTo>
                  <a:pt x="16" y="1195"/>
                  <a:pt x="21" y="1190"/>
                  <a:pt x="21" y="1184"/>
                </a:cubicBezTo>
                <a:lnTo>
                  <a:pt x="21" y="1035"/>
                </a:lnTo>
                <a:cubicBezTo>
                  <a:pt x="21" y="1029"/>
                  <a:pt x="16" y="1024"/>
                  <a:pt x="10" y="1024"/>
                </a:cubicBezTo>
                <a:cubicBezTo>
                  <a:pt x="4" y="1024"/>
                  <a:pt x="0" y="1029"/>
                  <a:pt x="0" y="1035"/>
                </a:cubicBezTo>
                <a:close/>
                <a:moveTo>
                  <a:pt x="0" y="1291"/>
                </a:moveTo>
                <a:lnTo>
                  <a:pt x="0" y="1440"/>
                </a:lnTo>
                <a:cubicBezTo>
                  <a:pt x="0" y="1446"/>
                  <a:pt x="4" y="1451"/>
                  <a:pt x="10" y="1451"/>
                </a:cubicBezTo>
                <a:cubicBezTo>
                  <a:pt x="16" y="1451"/>
                  <a:pt x="21" y="1446"/>
                  <a:pt x="21" y="1440"/>
                </a:cubicBezTo>
                <a:lnTo>
                  <a:pt x="21" y="1291"/>
                </a:lnTo>
                <a:cubicBezTo>
                  <a:pt x="21" y="1285"/>
                  <a:pt x="16" y="1280"/>
                  <a:pt x="10" y="1280"/>
                </a:cubicBezTo>
                <a:cubicBezTo>
                  <a:pt x="4" y="1280"/>
                  <a:pt x="0" y="1285"/>
                  <a:pt x="0" y="1291"/>
                </a:cubicBezTo>
                <a:close/>
                <a:moveTo>
                  <a:pt x="0" y="1547"/>
                </a:moveTo>
                <a:lnTo>
                  <a:pt x="0" y="1696"/>
                </a:lnTo>
                <a:cubicBezTo>
                  <a:pt x="0" y="1702"/>
                  <a:pt x="4" y="1707"/>
                  <a:pt x="10" y="1707"/>
                </a:cubicBezTo>
                <a:cubicBezTo>
                  <a:pt x="16" y="1707"/>
                  <a:pt x="21" y="1702"/>
                  <a:pt x="21" y="1696"/>
                </a:cubicBezTo>
                <a:lnTo>
                  <a:pt x="21" y="1547"/>
                </a:lnTo>
                <a:cubicBezTo>
                  <a:pt x="21" y="1541"/>
                  <a:pt x="16" y="1536"/>
                  <a:pt x="10" y="1536"/>
                </a:cubicBezTo>
                <a:cubicBezTo>
                  <a:pt x="4" y="1536"/>
                  <a:pt x="0" y="1541"/>
                  <a:pt x="0" y="1547"/>
                </a:cubicBezTo>
                <a:close/>
                <a:moveTo>
                  <a:pt x="0" y="1803"/>
                </a:moveTo>
                <a:lnTo>
                  <a:pt x="0" y="1952"/>
                </a:lnTo>
                <a:cubicBezTo>
                  <a:pt x="0" y="1958"/>
                  <a:pt x="4" y="1963"/>
                  <a:pt x="10" y="1963"/>
                </a:cubicBezTo>
                <a:cubicBezTo>
                  <a:pt x="16" y="1963"/>
                  <a:pt x="21" y="1958"/>
                  <a:pt x="21" y="1952"/>
                </a:cubicBezTo>
                <a:lnTo>
                  <a:pt x="21" y="1803"/>
                </a:lnTo>
                <a:cubicBezTo>
                  <a:pt x="21" y="1797"/>
                  <a:pt x="16" y="1792"/>
                  <a:pt x="10" y="1792"/>
                </a:cubicBezTo>
                <a:cubicBezTo>
                  <a:pt x="4" y="1792"/>
                  <a:pt x="0" y="1797"/>
                  <a:pt x="0" y="1803"/>
                </a:cubicBezTo>
                <a:close/>
                <a:moveTo>
                  <a:pt x="0" y="2059"/>
                </a:moveTo>
                <a:lnTo>
                  <a:pt x="0" y="2208"/>
                </a:lnTo>
                <a:cubicBezTo>
                  <a:pt x="0" y="2214"/>
                  <a:pt x="4" y="2219"/>
                  <a:pt x="10" y="2219"/>
                </a:cubicBezTo>
                <a:cubicBezTo>
                  <a:pt x="16" y="2219"/>
                  <a:pt x="21" y="2214"/>
                  <a:pt x="21" y="2208"/>
                </a:cubicBezTo>
                <a:lnTo>
                  <a:pt x="21" y="2059"/>
                </a:lnTo>
                <a:cubicBezTo>
                  <a:pt x="21" y="2053"/>
                  <a:pt x="16" y="2048"/>
                  <a:pt x="10" y="2048"/>
                </a:cubicBezTo>
                <a:cubicBezTo>
                  <a:pt x="4" y="2048"/>
                  <a:pt x="0" y="2053"/>
                  <a:pt x="0" y="2059"/>
                </a:cubicBezTo>
                <a:close/>
                <a:moveTo>
                  <a:pt x="0" y="2315"/>
                </a:moveTo>
                <a:lnTo>
                  <a:pt x="0" y="2464"/>
                </a:lnTo>
                <a:cubicBezTo>
                  <a:pt x="0" y="2470"/>
                  <a:pt x="4" y="2475"/>
                  <a:pt x="10" y="2475"/>
                </a:cubicBezTo>
                <a:cubicBezTo>
                  <a:pt x="16" y="2475"/>
                  <a:pt x="21" y="2470"/>
                  <a:pt x="21" y="2464"/>
                </a:cubicBezTo>
                <a:lnTo>
                  <a:pt x="21" y="2315"/>
                </a:lnTo>
                <a:cubicBezTo>
                  <a:pt x="21" y="2309"/>
                  <a:pt x="16" y="2304"/>
                  <a:pt x="10" y="2304"/>
                </a:cubicBezTo>
                <a:cubicBezTo>
                  <a:pt x="4" y="2304"/>
                  <a:pt x="0" y="2309"/>
                  <a:pt x="0" y="2315"/>
                </a:cubicBezTo>
                <a:close/>
                <a:moveTo>
                  <a:pt x="0" y="2571"/>
                </a:moveTo>
                <a:lnTo>
                  <a:pt x="0" y="2720"/>
                </a:lnTo>
                <a:cubicBezTo>
                  <a:pt x="0" y="2726"/>
                  <a:pt x="4" y="2731"/>
                  <a:pt x="10" y="2731"/>
                </a:cubicBezTo>
                <a:cubicBezTo>
                  <a:pt x="16" y="2731"/>
                  <a:pt x="21" y="2726"/>
                  <a:pt x="21" y="2720"/>
                </a:cubicBezTo>
                <a:lnTo>
                  <a:pt x="21" y="2571"/>
                </a:lnTo>
                <a:cubicBezTo>
                  <a:pt x="21" y="2565"/>
                  <a:pt x="16" y="2560"/>
                  <a:pt x="10" y="2560"/>
                </a:cubicBezTo>
                <a:cubicBezTo>
                  <a:pt x="4" y="2560"/>
                  <a:pt x="0" y="2565"/>
                  <a:pt x="0" y="2571"/>
                </a:cubicBezTo>
                <a:close/>
                <a:moveTo>
                  <a:pt x="0" y="2827"/>
                </a:moveTo>
                <a:lnTo>
                  <a:pt x="0" y="2976"/>
                </a:lnTo>
                <a:cubicBezTo>
                  <a:pt x="0" y="2982"/>
                  <a:pt x="4" y="2987"/>
                  <a:pt x="10" y="2987"/>
                </a:cubicBezTo>
                <a:cubicBezTo>
                  <a:pt x="16" y="2987"/>
                  <a:pt x="21" y="2982"/>
                  <a:pt x="21" y="2976"/>
                </a:cubicBezTo>
                <a:lnTo>
                  <a:pt x="21" y="2827"/>
                </a:lnTo>
                <a:cubicBezTo>
                  <a:pt x="21" y="2821"/>
                  <a:pt x="16" y="2816"/>
                  <a:pt x="10" y="2816"/>
                </a:cubicBezTo>
                <a:cubicBezTo>
                  <a:pt x="4" y="2816"/>
                  <a:pt x="0" y="2821"/>
                  <a:pt x="0" y="2827"/>
                </a:cubicBezTo>
                <a:close/>
                <a:moveTo>
                  <a:pt x="0" y="3083"/>
                </a:moveTo>
                <a:lnTo>
                  <a:pt x="0" y="3232"/>
                </a:lnTo>
                <a:cubicBezTo>
                  <a:pt x="0" y="3238"/>
                  <a:pt x="4" y="3243"/>
                  <a:pt x="10" y="3243"/>
                </a:cubicBezTo>
                <a:cubicBezTo>
                  <a:pt x="16" y="3243"/>
                  <a:pt x="21" y="3238"/>
                  <a:pt x="21" y="3232"/>
                </a:cubicBezTo>
                <a:lnTo>
                  <a:pt x="21" y="3083"/>
                </a:lnTo>
                <a:cubicBezTo>
                  <a:pt x="21" y="3077"/>
                  <a:pt x="16" y="3072"/>
                  <a:pt x="10" y="3072"/>
                </a:cubicBezTo>
                <a:cubicBezTo>
                  <a:pt x="4" y="3072"/>
                  <a:pt x="0" y="3077"/>
                  <a:pt x="0" y="3083"/>
                </a:cubicBezTo>
                <a:close/>
                <a:moveTo>
                  <a:pt x="0" y="3339"/>
                </a:moveTo>
                <a:lnTo>
                  <a:pt x="0" y="3488"/>
                </a:lnTo>
                <a:cubicBezTo>
                  <a:pt x="0" y="3494"/>
                  <a:pt x="4" y="3499"/>
                  <a:pt x="10" y="3499"/>
                </a:cubicBezTo>
                <a:cubicBezTo>
                  <a:pt x="16" y="3499"/>
                  <a:pt x="21" y="3494"/>
                  <a:pt x="21" y="3488"/>
                </a:cubicBezTo>
                <a:lnTo>
                  <a:pt x="21" y="3339"/>
                </a:lnTo>
                <a:cubicBezTo>
                  <a:pt x="21" y="3333"/>
                  <a:pt x="16" y="3328"/>
                  <a:pt x="10" y="3328"/>
                </a:cubicBezTo>
                <a:cubicBezTo>
                  <a:pt x="4" y="3328"/>
                  <a:pt x="0" y="3333"/>
                  <a:pt x="0" y="3339"/>
                </a:cubicBezTo>
                <a:close/>
                <a:moveTo>
                  <a:pt x="0" y="3595"/>
                </a:moveTo>
                <a:lnTo>
                  <a:pt x="0" y="3744"/>
                </a:lnTo>
                <a:cubicBezTo>
                  <a:pt x="0" y="3750"/>
                  <a:pt x="4" y="3755"/>
                  <a:pt x="10" y="3755"/>
                </a:cubicBezTo>
                <a:cubicBezTo>
                  <a:pt x="16" y="3755"/>
                  <a:pt x="21" y="3750"/>
                  <a:pt x="21" y="3744"/>
                </a:cubicBezTo>
                <a:lnTo>
                  <a:pt x="21" y="3595"/>
                </a:lnTo>
                <a:cubicBezTo>
                  <a:pt x="21" y="3589"/>
                  <a:pt x="16" y="3584"/>
                  <a:pt x="10" y="3584"/>
                </a:cubicBezTo>
                <a:cubicBezTo>
                  <a:pt x="4" y="3584"/>
                  <a:pt x="0" y="3589"/>
                  <a:pt x="0" y="3595"/>
                </a:cubicBezTo>
                <a:close/>
                <a:moveTo>
                  <a:pt x="0" y="3851"/>
                </a:moveTo>
                <a:lnTo>
                  <a:pt x="0" y="4000"/>
                </a:lnTo>
                <a:cubicBezTo>
                  <a:pt x="0" y="4006"/>
                  <a:pt x="4" y="4011"/>
                  <a:pt x="10" y="4011"/>
                </a:cubicBezTo>
                <a:cubicBezTo>
                  <a:pt x="16" y="4011"/>
                  <a:pt x="21" y="4006"/>
                  <a:pt x="21" y="4000"/>
                </a:cubicBezTo>
                <a:lnTo>
                  <a:pt x="21" y="3851"/>
                </a:lnTo>
                <a:cubicBezTo>
                  <a:pt x="21" y="3845"/>
                  <a:pt x="16" y="3840"/>
                  <a:pt x="10" y="3840"/>
                </a:cubicBezTo>
                <a:cubicBezTo>
                  <a:pt x="4" y="3840"/>
                  <a:pt x="0" y="3845"/>
                  <a:pt x="0" y="3851"/>
                </a:cubicBezTo>
                <a:close/>
                <a:moveTo>
                  <a:pt x="0" y="4107"/>
                </a:moveTo>
                <a:lnTo>
                  <a:pt x="0" y="4256"/>
                </a:lnTo>
                <a:cubicBezTo>
                  <a:pt x="0" y="4262"/>
                  <a:pt x="4" y="4267"/>
                  <a:pt x="10" y="4267"/>
                </a:cubicBezTo>
                <a:cubicBezTo>
                  <a:pt x="16" y="4267"/>
                  <a:pt x="21" y="4262"/>
                  <a:pt x="21" y="4256"/>
                </a:cubicBezTo>
                <a:lnTo>
                  <a:pt x="21" y="4107"/>
                </a:lnTo>
                <a:cubicBezTo>
                  <a:pt x="21" y="4101"/>
                  <a:pt x="16" y="4096"/>
                  <a:pt x="10" y="4096"/>
                </a:cubicBezTo>
                <a:cubicBezTo>
                  <a:pt x="4" y="4096"/>
                  <a:pt x="0" y="4101"/>
                  <a:pt x="0" y="4107"/>
                </a:cubicBezTo>
                <a:close/>
                <a:moveTo>
                  <a:pt x="0" y="4363"/>
                </a:moveTo>
                <a:lnTo>
                  <a:pt x="0" y="4512"/>
                </a:lnTo>
                <a:cubicBezTo>
                  <a:pt x="0" y="4518"/>
                  <a:pt x="4" y="4523"/>
                  <a:pt x="10" y="4523"/>
                </a:cubicBezTo>
                <a:cubicBezTo>
                  <a:pt x="16" y="4523"/>
                  <a:pt x="21" y="4518"/>
                  <a:pt x="21" y="4512"/>
                </a:cubicBezTo>
                <a:lnTo>
                  <a:pt x="21" y="4363"/>
                </a:lnTo>
                <a:cubicBezTo>
                  <a:pt x="21" y="4357"/>
                  <a:pt x="16" y="4352"/>
                  <a:pt x="10" y="4352"/>
                </a:cubicBezTo>
                <a:cubicBezTo>
                  <a:pt x="4" y="4352"/>
                  <a:pt x="0" y="4357"/>
                  <a:pt x="0" y="4363"/>
                </a:cubicBezTo>
                <a:close/>
                <a:moveTo>
                  <a:pt x="0" y="4619"/>
                </a:moveTo>
                <a:lnTo>
                  <a:pt x="0" y="4702"/>
                </a:lnTo>
                <a:cubicBezTo>
                  <a:pt x="0" y="4707"/>
                  <a:pt x="4" y="4712"/>
                  <a:pt x="10" y="4712"/>
                </a:cubicBezTo>
                <a:cubicBezTo>
                  <a:pt x="16" y="4712"/>
                  <a:pt x="21" y="4707"/>
                  <a:pt x="21" y="4702"/>
                </a:cubicBezTo>
                <a:lnTo>
                  <a:pt x="21" y="4619"/>
                </a:lnTo>
                <a:cubicBezTo>
                  <a:pt x="21" y="4613"/>
                  <a:pt x="16" y="4608"/>
                  <a:pt x="10" y="4608"/>
                </a:cubicBezTo>
                <a:cubicBezTo>
                  <a:pt x="4" y="4608"/>
                  <a:pt x="0" y="4613"/>
                  <a:pt x="0" y="4619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07316" y="1269999"/>
            <a:ext cx="19145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Housekeeping Robot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5868036" y="1342389"/>
            <a:ext cx="1550035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Monitoring Agent</a:t>
            </a:r>
            <a:endParaRPr kumimoji="0" lang="en-US" altLang="zh-CN" sz="1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99390" y="2038350"/>
            <a:ext cx="1579880" cy="1628775"/>
            <a:chOff x="849" y="5740"/>
            <a:chExt cx="2596" cy="2565"/>
          </a:xfrm>
        </p:grpSpPr>
        <p:sp>
          <p:nvSpPr>
            <p:cNvPr id="56" name="矩形 55"/>
            <p:cNvSpPr/>
            <p:nvPr/>
          </p:nvSpPr>
          <p:spPr>
            <a:xfrm>
              <a:off x="849" y="6307"/>
              <a:ext cx="2597" cy="1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1600">
                  <a:solidFill>
                    <a:schemeClr val="tx1"/>
                  </a:solidFill>
                </a:rPr>
                <a:t>whenever there is an incident, </a:t>
              </a:r>
              <a:r>
                <a:rPr lang="en-US" altLang="zh-CN" sz="1600" b="1">
                  <a:solidFill>
                    <a:schemeClr val="accent1">
                      <a:lumMod val="75000"/>
                    </a:schemeClr>
                  </a:solidFill>
                </a:rPr>
                <a:t>record it</a:t>
              </a:r>
              <a:r>
                <a:rPr lang="en-US" altLang="zh-CN" sz="1600">
                  <a:solidFill>
                    <a:schemeClr val="tx1"/>
                  </a:solidFill>
                </a:rPr>
                <a:t> and </a:t>
              </a:r>
              <a:r>
                <a:rPr lang="en-US" altLang="zh-CN" sz="1600" b="1">
                  <a:solidFill>
                    <a:schemeClr val="accent1">
                      <a:lumMod val="75000"/>
                    </a:schemeClr>
                  </a:solidFill>
                </a:rPr>
                <a:t>clean the room</a:t>
              </a:r>
              <a:r>
                <a:rPr lang="en-US" altLang="zh-CN" sz="1600">
                  <a:solidFill>
                    <a:schemeClr val="tx1"/>
                  </a:solidFill>
                </a:rPr>
                <a:t> in </a:t>
              </a:r>
              <a:r>
                <a:rPr lang="en-US" altLang="zh-CN" sz="1600" b="1">
                  <a:solidFill>
                    <a:srgbClr val="C00000"/>
                  </a:solidFill>
                </a:rPr>
                <a:t>1 minutes</a:t>
              </a:r>
              <a:r>
                <a:rPr lang="en-US" altLang="zh-CN" sz="1600">
                  <a:solidFill>
                    <a:schemeClr val="tx1"/>
                  </a:solidFill>
                </a:rPr>
                <a:t>.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49" y="5740"/>
              <a:ext cx="2597" cy="5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task delegation 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>
            <a:endCxn id="25" idx="3"/>
          </p:cNvCxnSpPr>
          <p:nvPr/>
        </p:nvCxnSpPr>
        <p:spPr>
          <a:xfrm flipV="1">
            <a:off x="1763395" y="2269490"/>
            <a:ext cx="30924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072640" y="2541905"/>
            <a:ext cx="330962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2197100" y="2194560"/>
            <a:ext cx="2854960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7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1.1 sub-task delegation </a:t>
            </a:r>
            <a:endParaRPr kumimoji="0" lang="en-US" altLang="zh-CN" sz="17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9475" y="2627630"/>
            <a:ext cx="3138170" cy="104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whenever there is an incident,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warn me</a:t>
            </a:r>
            <a:r>
              <a:rPr lang="en-US" altLang="zh-CN" sz="1600" dirty="0">
                <a:solidFill>
                  <a:schemeClr val="tx1"/>
                </a:solidFill>
              </a:rPr>
              <a:t> with a </a:t>
            </a:r>
            <a:r>
              <a:rPr lang="en-US" altLang="zh-CN" sz="1600" b="1" dirty="0">
                <a:solidFill>
                  <a:srgbClr val="C00000"/>
                </a:solidFill>
              </a:rPr>
              <a:t>high resolution</a:t>
            </a:r>
            <a:r>
              <a:rPr lang="en-US" altLang="zh-CN" sz="1600" dirty="0">
                <a:solidFill>
                  <a:schemeClr val="tx1"/>
                </a:solidFill>
              </a:rPr>
              <a:t> picture in </a:t>
            </a:r>
            <a:r>
              <a:rPr lang="en-US" altLang="zh-CN" sz="1600" b="1" dirty="0">
                <a:solidFill>
                  <a:srgbClr val="C00000"/>
                </a:solidFill>
              </a:rPr>
              <a:t>1 second</a:t>
            </a:r>
            <a:r>
              <a:rPr lang="en-US" altLang="zh-CN" sz="1600" dirty="0">
                <a:solidFill>
                  <a:schemeClr val="tx1"/>
                </a:solidFill>
              </a:rPr>
              <a:t>, and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save a video</a:t>
            </a:r>
            <a:r>
              <a:rPr lang="en-US" altLang="zh-CN" sz="1600" dirty="0">
                <a:solidFill>
                  <a:schemeClr val="tx1"/>
                </a:solidFill>
              </a:rPr>
              <a:t> recording </a:t>
            </a:r>
            <a:r>
              <a:rPr lang="en-US" altLang="zh-CN" sz="1600" b="1" dirty="0">
                <a:solidFill>
                  <a:srgbClr val="C00000"/>
                </a:solidFill>
              </a:rPr>
              <a:t>the whole process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</a:t>
            </a:r>
            <a:endParaRPr lang="en-US" b="1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22425" y="1056640"/>
            <a:ext cx="1861820" cy="106934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925" y="1102360"/>
            <a:ext cx="1028065" cy="890270"/>
          </a:xfrm>
          <a:prstGeom prst="rect">
            <a:avLst/>
          </a:prstGeom>
        </p:spPr>
      </p:pic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2054544" y="1996439"/>
            <a:ext cx="17463" cy="4824000"/>
          </a:xfrm>
          <a:custGeom>
            <a:avLst/>
            <a:gdLst>
              <a:gd name="T0" fmla="*/ 10 w 21"/>
              <a:gd name="T1" fmla="*/ 171 h 4712"/>
              <a:gd name="T2" fmla="*/ 10 w 21"/>
              <a:gd name="T3" fmla="*/ 0 h 4712"/>
              <a:gd name="T4" fmla="*/ 0 w 21"/>
              <a:gd name="T5" fmla="*/ 416 h 4712"/>
              <a:gd name="T6" fmla="*/ 21 w 21"/>
              <a:gd name="T7" fmla="*/ 267 h 4712"/>
              <a:gd name="T8" fmla="*/ 0 w 21"/>
              <a:gd name="T9" fmla="*/ 523 h 4712"/>
              <a:gd name="T10" fmla="*/ 21 w 21"/>
              <a:gd name="T11" fmla="*/ 672 h 4712"/>
              <a:gd name="T12" fmla="*/ 0 w 21"/>
              <a:gd name="T13" fmla="*/ 523 h 4712"/>
              <a:gd name="T14" fmla="*/ 10 w 21"/>
              <a:gd name="T15" fmla="*/ 939 h 4712"/>
              <a:gd name="T16" fmla="*/ 10 w 21"/>
              <a:gd name="T17" fmla="*/ 768 h 4712"/>
              <a:gd name="T18" fmla="*/ 0 w 21"/>
              <a:gd name="T19" fmla="*/ 1184 h 4712"/>
              <a:gd name="T20" fmla="*/ 21 w 21"/>
              <a:gd name="T21" fmla="*/ 1035 h 4712"/>
              <a:gd name="T22" fmla="*/ 0 w 21"/>
              <a:gd name="T23" fmla="*/ 1291 h 4712"/>
              <a:gd name="T24" fmla="*/ 21 w 21"/>
              <a:gd name="T25" fmla="*/ 1440 h 4712"/>
              <a:gd name="T26" fmla="*/ 0 w 21"/>
              <a:gd name="T27" fmla="*/ 1291 h 4712"/>
              <a:gd name="T28" fmla="*/ 10 w 21"/>
              <a:gd name="T29" fmla="*/ 1707 h 4712"/>
              <a:gd name="T30" fmla="*/ 10 w 21"/>
              <a:gd name="T31" fmla="*/ 1536 h 4712"/>
              <a:gd name="T32" fmla="*/ 0 w 21"/>
              <a:gd name="T33" fmla="*/ 1952 h 4712"/>
              <a:gd name="T34" fmla="*/ 21 w 21"/>
              <a:gd name="T35" fmla="*/ 1803 h 4712"/>
              <a:gd name="T36" fmla="*/ 0 w 21"/>
              <a:gd name="T37" fmla="*/ 2059 h 4712"/>
              <a:gd name="T38" fmla="*/ 21 w 21"/>
              <a:gd name="T39" fmla="*/ 2208 h 4712"/>
              <a:gd name="T40" fmla="*/ 0 w 21"/>
              <a:gd name="T41" fmla="*/ 2059 h 4712"/>
              <a:gd name="T42" fmla="*/ 10 w 21"/>
              <a:gd name="T43" fmla="*/ 2475 h 4712"/>
              <a:gd name="T44" fmla="*/ 10 w 21"/>
              <a:gd name="T45" fmla="*/ 2304 h 4712"/>
              <a:gd name="T46" fmla="*/ 0 w 21"/>
              <a:gd name="T47" fmla="*/ 2720 h 4712"/>
              <a:gd name="T48" fmla="*/ 21 w 21"/>
              <a:gd name="T49" fmla="*/ 2571 h 4712"/>
              <a:gd name="T50" fmla="*/ 0 w 21"/>
              <a:gd name="T51" fmla="*/ 2827 h 4712"/>
              <a:gd name="T52" fmla="*/ 21 w 21"/>
              <a:gd name="T53" fmla="*/ 2976 h 4712"/>
              <a:gd name="T54" fmla="*/ 0 w 21"/>
              <a:gd name="T55" fmla="*/ 2827 h 4712"/>
              <a:gd name="T56" fmla="*/ 10 w 21"/>
              <a:gd name="T57" fmla="*/ 3243 h 4712"/>
              <a:gd name="T58" fmla="*/ 10 w 21"/>
              <a:gd name="T59" fmla="*/ 3072 h 4712"/>
              <a:gd name="T60" fmla="*/ 0 w 21"/>
              <a:gd name="T61" fmla="*/ 3488 h 4712"/>
              <a:gd name="T62" fmla="*/ 21 w 21"/>
              <a:gd name="T63" fmla="*/ 3339 h 4712"/>
              <a:gd name="T64" fmla="*/ 0 w 21"/>
              <a:gd name="T65" fmla="*/ 3595 h 4712"/>
              <a:gd name="T66" fmla="*/ 21 w 21"/>
              <a:gd name="T67" fmla="*/ 3744 h 4712"/>
              <a:gd name="T68" fmla="*/ 0 w 21"/>
              <a:gd name="T69" fmla="*/ 3595 h 4712"/>
              <a:gd name="T70" fmla="*/ 10 w 21"/>
              <a:gd name="T71" fmla="*/ 4011 h 4712"/>
              <a:gd name="T72" fmla="*/ 10 w 21"/>
              <a:gd name="T73" fmla="*/ 3840 h 4712"/>
              <a:gd name="T74" fmla="*/ 0 w 21"/>
              <a:gd name="T75" fmla="*/ 4256 h 4712"/>
              <a:gd name="T76" fmla="*/ 21 w 21"/>
              <a:gd name="T77" fmla="*/ 4107 h 4712"/>
              <a:gd name="T78" fmla="*/ 0 w 21"/>
              <a:gd name="T79" fmla="*/ 4363 h 4712"/>
              <a:gd name="T80" fmla="*/ 21 w 21"/>
              <a:gd name="T81" fmla="*/ 4512 h 4712"/>
              <a:gd name="T82" fmla="*/ 0 w 21"/>
              <a:gd name="T83" fmla="*/ 4363 h 4712"/>
              <a:gd name="T84" fmla="*/ 10 w 21"/>
              <a:gd name="T85" fmla="*/ 4712 h 4712"/>
              <a:gd name="T86" fmla="*/ 10 w 21"/>
              <a:gd name="T87" fmla="*/ 460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" h="4712">
                <a:moveTo>
                  <a:pt x="0" y="11"/>
                </a:moveTo>
                <a:lnTo>
                  <a:pt x="0" y="160"/>
                </a:lnTo>
                <a:cubicBezTo>
                  <a:pt x="0" y="166"/>
                  <a:pt x="4" y="171"/>
                  <a:pt x="10" y="171"/>
                </a:cubicBezTo>
                <a:cubicBezTo>
                  <a:pt x="16" y="171"/>
                  <a:pt x="21" y="166"/>
                  <a:pt x="21" y="160"/>
                </a:cubicBezTo>
                <a:lnTo>
                  <a:pt x="21" y="11"/>
                </a:lnTo>
                <a:cubicBezTo>
                  <a:pt x="21" y="5"/>
                  <a:pt x="16" y="0"/>
                  <a:pt x="10" y="0"/>
                </a:cubicBezTo>
                <a:cubicBezTo>
                  <a:pt x="4" y="0"/>
                  <a:pt x="0" y="5"/>
                  <a:pt x="0" y="11"/>
                </a:cubicBezTo>
                <a:close/>
                <a:moveTo>
                  <a:pt x="0" y="267"/>
                </a:moveTo>
                <a:lnTo>
                  <a:pt x="0" y="416"/>
                </a:lnTo>
                <a:cubicBezTo>
                  <a:pt x="0" y="422"/>
                  <a:pt x="4" y="427"/>
                  <a:pt x="10" y="427"/>
                </a:cubicBezTo>
                <a:cubicBezTo>
                  <a:pt x="16" y="427"/>
                  <a:pt x="21" y="422"/>
                  <a:pt x="21" y="416"/>
                </a:cubicBezTo>
                <a:lnTo>
                  <a:pt x="21" y="267"/>
                </a:lnTo>
                <a:cubicBezTo>
                  <a:pt x="21" y="261"/>
                  <a:pt x="16" y="256"/>
                  <a:pt x="10" y="256"/>
                </a:cubicBezTo>
                <a:cubicBezTo>
                  <a:pt x="4" y="256"/>
                  <a:pt x="0" y="261"/>
                  <a:pt x="0" y="267"/>
                </a:cubicBezTo>
                <a:close/>
                <a:moveTo>
                  <a:pt x="0" y="523"/>
                </a:moveTo>
                <a:lnTo>
                  <a:pt x="0" y="672"/>
                </a:lnTo>
                <a:cubicBezTo>
                  <a:pt x="0" y="678"/>
                  <a:pt x="4" y="683"/>
                  <a:pt x="10" y="683"/>
                </a:cubicBezTo>
                <a:cubicBezTo>
                  <a:pt x="16" y="683"/>
                  <a:pt x="21" y="678"/>
                  <a:pt x="21" y="672"/>
                </a:cubicBezTo>
                <a:lnTo>
                  <a:pt x="21" y="523"/>
                </a:lnTo>
                <a:cubicBezTo>
                  <a:pt x="21" y="517"/>
                  <a:pt x="16" y="512"/>
                  <a:pt x="10" y="512"/>
                </a:cubicBezTo>
                <a:cubicBezTo>
                  <a:pt x="4" y="512"/>
                  <a:pt x="0" y="517"/>
                  <a:pt x="0" y="523"/>
                </a:cubicBezTo>
                <a:close/>
                <a:moveTo>
                  <a:pt x="0" y="779"/>
                </a:moveTo>
                <a:lnTo>
                  <a:pt x="0" y="928"/>
                </a:lnTo>
                <a:cubicBezTo>
                  <a:pt x="0" y="934"/>
                  <a:pt x="4" y="939"/>
                  <a:pt x="10" y="939"/>
                </a:cubicBezTo>
                <a:cubicBezTo>
                  <a:pt x="16" y="939"/>
                  <a:pt x="21" y="934"/>
                  <a:pt x="21" y="928"/>
                </a:cubicBezTo>
                <a:lnTo>
                  <a:pt x="21" y="779"/>
                </a:lnTo>
                <a:cubicBezTo>
                  <a:pt x="21" y="773"/>
                  <a:pt x="16" y="768"/>
                  <a:pt x="10" y="768"/>
                </a:cubicBezTo>
                <a:cubicBezTo>
                  <a:pt x="4" y="768"/>
                  <a:pt x="0" y="773"/>
                  <a:pt x="0" y="779"/>
                </a:cubicBezTo>
                <a:close/>
                <a:moveTo>
                  <a:pt x="0" y="1035"/>
                </a:moveTo>
                <a:lnTo>
                  <a:pt x="0" y="1184"/>
                </a:lnTo>
                <a:cubicBezTo>
                  <a:pt x="0" y="1190"/>
                  <a:pt x="4" y="1195"/>
                  <a:pt x="10" y="1195"/>
                </a:cubicBezTo>
                <a:cubicBezTo>
                  <a:pt x="16" y="1195"/>
                  <a:pt x="21" y="1190"/>
                  <a:pt x="21" y="1184"/>
                </a:cubicBezTo>
                <a:lnTo>
                  <a:pt x="21" y="1035"/>
                </a:lnTo>
                <a:cubicBezTo>
                  <a:pt x="21" y="1029"/>
                  <a:pt x="16" y="1024"/>
                  <a:pt x="10" y="1024"/>
                </a:cubicBezTo>
                <a:cubicBezTo>
                  <a:pt x="4" y="1024"/>
                  <a:pt x="0" y="1029"/>
                  <a:pt x="0" y="1035"/>
                </a:cubicBezTo>
                <a:close/>
                <a:moveTo>
                  <a:pt x="0" y="1291"/>
                </a:moveTo>
                <a:lnTo>
                  <a:pt x="0" y="1440"/>
                </a:lnTo>
                <a:cubicBezTo>
                  <a:pt x="0" y="1446"/>
                  <a:pt x="4" y="1451"/>
                  <a:pt x="10" y="1451"/>
                </a:cubicBezTo>
                <a:cubicBezTo>
                  <a:pt x="16" y="1451"/>
                  <a:pt x="21" y="1446"/>
                  <a:pt x="21" y="1440"/>
                </a:cubicBezTo>
                <a:lnTo>
                  <a:pt x="21" y="1291"/>
                </a:lnTo>
                <a:cubicBezTo>
                  <a:pt x="21" y="1285"/>
                  <a:pt x="16" y="1280"/>
                  <a:pt x="10" y="1280"/>
                </a:cubicBezTo>
                <a:cubicBezTo>
                  <a:pt x="4" y="1280"/>
                  <a:pt x="0" y="1285"/>
                  <a:pt x="0" y="1291"/>
                </a:cubicBezTo>
                <a:close/>
                <a:moveTo>
                  <a:pt x="0" y="1547"/>
                </a:moveTo>
                <a:lnTo>
                  <a:pt x="0" y="1696"/>
                </a:lnTo>
                <a:cubicBezTo>
                  <a:pt x="0" y="1702"/>
                  <a:pt x="4" y="1707"/>
                  <a:pt x="10" y="1707"/>
                </a:cubicBezTo>
                <a:cubicBezTo>
                  <a:pt x="16" y="1707"/>
                  <a:pt x="21" y="1702"/>
                  <a:pt x="21" y="1696"/>
                </a:cubicBezTo>
                <a:lnTo>
                  <a:pt x="21" y="1547"/>
                </a:lnTo>
                <a:cubicBezTo>
                  <a:pt x="21" y="1541"/>
                  <a:pt x="16" y="1536"/>
                  <a:pt x="10" y="1536"/>
                </a:cubicBezTo>
                <a:cubicBezTo>
                  <a:pt x="4" y="1536"/>
                  <a:pt x="0" y="1541"/>
                  <a:pt x="0" y="1547"/>
                </a:cubicBezTo>
                <a:close/>
                <a:moveTo>
                  <a:pt x="0" y="1803"/>
                </a:moveTo>
                <a:lnTo>
                  <a:pt x="0" y="1952"/>
                </a:lnTo>
                <a:cubicBezTo>
                  <a:pt x="0" y="1958"/>
                  <a:pt x="4" y="1963"/>
                  <a:pt x="10" y="1963"/>
                </a:cubicBezTo>
                <a:cubicBezTo>
                  <a:pt x="16" y="1963"/>
                  <a:pt x="21" y="1958"/>
                  <a:pt x="21" y="1952"/>
                </a:cubicBezTo>
                <a:lnTo>
                  <a:pt x="21" y="1803"/>
                </a:lnTo>
                <a:cubicBezTo>
                  <a:pt x="21" y="1797"/>
                  <a:pt x="16" y="1792"/>
                  <a:pt x="10" y="1792"/>
                </a:cubicBezTo>
                <a:cubicBezTo>
                  <a:pt x="4" y="1792"/>
                  <a:pt x="0" y="1797"/>
                  <a:pt x="0" y="1803"/>
                </a:cubicBezTo>
                <a:close/>
                <a:moveTo>
                  <a:pt x="0" y="2059"/>
                </a:moveTo>
                <a:lnTo>
                  <a:pt x="0" y="2208"/>
                </a:lnTo>
                <a:cubicBezTo>
                  <a:pt x="0" y="2214"/>
                  <a:pt x="4" y="2219"/>
                  <a:pt x="10" y="2219"/>
                </a:cubicBezTo>
                <a:cubicBezTo>
                  <a:pt x="16" y="2219"/>
                  <a:pt x="21" y="2214"/>
                  <a:pt x="21" y="2208"/>
                </a:cubicBezTo>
                <a:lnTo>
                  <a:pt x="21" y="2059"/>
                </a:lnTo>
                <a:cubicBezTo>
                  <a:pt x="21" y="2053"/>
                  <a:pt x="16" y="2048"/>
                  <a:pt x="10" y="2048"/>
                </a:cubicBezTo>
                <a:cubicBezTo>
                  <a:pt x="4" y="2048"/>
                  <a:pt x="0" y="2053"/>
                  <a:pt x="0" y="2059"/>
                </a:cubicBezTo>
                <a:close/>
                <a:moveTo>
                  <a:pt x="0" y="2315"/>
                </a:moveTo>
                <a:lnTo>
                  <a:pt x="0" y="2464"/>
                </a:lnTo>
                <a:cubicBezTo>
                  <a:pt x="0" y="2470"/>
                  <a:pt x="4" y="2475"/>
                  <a:pt x="10" y="2475"/>
                </a:cubicBezTo>
                <a:cubicBezTo>
                  <a:pt x="16" y="2475"/>
                  <a:pt x="21" y="2470"/>
                  <a:pt x="21" y="2464"/>
                </a:cubicBezTo>
                <a:lnTo>
                  <a:pt x="21" y="2315"/>
                </a:lnTo>
                <a:cubicBezTo>
                  <a:pt x="21" y="2309"/>
                  <a:pt x="16" y="2304"/>
                  <a:pt x="10" y="2304"/>
                </a:cubicBezTo>
                <a:cubicBezTo>
                  <a:pt x="4" y="2304"/>
                  <a:pt x="0" y="2309"/>
                  <a:pt x="0" y="2315"/>
                </a:cubicBezTo>
                <a:close/>
                <a:moveTo>
                  <a:pt x="0" y="2571"/>
                </a:moveTo>
                <a:lnTo>
                  <a:pt x="0" y="2720"/>
                </a:lnTo>
                <a:cubicBezTo>
                  <a:pt x="0" y="2726"/>
                  <a:pt x="4" y="2731"/>
                  <a:pt x="10" y="2731"/>
                </a:cubicBezTo>
                <a:cubicBezTo>
                  <a:pt x="16" y="2731"/>
                  <a:pt x="21" y="2726"/>
                  <a:pt x="21" y="2720"/>
                </a:cubicBezTo>
                <a:lnTo>
                  <a:pt x="21" y="2571"/>
                </a:lnTo>
                <a:cubicBezTo>
                  <a:pt x="21" y="2565"/>
                  <a:pt x="16" y="2560"/>
                  <a:pt x="10" y="2560"/>
                </a:cubicBezTo>
                <a:cubicBezTo>
                  <a:pt x="4" y="2560"/>
                  <a:pt x="0" y="2565"/>
                  <a:pt x="0" y="2571"/>
                </a:cubicBezTo>
                <a:close/>
                <a:moveTo>
                  <a:pt x="0" y="2827"/>
                </a:moveTo>
                <a:lnTo>
                  <a:pt x="0" y="2976"/>
                </a:lnTo>
                <a:cubicBezTo>
                  <a:pt x="0" y="2982"/>
                  <a:pt x="4" y="2987"/>
                  <a:pt x="10" y="2987"/>
                </a:cubicBezTo>
                <a:cubicBezTo>
                  <a:pt x="16" y="2987"/>
                  <a:pt x="21" y="2982"/>
                  <a:pt x="21" y="2976"/>
                </a:cubicBezTo>
                <a:lnTo>
                  <a:pt x="21" y="2827"/>
                </a:lnTo>
                <a:cubicBezTo>
                  <a:pt x="21" y="2821"/>
                  <a:pt x="16" y="2816"/>
                  <a:pt x="10" y="2816"/>
                </a:cubicBezTo>
                <a:cubicBezTo>
                  <a:pt x="4" y="2816"/>
                  <a:pt x="0" y="2821"/>
                  <a:pt x="0" y="2827"/>
                </a:cubicBezTo>
                <a:close/>
                <a:moveTo>
                  <a:pt x="0" y="3083"/>
                </a:moveTo>
                <a:lnTo>
                  <a:pt x="0" y="3232"/>
                </a:lnTo>
                <a:cubicBezTo>
                  <a:pt x="0" y="3238"/>
                  <a:pt x="4" y="3243"/>
                  <a:pt x="10" y="3243"/>
                </a:cubicBezTo>
                <a:cubicBezTo>
                  <a:pt x="16" y="3243"/>
                  <a:pt x="21" y="3238"/>
                  <a:pt x="21" y="3232"/>
                </a:cubicBezTo>
                <a:lnTo>
                  <a:pt x="21" y="3083"/>
                </a:lnTo>
                <a:cubicBezTo>
                  <a:pt x="21" y="3077"/>
                  <a:pt x="16" y="3072"/>
                  <a:pt x="10" y="3072"/>
                </a:cubicBezTo>
                <a:cubicBezTo>
                  <a:pt x="4" y="3072"/>
                  <a:pt x="0" y="3077"/>
                  <a:pt x="0" y="3083"/>
                </a:cubicBezTo>
                <a:close/>
                <a:moveTo>
                  <a:pt x="0" y="3339"/>
                </a:moveTo>
                <a:lnTo>
                  <a:pt x="0" y="3488"/>
                </a:lnTo>
                <a:cubicBezTo>
                  <a:pt x="0" y="3494"/>
                  <a:pt x="4" y="3499"/>
                  <a:pt x="10" y="3499"/>
                </a:cubicBezTo>
                <a:cubicBezTo>
                  <a:pt x="16" y="3499"/>
                  <a:pt x="21" y="3494"/>
                  <a:pt x="21" y="3488"/>
                </a:cubicBezTo>
                <a:lnTo>
                  <a:pt x="21" y="3339"/>
                </a:lnTo>
                <a:cubicBezTo>
                  <a:pt x="21" y="3333"/>
                  <a:pt x="16" y="3328"/>
                  <a:pt x="10" y="3328"/>
                </a:cubicBezTo>
                <a:cubicBezTo>
                  <a:pt x="4" y="3328"/>
                  <a:pt x="0" y="3333"/>
                  <a:pt x="0" y="3339"/>
                </a:cubicBezTo>
                <a:close/>
                <a:moveTo>
                  <a:pt x="0" y="3595"/>
                </a:moveTo>
                <a:lnTo>
                  <a:pt x="0" y="3744"/>
                </a:lnTo>
                <a:cubicBezTo>
                  <a:pt x="0" y="3750"/>
                  <a:pt x="4" y="3755"/>
                  <a:pt x="10" y="3755"/>
                </a:cubicBezTo>
                <a:cubicBezTo>
                  <a:pt x="16" y="3755"/>
                  <a:pt x="21" y="3750"/>
                  <a:pt x="21" y="3744"/>
                </a:cubicBezTo>
                <a:lnTo>
                  <a:pt x="21" y="3595"/>
                </a:lnTo>
                <a:cubicBezTo>
                  <a:pt x="21" y="3589"/>
                  <a:pt x="16" y="3584"/>
                  <a:pt x="10" y="3584"/>
                </a:cubicBezTo>
                <a:cubicBezTo>
                  <a:pt x="4" y="3584"/>
                  <a:pt x="0" y="3589"/>
                  <a:pt x="0" y="3595"/>
                </a:cubicBezTo>
                <a:close/>
                <a:moveTo>
                  <a:pt x="0" y="3851"/>
                </a:moveTo>
                <a:lnTo>
                  <a:pt x="0" y="4000"/>
                </a:lnTo>
                <a:cubicBezTo>
                  <a:pt x="0" y="4006"/>
                  <a:pt x="4" y="4011"/>
                  <a:pt x="10" y="4011"/>
                </a:cubicBezTo>
                <a:cubicBezTo>
                  <a:pt x="16" y="4011"/>
                  <a:pt x="21" y="4006"/>
                  <a:pt x="21" y="4000"/>
                </a:cubicBezTo>
                <a:lnTo>
                  <a:pt x="21" y="3851"/>
                </a:lnTo>
                <a:cubicBezTo>
                  <a:pt x="21" y="3845"/>
                  <a:pt x="16" y="3840"/>
                  <a:pt x="10" y="3840"/>
                </a:cubicBezTo>
                <a:cubicBezTo>
                  <a:pt x="4" y="3840"/>
                  <a:pt x="0" y="3845"/>
                  <a:pt x="0" y="3851"/>
                </a:cubicBezTo>
                <a:close/>
                <a:moveTo>
                  <a:pt x="0" y="4107"/>
                </a:moveTo>
                <a:lnTo>
                  <a:pt x="0" y="4256"/>
                </a:lnTo>
                <a:cubicBezTo>
                  <a:pt x="0" y="4262"/>
                  <a:pt x="4" y="4267"/>
                  <a:pt x="10" y="4267"/>
                </a:cubicBezTo>
                <a:cubicBezTo>
                  <a:pt x="16" y="4267"/>
                  <a:pt x="21" y="4262"/>
                  <a:pt x="21" y="4256"/>
                </a:cubicBezTo>
                <a:lnTo>
                  <a:pt x="21" y="4107"/>
                </a:lnTo>
                <a:cubicBezTo>
                  <a:pt x="21" y="4101"/>
                  <a:pt x="16" y="4096"/>
                  <a:pt x="10" y="4096"/>
                </a:cubicBezTo>
                <a:cubicBezTo>
                  <a:pt x="4" y="4096"/>
                  <a:pt x="0" y="4101"/>
                  <a:pt x="0" y="4107"/>
                </a:cubicBezTo>
                <a:close/>
                <a:moveTo>
                  <a:pt x="0" y="4363"/>
                </a:moveTo>
                <a:lnTo>
                  <a:pt x="0" y="4512"/>
                </a:lnTo>
                <a:cubicBezTo>
                  <a:pt x="0" y="4518"/>
                  <a:pt x="4" y="4523"/>
                  <a:pt x="10" y="4523"/>
                </a:cubicBezTo>
                <a:cubicBezTo>
                  <a:pt x="16" y="4523"/>
                  <a:pt x="21" y="4518"/>
                  <a:pt x="21" y="4512"/>
                </a:cubicBezTo>
                <a:lnTo>
                  <a:pt x="21" y="4363"/>
                </a:lnTo>
                <a:cubicBezTo>
                  <a:pt x="21" y="4357"/>
                  <a:pt x="16" y="4352"/>
                  <a:pt x="10" y="4352"/>
                </a:cubicBezTo>
                <a:cubicBezTo>
                  <a:pt x="4" y="4352"/>
                  <a:pt x="0" y="4357"/>
                  <a:pt x="0" y="4363"/>
                </a:cubicBezTo>
                <a:close/>
                <a:moveTo>
                  <a:pt x="0" y="4619"/>
                </a:moveTo>
                <a:lnTo>
                  <a:pt x="0" y="4702"/>
                </a:lnTo>
                <a:cubicBezTo>
                  <a:pt x="0" y="4707"/>
                  <a:pt x="4" y="4712"/>
                  <a:pt x="10" y="4712"/>
                </a:cubicBezTo>
                <a:cubicBezTo>
                  <a:pt x="16" y="4712"/>
                  <a:pt x="21" y="4707"/>
                  <a:pt x="21" y="4702"/>
                </a:cubicBezTo>
                <a:lnTo>
                  <a:pt x="21" y="4619"/>
                </a:lnTo>
                <a:cubicBezTo>
                  <a:pt x="21" y="4613"/>
                  <a:pt x="16" y="4608"/>
                  <a:pt x="10" y="4608"/>
                </a:cubicBezTo>
                <a:cubicBezTo>
                  <a:pt x="4" y="4608"/>
                  <a:pt x="0" y="4613"/>
                  <a:pt x="0" y="4619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5364164" y="1992629"/>
            <a:ext cx="17463" cy="4824000"/>
          </a:xfrm>
          <a:custGeom>
            <a:avLst/>
            <a:gdLst>
              <a:gd name="T0" fmla="*/ 10 w 21"/>
              <a:gd name="T1" fmla="*/ 171 h 4712"/>
              <a:gd name="T2" fmla="*/ 10 w 21"/>
              <a:gd name="T3" fmla="*/ 0 h 4712"/>
              <a:gd name="T4" fmla="*/ 0 w 21"/>
              <a:gd name="T5" fmla="*/ 416 h 4712"/>
              <a:gd name="T6" fmla="*/ 21 w 21"/>
              <a:gd name="T7" fmla="*/ 267 h 4712"/>
              <a:gd name="T8" fmla="*/ 0 w 21"/>
              <a:gd name="T9" fmla="*/ 523 h 4712"/>
              <a:gd name="T10" fmla="*/ 21 w 21"/>
              <a:gd name="T11" fmla="*/ 672 h 4712"/>
              <a:gd name="T12" fmla="*/ 0 w 21"/>
              <a:gd name="T13" fmla="*/ 523 h 4712"/>
              <a:gd name="T14" fmla="*/ 10 w 21"/>
              <a:gd name="T15" fmla="*/ 939 h 4712"/>
              <a:gd name="T16" fmla="*/ 10 w 21"/>
              <a:gd name="T17" fmla="*/ 768 h 4712"/>
              <a:gd name="T18" fmla="*/ 0 w 21"/>
              <a:gd name="T19" fmla="*/ 1184 h 4712"/>
              <a:gd name="T20" fmla="*/ 21 w 21"/>
              <a:gd name="T21" fmla="*/ 1035 h 4712"/>
              <a:gd name="T22" fmla="*/ 0 w 21"/>
              <a:gd name="T23" fmla="*/ 1291 h 4712"/>
              <a:gd name="T24" fmla="*/ 21 w 21"/>
              <a:gd name="T25" fmla="*/ 1440 h 4712"/>
              <a:gd name="T26" fmla="*/ 0 w 21"/>
              <a:gd name="T27" fmla="*/ 1291 h 4712"/>
              <a:gd name="T28" fmla="*/ 10 w 21"/>
              <a:gd name="T29" fmla="*/ 1707 h 4712"/>
              <a:gd name="T30" fmla="*/ 10 w 21"/>
              <a:gd name="T31" fmla="*/ 1536 h 4712"/>
              <a:gd name="T32" fmla="*/ 0 w 21"/>
              <a:gd name="T33" fmla="*/ 1952 h 4712"/>
              <a:gd name="T34" fmla="*/ 21 w 21"/>
              <a:gd name="T35" fmla="*/ 1803 h 4712"/>
              <a:gd name="T36" fmla="*/ 0 w 21"/>
              <a:gd name="T37" fmla="*/ 2059 h 4712"/>
              <a:gd name="T38" fmla="*/ 21 w 21"/>
              <a:gd name="T39" fmla="*/ 2208 h 4712"/>
              <a:gd name="T40" fmla="*/ 0 w 21"/>
              <a:gd name="T41" fmla="*/ 2059 h 4712"/>
              <a:gd name="T42" fmla="*/ 10 w 21"/>
              <a:gd name="T43" fmla="*/ 2475 h 4712"/>
              <a:gd name="T44" fmla="*/ 10 w 21"/>
              <a:gd name="T45" fmla="*/ 2304 h 4712"/>
              <a:gd name="T46" fmla="*/ 0 w 21"/>
              <a:gd name="T47" fmla="*/ 2720 h 4712"/>
              <a:gd name="T48" fmla="*/ 21 w 21"/>
              <a:gd name="T49" fmla="*/ 2571 h 4712"/>
              <a:gd name="T50" fmla="*/ 0 w 21"/>
              <a:gd name="T51" fmla="*/ 2827 h 4712"/>
              <a:gd name="T52" fmla="*/ 21 w 21"/>
              <a:gd name="T53" fmla="*/ 2976 h 4712"/>
              <a:gd name="T54" fmla="*/ 0 w 21"/>
              <a:gd name="T55" fmla="*/ 2827 h 4712"/>
              <a:gd name="T56" fmla="*/ 10 w 21"/>
              <a:gd name="T57" fmla="*/ 3243 h 4712"/>
              <a:gd name="T58" fmla="*/ 10 w 21"/>
              <a:gd name="T59" fmla="*/ 3072 h 4712"/>
              <a:gd name="T60" fmla="*/ 0 w 21"/>
              <a:gd name="T61" fmla="*/ 3488 h 4712"/>
              <a:gd name="T62" fmla="*/ 21 w 21"/>
              <a:gd name="T63" fmla="*/ 3339 h 4712"/>
              <a:gd name="T64" fmla="*/ 0 w 21"/>
              <a:gd name="T65" fmla="*/ 3595 h 4712"/>
              <a:gd name="T66" fmla="*/ 21 w 21"/>
              <a:gd name="T67" fmla="*/ 3744 h 4712"/>
              <a:gd name="T68" fmla="*/ 0 w 21"/>
              <a:gd name="T69" fmla="*/ 3595 h 4712"/>
              <a:gd name="T70" fmla="*/ 10 w 21"/>
              <a:gd name="T71" fmla="*/ 4011 h 4712"/>
              <a:gd name="T72" fmla="*/ 10 w 21"/>
              <a:gd name="T73" fmla="*/ 3840 h 4712"/>
              <a:gd name="T74" fmla="*/ 0 w 21"/>
              <a:gd name="T75" fmla="*/ 4256 h 4712"/>
              <a:gd name="T76" fmla="*/ 21 w 21"/>
              <a:gd name="T77" fmla="*/ 4107 h 4712"/>
              <a:gd name="T78" fmla="*/ 0 w 21"/>
              <a:gd name="T79" fmla="*/ 4363 h 4712"/>
              <a:gd name="T80" fmla="*/ 21 w 21"/>
              <a:gd name="T81" fmla="*/ 4512 h 4712"/>
              <a:gd name="T82" fmla="*/ 0 w 21"/>
              <a:gd name="T83" fmla="*/ 4363 h 4712"/>
              <a:gd name="T84" fmla="*/ 10 w 21"/>
              <a:gd name="T85" fmla="*/ 4712 h 4712"/>
              <a:gd name="T86" fmla="*/ 10 w 21"/>
              <a:gd name="T87" fmla="*/ 460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" h="4712">
                <a:moveTo>
                  <a:pt x="0" y="11"/>
                </a:moveTo>
                <a:lnTo>
                  <a:pt x="0" y="160"/>
                </a:lnTo>
                <a:cubicBezTo>
                  <a:pt x="0" y="166"/>
                  <a:pt x="4" y="171"/>
                  <a:pt x="10" y="171"/>
                </a:cubicBezTo>
                <a:cubicBezTo>
                  <a:pt x="16" y="171"/>
                  <a:pt x="21" y="166"/>
                  <a:pt x="21" y="160"/>
                </a:cubicBezTo>
                <a:lnTo>
                  <a:pt x="21" y="11"/>
                </a:lnTo>
                <a:cubicBezTo>
                  <a:pt x="21" y="5"/>
                  <a:pt x="16" y="0"/>
                  <a:pt x="10" y="0"/>
                </a:cubicBezTo>
                <a:cubicBezTo>
                  <a:pt x="4" y="0"/>
                  <a:pt x="0" y="5"/>
                  <a:pt x="0" y="11"/>
                </a:cubicBezTo>
                <a:close/>
                <a:moveTo>
                  <a:pt x="0" y="267"/>
                </a:moveTo>
                <a:lnTo>
                  <a:pt x="0" y="416"/>
                </a:lnTo>
                <a:cubicBezTo>
                  <a:pt x="0" y="422"/>
                  <a:pt x="4" y="427"/>
                  <a:pt x="10" y="427"/>
                </a:cubicBezTo>
                <a:cubicBezTo>
                  <a:pt x="16" y="427"/>
                  <a:pt x="21" y="422"/>
                  <a:pt x="21" y="416"/>
                </a:cubicBezTo>
                <a:lnTo>
                  <a:pt x="21" y="267"/>
                </a:lnTo>
                <a:cubicBezTo>
                  <a:pt x="21" y="261"/>
                  <a:pt x="16" y="256"/>
                  <a:pt x="10" y="256"/>
                </a:cubicBezTo>
                <a:cubicBezTo>
                  <a:pt x="4" y="256"/>
                  <a:pt x="0" y="261"/>
                  <a:pt x="0" y="267"/>
                </a:cubicBezTo>
                <a:close/>
                <a:moveTo>
                  <a:pt x="0" y="523"/>
                </a:moveTo>
                <a:lnTo>
                  <a:pt x="0" y="672"/>
                </a:lnTo>
                <a:cubicBezTo>
                  <a:pt x="0" y="678"/>
                  <a:pt x="4" y="683"/>
                  <a:pt x="10" y="683"/>
                </a:cubicBezTo>
                <a:cubicBezTo>
                  <a:pt x="16" y="683"/>
                  <a:pt x="21" y="678"/>
                  <a:pt x="21" y="672"/>
                </a:cubicBezTo>
                <a:lnTo>
                  <a:pt x="21" y="523"/>
                </a:lnTo>
                <a:cubicBezTo>
                  <a:pt x="21" y="517"/>
                  <a:pt x="16" y="512"/>
                  <a:pt x="10" y="512"/>
                </a:cubicBezTo>
                <a:cubicBezTo>
                  <a:pt x="4" y="512"/>
                  <a:pt x="0" y="517"/>
                  <a:pt x="0" y="523"/>
                </a:cubicBezTo>
                <a:close/>
                <a:moveTo>
                  <a:pt x="0" y="779"/>
                </a:moveTo>
                <a:lnTo>
                  <a:pt x="0" y="928"/>
                </a:lnTo>
                <a:cubicBezTo>
                  <a:pt x="0" y="934"/>
                  <a:pt x="4" y="939"/>
                  <a:pt x="10" y="939"/>
                </a:cubicBezTo>
                <a:cubicBezTo>
                  <a:pt x="16" y="939"/>
                  <a:pt x="21" y="934"/>
                  <a:pt x="21" y="928"/>
                </a:cubicBezTo>
                <a:lnTo>
                  <a:pt x="21" y="779"/>
                </a:lnTo>
                <a:cubicBezTo>
                  <a:pt x="21" y="773"/>
                  <a:pt x="16" y="768"/>
                  <a:pt x="10" y="768"/>
                </a:cubicBezTo>
                <a:cubicBezTo>
                  <a:pt x="4" y="768"/>
                  <a:pt x="0" y="773"/>
                  <a:pt x="0" y="779"/>
                </a:cubicBezTo>
                <a:close/>
                <a:moveTo>
                  <a:pt x="0" y="1035"/>
                </a:moveTo>
                <a:lnTo>
                  <a:pt x="0" y="1184"/>
                </a:lnTo>
                <a:cubicBezTo>
                  <a:pt x="0" y="1190"/>
                  <a:pt x="4" y="1195"/>
                  <a:pt x="10" y="1195"/>
                </a:cubicBezTo>
                <a:cubicBezTo>
                  <a:pt x="16" y="1195"/>
                  <a:pt x="21" y="1190"/>
                  <a:pt x="21" y="1184"/>
                </a:cubicBezTo>
                <a:lnTo>
                  <a:pt x="21" y="1035"/>
                </a:lnTo>
                <a:cubicBezTo>
                  <a:pt x="21" y="1029"/>
                  <a:pt x="16" y="1024"/>
                  <a:pt x="10" y="1024"/>
                </a:cubicBezTo>
                <a:cubicBezTo>
                  <a:pt x="4" y="1024"/>
                  <a:pt x="0" y="1029"/>
                  <a:pt x="0" y="1035"/>
                </a:cubicBezTo>
                <a:close/>
                <a:moveTo>
                  <a:pt x="0" y="1291"/>
                </a:moveTo>
                <a:lnTo>
                  <a:pt x="0" y="1440"/>
                </a:lnTo>
                <a:cubicBezTo>
                  <a:pt x="0" y="1446"/>
                  <a:pt x="4" y="1451"/>
                  <a:pt x="10" y="1451"/>
                </a:cubicBezTo>
                <a:cubicBezTo>
                  <a:pt x="16" y="1451"/>
                  <a:pt x="21" y="1446"/>
                  <a:pt x="21" y="1440"/>
                </a:cubicBezTo>
                <a:lnTo>
                  <a:pt x="21" y="1291"/>
                </a:lnTo>
                <a:cubicBezTo>
                  <a:pt x="21" y="1285"/>
                  <a:pt x="16" y="1280"/>
                  <a:pt x="10" y="1280"/>
                </a:cubicBezTo>
                <a:cubicBezTo>
                  <a:pt x="4" y="1280"/>
                  <a:pt x="0" y="1285"/>
                  <a:pt x="0" y="1291"/>
                </a:cubicBezTo>
                <a:close/>
                <a:moveTo>
                  <a:pt x="0" y="1547"/>
                </a:moveTo>
                <a:lnTo>
                  <a:pt x="0" y="1696"/>
                </a:lnTo>
                <a:cubicBezTo>
                  <a:pt x="0" y="1702"/>
                  <a:pt x="4" y="1707"/>
                  <a:pt x="10" y="1707"/>
                </a:cubicBezTo>
                <a:cubicBezTo>
                  <a:pt x="16" y="1707"/>
                  <a:pt x="21" y="1702"/>
                  <a:pt x="21" y="1696"/>
                </a:cubicBezTo>
                <a:lnTo>
                  <a:pt x="21" y="1547"/>
                </a:lnTo>
                <a:cubicBezTo>
                  <a:pt x="21" y="1541"/>
                  <a:pt x="16" y="1536"/>
                  <a:pt x="10" y="1536"/>
                </a:cubicBezTo>
                <a:cubicBezTo>
                  <a:pt x="4" y="1536"/>
                  <a:pt x="0" y="1541"/>
                  <a:pt x="0" y="1547"/>
                </a:cubicBezTo>
                <a:close/>
                <a:moveTo>
                  <a:pt x="0" y="1803"/>
                </a:moveTo>
                <a:lnTo>
                  <a:pt x="0" y="1952"/>
                </a:lnTo>
                <a:cubicBezTo>
                  <a:pt x="0" y="1958"/>
                  <a:pt x="4" y="1963"/>
                  <a:pt x="10" y="1963"/>
                </a:cubicBezTo>
                <a:cubicBezTo>
                  <a:pt x="16" y="1963"/>
                  <a:pt x="21" y="1958"/>
                  <a:pt x="21" y="1952"/>
                </a:cubicBezTo>
                <a:lnTo>
                  <a:pt x="21" y="1803"/>
                </a:lnTo>
                <a:cubicBezTo>
                  <a:pt x="21" y="1797"/>
                  <a:pt x="16" y="1792"/>
                  <a:pt x="10" y="1792"/>
                </a:cubicBezTo>
                <a:cubicBezTo>
                  <a:pt x="4" y="1792"/>
                  <a:pt x="0" y="1797"/>
                  <a:pt x="0" y="1803"/>
                </a:cubicBezTo>
                <a:close/>
                <a:moveTo>
                  <a:pt x="0" y="2059"/>
                </a:moveTo>
                <a:lnTo>
                  <a:pt x="0" y="2208"/>
                </a:lnTo>
                <a:cubicBezTo>
                  <a:pt x="0" y="2214"/>
                  <a:pt x="4" y="2219"/>
                  <a:pt x="10" y="2219"/>
                </a:cubicBezTo>
                <a:cubicBezTo>
                  <a:pt x="16" y="2219"/>
                  <a:pt x="21" y="2214"/>
                  <a:pt x="21" y="2208"/>
                </a:cubicBezTo>
                <a:lnTo>
                  <a:pt x="21" y="2059"/>
                </a:lnTo>
                <a:cubicBezTo>
                  <a:pt x="21" y="2053"/>
                  <a:pt x="16" y="2048"/>
                  <a:pt x="10" y="2048"/>
                </a:cubicBezTo>
                <a:cubicBezTo>
                  <a:pt x="4" y="2048"/>
                  <a:pt x="0" y="2053"/>
                  <a:pt x="0" y="2059"/>
                </a:cubicBezTo>
                <a:close/>
                <a:moveTo>
                  <a:pt x="0" y="2315"/>
                </a:moveTo>
                <a:lnTo>
                  <a:pt x="0" y="2464"/>
                </a:lnTo>
                <a:cubicBezTo>
                  <a:pt x="0" y="2470"/>
                  <a:pt x="4" y="2475"/>
                  <a:pt x="10" y="2475"/>
                </a:cubicBezTo>
                <a:cubicBezTo>
                  <a:pt x="16" y="2475"/>
                  <a:pt x="21" y="2470"/>
                  <a:pt x="21" y="2464"/>
                </a:cubicBezTo>
                <a:lnTo>
                  <a:pt x="21" y="2315"/>
                </a:lnTo>
                <a:cubicBezTo>
                  <a:pt x="21" y="2309"/>
                  <a:pt x="16" y="2304"/>
                  <a:pt x="10" y="2304"/>
                </a:cubicBezTo>
                <a:cubicBezTo>
                  <a:pt x="4" y="2304"/>
                  <a:pt x="0" y="2309"/>
                  <a:pt x="0" y="2315"/>
                </a:cubicBezTo>
                <a:close/>
                <a:moveTo>
                  <a:pt x="0" y="2571"/>
                </a:moveTo>
                <a:lnTo>
                  <a:pt x="0" y="2720"/>
                </a:lnTo>
                <a:cubicBezTo>
                  <a:pt x="0" y="2726"/>
                  <a:pt x="4" y="2731"/>
                  <a:pt x="10" y="2731"/>
                </a:cubicBezTo>
                <a:cubicBezTo>
                  <a:pt x="16" y="2731"/>
                  <a:pt x="21" y="2726"/>
                  <a:pt x="21" y="2720"/>
                </a:cubicBezTo>
                <a:lnTo>
                  <a:pt x="21" y="2571"/>
                </a:lnTo>
                <a:cubicBezTo>
                  <a:pt x="21" y="2565"/>
                  <a:pt x="16" y="2560"/>
                  <a:pt x="10" y="2560"/>
                </a:cubicBezTo>
                <a:cubicBezTo>
                  <a:pt x="4" y="2560"/>
                  <a:pt x="0" y="2565"/>
                  <a:pt x="0" y="2571"/>
                </a:cubicBezTo>
                <a:close/>
                <a:moveTo>
                  <a:pt x="0" y="2827"/>
                </a:moveTo>
                <a:lnTo>
                  <a:pt x="0" y="2976"/>
                </a:lnTo>
                <a:cubicBezTo>
                  <a:pt x="0" y="2982"/>
                  <a:pt x="4" y="2987"/>
                  <a:pt x="10" y="2987"/>
                </a:cubicBezTo>
                <a:cubicBezTo>
                  <a:pt x="16" y="2987"/>
                  <a:pt x="21" y="2982"/>
                  <a:pt x="21" y="2976"/>
                </a:cubicBezTo>
                <a:lnTo>
                  <a:pt x="21" y="2827"/>
                </a:lnTo>
                <a:cubicBezTo>
                  <a:pt x="21" y="2821"/>
                  <a:pt x="16" y="2816"/>
                  <a:pt x="10" y="2816"/>
                </a:cubicBezTo>
                <a:cubicBezTo>
                  <a:pt x="4" y="2816"/>
                  <a:pt x="0" y="2821"/>
                  <a:pt x="0" y="2827"/>
                </a:cubicBezTo>
                <a:close/>
                <a:moveTo>
                  <a:pt x="0" y="3083"/>
                </a:moveTo>
                <a:lnTo>
                  <a:pt x="0" y="3232"/>
                </a:lnTo>
                <a:cubicBezTo>
                  <a:pt x="0" y="3238"/>
                  <a:pt x="4" y="3243"/>
                  <a:pt x="10" y="3243"/>
                </a:cubicBezTo>
                <a:cubicBezTo>
                  <a:pt x="16" y="3243"/>
                  <a:pt x="21" y="3238"/>
                  <a:pt x="21" y="3232"/>
                </a:cubicBezTo>
                <a:lnTo>
                  <a:pt x="21" y="3083"/>
                </a:lnTo>
                <a:cubicBezTo>
                  <a:pt x="21" y="3077"/>
                  <a:pt x="16" y="3072"/>
                  <a:pt x="10" y="3072"/>
                </a:cubicBezTo>
                <a:cubicBezTo>
                  <a:pt x="4" y="3072"/>
                  <a:pt x="0" y="3077"/>
                  <a:pt x="0" y="3083"/>
                </a:cubicBezTo>
                <a:close/>
                <a:moveTo>
                  <a:pt x="0" y="3339"/>
                </a:moveTo>
                <a:lnTo>
                  <a:pt x="0" y="3488"/>
                </a:lnTo>
                <a:cubicBezTo>
                  <a:pt x="0" y="3494"/>
                  <a:pt x="4" y="3499"/>
                  <a:pt x="10" y="3499"/>
                </a:cubicBezTo>
                <a:cubicBezTo>
                  <a:pt x="16" y="3499"/>
                  <a:pt x="21" y="3494"/>
                  <a:pt x="21" y="3488"/>
                </a:cubicBezTo>
                <a:lnTo>
                  <a:pt x="21" y="3339"/>
                </a:lnTo>
                <a:cubicBezTo>
                  <a:pt x="21" y="3333"/>
                  <a:pt x="16" y="3328"/>
                  <a:pt x="10" y="3328"/>
                </a:cubicBezTo>
                <a:cubicBezTo>
                  <a:pt x="4" y="3328"/>
                  <a:pt x="0" y="3333"/>
                  <a:pt x="0" y="3339"/>
                </a:cubicBezTo>
                <a:close/>
                <a:moveTo>
                  <a:pt x="0" y="3595"/>
                </a:moveTo>
                <a:lnTo>
                  <a:pt x="0" y="3744"/>
                </a:lnTo>
                <a:cubicBezTo>
                  <a:pt x="0" y="3750"/>
                  <a:pt x="4" y="3755"/>
                  <a:pt x="10" y="3755"/>
                </a:cubicBezTo>
                <a:cubicBezTo>
                  <a:pt x="16" y="3755"/>
                  <a:pt x="21" y="3750"/>
                  <a:pt x="21" y="3744"/>
                </a:cubicBezTo>
                <a:lnTo>
                  <a:pt x="21" y="3595"/>
                </a:lnTo>
                <a:cubicBezTo>
                  <a:pt x="21" y="3589"/>
                  <a:pt x="16" y="3584"/>
                  <a:pt x="10" y="3584"/>
                </a:cubicBezTo>
                <a:cubicBezTo>
                  <a:pt x="4" y="3584"/>
                  <a:pt x="0" y="3589"/>
                  <a:pt x="0" y="3595"/>
                </a:cubicBezTo>
                <a:close/>
                <a:moveTo>
                  <a:pt x="0" y="3851"/>
                </a:moveTo>
                <a:lnTo>
                  <a:pt x="0" y="4000"/>
                </a:lnTo>
                <a:cubicBezTo>
                  <a:pt x="0" y="4006"/>
                  <a:pt x="4" y="4011"/>
                  <a:pt x="10" y="4011"/>
                </a:cubicBezTo>
                <a:cubicBezTo>
                  <a:pt x="16" y="4011"/>
                  <a:pt x="21" y="4006"/>
                  <a:pt x="21" y="4000"/>
                </a:cubicBezTo>
                <a:lnTo>
                  <a:pt x="21" y="3851"/>
                </a:lnTo>
                <a:cubicBezTo>
                  <a:pt x="21" y="3845"/>
                  <a:pt x="16" y="3840"/>
                  <a:pt x="10" y="3840"/>
                </a:cubicBezTo>
                <a:cubicBezTo>
                  <a:pt x="4" y="3840"/>
                  <a:pt x="0" y="3845"/>
                  <a:pt x="0" y="3851"/>
                </a:cubicBezTo>
                <a:close/>
                <a:moveTo>
                  <a:pt x="0" y="4107"/>
                </a:moveTo>
                <a:lnTo>
                  <a:pt x="0" y="4256"/>
                </a:lnTo>
                <a:cubicBezTo>
                  <a:pt x="0" y="4262"/>
                  <a:pt x="4" y="4267"/>
                  <a:pt x="10" y="4267"/>
                </a:cubicBezTo>
                <a:cubicBezTo>
                  <a:pt x="16" y="4267"/>
                  <a:pt x="21" y="4262"/>
                  <a:pt x="21" y="4256"/>
                </a:cubicBezTo>
                <a:lnTo>
                  <a:pt x="21" y="4107"/>
                </a:lnTo>
                <a:cubicBezTo>
                  <a:pt x="21" y="4101"/>
                  <a:pt x="16" y="4096"/>
                  <a:pt x="10" y="4096"/>
                </a:cubicBezTo>
                <a:cubicBezTo>
                  <a:pt x="4" y="4096"/>
                  <a:pt x="0" y="4101"/>
                  <a:pt x="0" y="4107"/>
                </a:cubicBezTo>
                <a:close/>
                <a:moveTo>
                  <a:pt x="0" y="4363"/>
                </a:moveTo>
                <a:lnTo>
                  <a:pt x="0" y="4512"/>
                </a:lnTo>
                <a:cubicBezTo>
                  <a:pt x="0" y="4518"/>
                  <a:pt x="4" y="4523"/>
                  <a:pt x="10" y="4523"/>
                </a:cubicBezTo>
                <a:cubicBezTo>
                  <a:pt x="16" y="4523"/>
                  <a:pt x="21" y="4518"/>
                  <a:pt x="21" y="4512"/>
                </a:cubicBezTo>
                <a:lnTo>
                  <a:pt x="21" y="4363"/>
                </a:lnTo>
                <a:cubicBezTo>
                  <a:pt x="21" y="4357"/>
                  <a:pt x="16" y="4352"/>
                  <a:pt x="10" y="4352"/>
                </a:cubicBezTo>
                <a:cubicBezTo>
                  <a:pt x="4" y="4352"/>
                  <a:pt x="0" y="4357"/>
                  <a:pt x="0" y="4363"/>
                </a:cubicBezTo>
                <a:close/>
                <a:moveTo>
                  <a:pt x="0" y="4619"/>
                </a:moveTo>
                <a:lnTo>
                  <a:pt x="0" y="4702"/>
                </a:lnTo>
                <a:cubicBezTo>
                  <a:pt x="0" y="4707"/>
                  <a:pt x="4" y="4712"/>
                  <a:pt x="10" y="4712"/>
                </a:cubicBezTo>
                <a:cubicBezTo>
                  <a:pt x="16" y="4712"/>
                  <a:pt x="21" y="4707"/>
                  <a:pt x="21" y="4702"/>
                </a:cubicBezTo>
                <a:lnTo>
                  <a:pt x="21" y="4619"/>
                </a:lnTo>
                <a:cubicBezTo>
                  <a:pt x="21" y="4613"/>
                  <a:pt x="16" y="4608"/>
                  <a:pt x="10" y="4608"/>
                </a:cubicBezTo>
                <a:cubicBezTo>
                  <a:pt x="4" y="4608"/>
                  <a:pt x="0" y="4613"/>
                  <a:pt x="0" y="4619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07316" y="1269999"/>
            <a:ext cx="19145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Housekeeping Robot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5868036" y="1342389"/>
            <a:ext cx="1550035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Monitoring Agent</a:t>
            </a:r>
            <a:endParaRPr kumimoji="0" lang="en-US" altLang="zh-CN" sz="1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99390" y="2038350"/>
            <a:ext cx="1579880" cy="1628775"/>
            <a:chOff x="849" y="5740"/>
            <a:chExt cx="2596" cy="2565"/>
          </a:xfrm>
        </p:grpSpPr>
        <p:sp>
          <p:nvSpPr>
            <p:cNvPr id="56" name="矩形 55"/>
            <p:cNvSpPr/>
            <p:nvPr/>
          </p:nvSpPr>
          <p:spPr>
            <a:xfrm>
              <a:off x="849" y="6307"/>
              <a:ext cx="2597" cy="1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1600">
                  <a:solidFill>
                    <a:schemeClr val="tx1"/>
                  </a:solidFill>
                </a:rPr>
                <a:t>whenever there is an incident, </a:t>
              </a:r>
              <a:r>
                <a:rPr lang="en-US" altLang="zh-CN" sz="1600" b="1">
                  <a:solidFill>
                    <a:schemeClr val="accent1">
                      <a:lumMod val="75000"/>
                    </a:schemeClr>
                  </a:solidFill>
                </a:rPr>
                <a:t>record it</a:t>
              </a:r>
              <a:r>
                <a:rPr lang="en-US" altLang="zh-CN" sz="1600">
                  <a:solidFill>
                    <a:schemeClr val="tx1"/>
                  </a:solidFill>
                </a:rPr>
                <a:t> and </a:t>
              </a:r>
              <a:r>
                <a:rPr lang="en-US" altLang="zh-CN" sz="1600" b="1">
                  <a:solidFill>
                    <a:schemeClr val="accent1">
                      <a:lumMod val="75000"/>
                    </a:schemeClr>
                  </a:solidFill>
                </a:rPr>
                <a:t>clean the room</a:t>
              </a:r>
              <a:r>
                <a:rPr lang="en-US" altLang="zh-CN" sz="1600">
                  <a:solidFill>
                    <a:schemeClr val="tx1"/>
                  </a:solidFill>
                </a:rPr>
                <a:t> in </a:t>
              </a:r>
              <a:r>
                <a:rPr lang="en-US" altLang="zh-CN" sz="1600" b="1">
                  <a:solidFill>
                    <a:srgbClr val="C00000"/>
                  </a:solidFill>
                </a:rPr>
                <a:t>1 minutes</a:t>
              </a:r>
              <a:r>
                <a:rPr lang="en-US" altLang="zh-CN" sz="1600">
                  <a:solidFill>
                    <a:schemeClr val="tx1"/>
                  </a:solidFill>
                </a:rPr>
                <a:t>.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49" y="5740"/>
              <a:ext cx="2597" cy="5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task delegation 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>
            <a:endCxn id="25" idx="3"/>
          </p:cNvCxnSpPr>
          <p:nvPr/>
        </p:nvCxnSpPr>
        <p:spPr>
          <a:xfrm flipV="1">
            <a:off x="1763395" y="2269490"/>
            <a:ext cx="30924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072640" y="2541905"/>
            <a:ext cx="330962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2197100" y="2194560"/>
            <a:ext cx="2854960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7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1.1 sub-task delegation </a:t>
            </a:r>
            <a:endParaRPr kumimoji="0" lang="en-US" altLang="zh-CN" sz="17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9475" y="2627630"/>
            <a:ext cx="3138170" cy="104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whenever there is an incident,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warn me</a:t>
            </a:r>
            <a:r>
              <a:rPr lang="en-US" altLang="zh-CN" sz="1600" dirty="0">
                <a:solidFill>
                  <a:schemeClr val="tx1"/>
                </a:solidFill>
              </a:rPr>
              <a:t> with a </a:t>
            </a:r>
            <a:r>
              <a:rPr lang="en-US" altLang="zh-CN" sz="1600" b="1" dirty="0">
                <a:solidFill>
                  <a:srgbClr val="C00000"/>
                </a:solidFill>
              </a:rPr>
              <a:t>high resolution</a:t>
            </a:r>
            <a:r>
              <a:rPr lang="en-US" altLang="zh-CN" sz="1600" dirty="0">
                <a:solidFill>
                  <a:schemeClr val="tx1"/>
                </a:solidFill>
              </a:rPr>
              <a:t> picture in </a:t>
            </a:r>
            <a:r>
              <a:rPr lang="en-US" altLang="zh-CN" sz="1600" b="1" dirty="0">
                <a:solidFill>
                  <a:srgbClr val="C00000"/>
                </a:solidFill>
              </a:rPr>
              <a:t>1 second</a:t>
            </a:r>
            <a:r>
              <a:rPr lang="en-US" altLang="zh-CN" sz="1600" dirty="0">
                <a:solidFill>
                  <a:schemeClr val="tx1"/>
                </a:solidFill>
              </a:rPr>
              <a:t>, and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save a video</a:t>
            </a:r>
            <a:r>
              <a:rPr lang="en-US" altLang="zh-CN" sz="1600" dirty="0">
                <a:solidFill>
                  <a:schemeClr val="tx1"/>
                </a:solidFill>
              </a:rPr>
              <a:t> recording </a:t>
            </a:r>
            <a:r>
              <a:rPr lang="en-US" altLang="zh-CN" sz="1600" b="1" dirty="0">
                <a:solidFill>
                  <a:srgbClr val="C00000"/>
                </a:solidFill>
              </a:rPr>
              <a:t>the whole process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82260" y="2680335"/>
            <a:ext cx="3708400" cy="1688465"/>
            <a:chOff x="8476" y="4221"/>
            <a:chExt cx="5840" cy="2659"/>
          </a:xfrm>
        </p:grpSpPr>
        <p:grpSp>
          <p:nvGrpSpPr>
            <p:cNvPr id="63" name="组合 62"/>
            <p:cNvGrpSpPr/>
            <p:nvPr/>
          </p:nvGrpSpPr>
          <p:grpSpPr>
            <a:xfrm>
              <a:off x="8900" y="4956"/>
              <a:ext cx="1560" cy="1924"/>
              <a:chOff x="849" y="5740"/>
              <a:chExt cx="2597" cy="192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49" y="6307"/>
                <a:ext cx="2597" cy="1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sz="140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400" b="1">
                    <a:solidFill>
                      <a:schemeClr val="tx1"/>
                    </a:solidFill>
                  </a:rPr>
                  <a:t>warning text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 with incident summary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849" y="5740"/>
                <a:ext cx="2597" cy="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</a:rPr>
                  <a:t>artifact-1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0828" y="4955"/>
              <a:ext cx="1560" cy="1924"/>
              <a:chOff x="849" y="5740"/>
              <a:chExt cx="2597" cy="192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49" y="6307"/>
                <a:ext cx="2597" cy="1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sz="140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400" b="1">
                    <a:solidFill>
                      <a:schemeClr val="tx1"/>
                    </a:solidFill>
                  </a:rPr>
                  <a:t>high-resolution picture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 with </a:t>
                </a:r>
                <a:r>
                  <a:rPr lang="en-US" altLang="zh-CN" sz="1400" b="1">
                    <a:solidFill>
                      <a:schemeClr val="tx1"/>
                    </a:solidFill>
                  </a:rPr>
                  <a:t>labels</a:t>
                </a:r>
                <a:endParaRPr lang="en-US" altLang="zh-CN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49" y="5740"/>
                <a:ext cx="2597" cy="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</a:rPr>
                  <a:t>artifact-2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2756" y="4954"/>
              <a:ext cx="1560" cy="1924"/>
              <a:chOff x="849" y="5740"/>
              <a:chExt cx="2597" cy="1924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49" y="6307"/>
                <a:ext cx="2597" cy="1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sz="1400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video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recording the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whole incident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49" y="5740"/>
                <a:ext cx="2597" cy="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</a:rPr>
                  <a:t>artifact-3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72" name="曲线连接符 71"/>
            <p:cNvCxnSpPr>
              <a:stCxn id="53" idx="5"/>
              <a:endCxn id="65" idx="0"/>
            </p:cNvCxnSpPr>
            <p:nvPr/>
          </p:nvCxnSpPr>
          <p:spPr>
            <a:xfrm>
              <a:off x="8476" y="4221"/>
              <a:ext cx="1204" cy="735"/>
            </a:xfrm>
            <a:prstGeom prst="curvedConnector2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53" idx="5"/>
              <a:endCxn id="68" idx="0"/>
            </p:cNvCxnSpPr>
            <p:nvPr/>
          </p:nvCxnSpPr>
          <p:spPr>
            <a:xfrm>
              <a:off x="8476" y="4221"/>
              <a:ext cx="3132" cy="734"/>
            </a:xfrm>
            <a:prstGeom prst="curvedConnector2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曲线连接符 73"/>
            <p:cNvCxnSpPr>
              <a:stCxn id="53" idx="5"/>
              <a:endCxn id="71" idx="0"/>
            </p:cNvCxnSpPr>
            <p:nvPr/>
          </p:nvCxnSpPr>
          <p:spPr>
            <a:xfrm>
              <a:off x="8476" y="4221"/>
              <a:ext cx="5060" cy="733"/>
            </a:xfrm>
            <a:prstGeom prst="curvedConnector2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084070" y="3792855"/>
            <a:ext cx="3309620" cy="591820"/>
            <a:chOff x="3282" y="5973"/>
            <a:chExt cx="5212" cy="932"/>
          </a:xfrm>
        </p:grpSpPr>
        <p:cxnSp>
          <p:nvCxnSpPr>
            <p:cNvPr id="75" name="直接箭头连接符 74"/>
            <p:cNvCxnSpPr/>
            <p:nvPr/>
          </p:nvCxnSpPr>
          <p:spPr>
            <a:xfrm flipV="1">
              <a:off x="3282" y="6499"/>
              <a:ext cx="5212" cy="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3460" y="5973"/>
              <a:ext cx="5026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1.2 negotiate multimodal channels</a:t>
              </a:r>
              <a:endParaRPr kumimoji="0" lang="en-US" altLang="zh-CN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warning text, picture, labels, video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</a:t>
            </a:r>
            <a:endParaRPr lang="en-US" b="1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622425" y="1056640"/>
            <a:ext cx="1861820" cy="106934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925" y="1102360"/>
            <a:ext cx="1028065" cy="890270"/>
          </a:xfrm>
          <a:prstGeom prst="rect">
            <a:avLst/>
          </a:prstGeom>
        </p:spPr>
      </p:pic>
      <p:sp>
        <p:nvSpPr>
          <p:cNvPr id="25" name="Freeform 5"/>
          <p:cNvSpPr>
            <a:spLocks noEditPoints="1"/>
          </p:cNvSpPr>
          <p:nvPr/>
        </p:nvSpPr>
        <p:spPr bwMode="auto">
          <a:xfrm>
            <a:off x="2054544" y="1996439"/>
            <a:ext cx="17463" cy="4824000"/>
          </a:xfrm>
          <a:custGeom>
            <a:avLst/>
            <a:gdLst>
              <a:gd name="T0" fmla="*/ 10 w 21"/>
              <a:gd name="T1" fmla="*/ 171 h 4712"/>
              <a:gd name="T2" fmla="*/ 10 w 21"/>
              <a:gd name="T3" fmla="*/ 0 h 4712"/>
              <a:gd name="T4" fmla="*/ 0 w 21"/>
              <a:gd name="T5" fmla="*/ 416 h 4712"/>
              <a:gd name="T6" fmla="*/ 21 w 21"/>
              <a:gd name="T7" fmla="*/ 267 h 4712"/>
              <a:gd name="T8" fmla="*/ 0 w 21"/>
              <a:gd name="T9" fmla="*/ 523 h 4712"/>
              <a:gd name="T10" fmla="*/ 21 w 21"/>
              <a:gd name="T11" fmla="*/ 672 h 4712"/>
              <a:gd name="T12" fmla="*/ 0 w 21"/>
              <a:gd name="T13" fmla="*/ 523 h 4712"/>
              <a:gd name="T14" fmla="*/ 10 w 21"/>
              <a:gd name="T15" fmla="*/ 939 h 4712"/>
              <a:gd name="T16" fmla="*/ 10 w 21"/>
              <a:gd name="T17" fmla="*/ 768 h 4712"/>
              <a:gd name="T18" fmla="*/ 0 w 21"/>
              <a:gd name="T19" fmla="*/ 1184 h 4712"/>
              <a:gd name="T20" fmla="*/ 21 w 21"/>
              <a:gd name="T21" fmla="*/ 1035 h 4712"/>
              <a:gd name="T22" fmla="*/ 0 w 21"/>
              <a:gd name="T23" fmla="*/ 1291 h 4712"/>
              <a:gd name="T24" fmla="*/ 21 w 21"/>
              <a:gd name="T25" fmla="*/ 1440 h 4712"/>
              <a:gd name="T26" fmla="*/ 0 w 21"/>
              <a:gd name="T27" fmla="*/ 1291 h 4712"/>
              <a:gd name="T28" fmla="*/ 10 w 21"/>
              <a:gd name="T29" fmla="*/ 1707 h 4712"/>
              <a:gd name="T30" fmla="*/ 10 w 21"/>
              <a:gd name="T31" fmla="*/ 1536 h 4712"/>
              <a:gd name="T32" fmla="*/ 0 w 21"/>
              <a:gd name="T33" fmla="*/ 1952 h 4712"/>
              <a:gd name="T34" fmla="*/ 21 w 21"/>
              <a:gd name="T35" fmla="*/ 1803 h 4712"/>
              <a:gd name="T36" fmla="*/ 0 w 21"/>
              <a:gd name="T37" fmla="*/ 2059 h 4712"/>
              <a:gd name="T38" fmla="*/ 21 w 21"/>
              <a:gd name="T39" fmla="*/ 2208 h 4712"/>
              <a:gd name="T40" fmla="*/ 0 w 21"/>
              <a:gd name="T41" fmla="*/ 2059 h 4712"/>
              <a:gd name="T42" fmla="*/ 10 w 21"/>
              <a:gd name="T43" fmla="*/ 2475 h 4712"/>
              <a:gd name="T44" fmla="*/ 10 w 21"/>
              <a:gd name="T45" fmla="*/ 2304 h 4712"/>
              <a:gd name="T46" fmla="*/ 0 w 21"/>
              <a:gd name="T47" fmla="*/ 2720 h 4712"/>
              <a:gd name="T48" fmla="*/ 21 w 21"/>
              <a:gd name="T49" fmla="*/ 2571 h 4712"/>
              <a:gd name="T50" fmla="*/ 0 w 21"/>
              <a:gd name="T51" fmla="*/ 2827 h 4712"/>
              <a:gd name="T52" fmla="*/ 21 w 21"/>
              <a:gd name="T53" fmla="*/ 2976 h 4712"/>
              <a:gd name="T54" fmla="*/ 0 w 21"/>
              <a:gd name="T55" fmla="*/ 2827 h 4712"/>
              <a:gd name="T56" fmla="*/ 10 w 21"/>
              <a:gd name="T57" fmla="*/ 3243 h 4712"/>
              <a:gd name="T58" fmla="*/ 10 w 21"/>
              <a:gd name="T59" fmla="*/ 3072 h 4712"/>
              <a:gd name="T60" fmla="*/ 0 w 21"/>
              <a:gd name="T61" fmla="*/ 3488 h 4712"/>
              <a:gd name="T62" fmla="*/ 21 w 21"/>
              <a:gd name="T63" fmla="*/ 3339 h 4712"/>
              <a:gd name="T64" fmla="*/ 0 w 21"/>
              <a:gd name="T65" fmla="*/ 3595 h 4712"/>
              <a:gd name="T66" fmla="*/ 21 w 21"/>
              <a:gd name="T67" fmla="*/ 3744 h 4712"/>
              <a:gd name="T68" fmla="*/ 0 w 21"/>
              <a:gd name="T69" fmla="*/ 3595 h 4712"/>
              <a:gd name="T70" fmla="*/ 10 w 21"/>
              <a:gd name="T71" fmla="*/ 4011 h 4712"/>
              <a:gd name="T72" fmla="*/ 10 w 21"/>
              <a:gd name="T73" fmla="*/ 3840 h 4712"/>
              <a:gd name="T74" fmla="*/ 0 w 21"/>
              <a:gd name="T75" fmla="*/ 4256 h 4712"/>
              <a:gd name="T76" fmla="*/ 21 w 21"/>
              <a:gd name="T77" fmla="*/ 4107 h 4712"/>
              <a:gd name="T78" fmla="*/ 0 w 21"/>
              <a:gd name="T79" fmla="*/ 4363 h 4712"/>
              <a:gd name="T80" fmla="*/ 21 w 21"/>
              <a:gd name="T81" fmla="*/ 4512 h 4712"/>
              <a:gd name="T82" fmla="*/ 0 w 21"/>
              <a:gd name="T83" fmla="*/ 4363 h 4712"/>
              <a:gd name="T84" fmla="*/ 10 w 21"/>
              <a:gd name="T85" fmla="*/ 4712 h 4712"/>
              <a:gd name="T86" fmla="*/ 10 w 21"/>
              <a:gd name="T87" fmla="*/ 460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" h="4712">
                <a:moveTo>
                  <a:pt x="0" y="11"/>
                </a:moveTo>
                <a:lnTo>
                  <a:pt x="0" y="160"/>
                </a:lnTo>
                <a:cubicBezTo>
                  <a:pt x="0" y="166"/>
                  <a:pt x="4" y="171"/>
                  <a:pt x="10" y="171"/>
                </a:cubicBezTo>
                <a:cubicBezTo>
                  <a:pt x="16" y="171"/>
                  <a:pt x="21" y="166"/>
                  <a:pt x="21" y="160"/>
                </a:cubicBezTo>
                <a:lnTo>
                  <a:pt x="21" y="11"/>
                </a:lnTo>
                <a:cubicBezTo>
                  <a:pt x="21" y="5"/>
                  <a:pt x="16" y="0"/>
                  <a:pt x="10" y="0"/>
                </a:cubicBezTo>
                <a:cubicBezTo>
                  <a:pt x="4" y="0"/>
                  <a:pt x="0" y="5"/>
                  <a:pt x="0" y="11"/>
                </a:cubicBezTo>
                <a:close/>
                <a:moveTo>
                  <a:pt x="0" y="267"/>
                </a:moveTo>
                <a:lnTo>
                  <a:pt x="0" y="416"/>
                </a:lnTo>
                <a:cubicBezTo>
                  <a:pt x="0" y="422"/>
                  <a:pt x="4" y="427"/>
                  <a:pt x="10" y="427"/>
                </a:cubicBezTo>
                <a:cubicBezTo>
                  <a:pt x="16" y="427"/>
                  <a:pt x="21" y="422"/>
                  <a:pt x="21" y="416"/>
                </a:cubicBezTo>
                <a:lnTo>
                  <a:pt x="21" y="267"/>
                </a:lnTo>
                <a:cubicBezTo>
                  <a:pt x="21" y="261"/>
                  <a:pt x="16" y="256"/>
                  <a:pt x="10" y="256"/>
                </a:cubicBezTo>
                <a:cubicBezTo>
                  <a:pt x="4" y="256"/>
                  <a:pt x="0" y="261"/>
                  <a:pt x="0" y="267"/>
                </a:cubicBezTo>
                <a:close/>
                <a:moveTo>
                  <a:pt x="0" y="523"/>
                </a:moveTo>
                <a:lnTo>
                  <a:pt x="0" y="672"/>
                </a:lnTo>
                <a:cubicBezTo>
                  <a:pt x="0" y="678"/>
                  <a:pt x="4" y="683"/>
                  <a:pt x="10" y="683"/>
                </a:cubicBezTo>
                <a:cubicBezTo>
                  <a:pt x="16" y="683"/>
                  <a:pt x="21" y="678"/>
                  <a:pt x="21" y="672"/>
                </a:cubicBezTo>
                <a:lnTo>
                  <a:pt x="21" y="523"/>
                </a:lnTo>
                <a:cubicBezTo>
                  <a:pt x="21" y="517"/>
                  <a:pt x="16" y="512"/>
                  <a:pt x="10" y="512"/>
                </a:cubicBezTo>
                <a:cubicBezTo>
                  <a:pt x="4" y="512"/>
                  <a:pt x="0" y="517"/>
                  <a:pt x="0" y="523"/>
                </a:cubicBezTo>
                <a:close/>
                <a:moveTo>
                  <a:pt x="0" y="779"/>
                </a:moveTo>
                <a:lnTo>
                  <a:pt x="0" y="928"/>
                </a:lnTo>
                <a:cubicBezTo>
                  <a:pt x="0" y="934"/>
                  <a:pt x="4" y="939"/>
                  <a:pt x="10" y="939"/>
                </a:cubicBezTo>
                <a:cubicBezTo>
                  <a:pt x="16" y="939"/>
                  <a:pt x="21" y="934"/>
                  <a:pt x="21" y="928"/>
                </a:cubicBezTo>
                <a:lnTo>
                  <a:pt x="21" y="779"/>
                </a:lnTo>
                <a:cubicBezTo>
                  <a:pt x="21" y="773"/>
                  <a:pt x="16" y="768"/>
                  <a:pt x="10" y="768"/>
                </a:cubicBezTo>
                <a:cubicBezTo>
                  <a:pt x="4" y="768"/>
                  <a:pt x="0" y="773"/>
                  <a:pt x="0" y="779"/>
                </a:cubicBezTo>
                <a:close/>
                <a:moveTo>
                  <a:pt x="0" y="1035"/>
                </a:moveTo>
                <a:lnTo>
                  <a:pt x="0" y="1184"/>
                </a:lnTo>
                <a:cubicBezTo>
                  <a:pt x="0" y="1190"/>
                  <a:pt x="4" y="1195"/>
                  <a:pt x="10" y="1195"/>
                </a:cubicBezTo>
                <a:cubicBezTo>
                  <a:pt x="16" y="1195"/>
                  <a:pt x="21" y="1190"/>
                  <a:pt x="21" y="1184"/>
                </a:cubicBezTo>
                <a:lnTo>
                  <a:pt x="21" y="1035"/>
                </a:lnTo>
                <a:cubicBezTo>
                  <a:pt x="21" y="1029"/>
                  <a:pt x="16" y="1024"/>
                  <a:pt x="10" y="1024"/>
                </a:cubicBezTo>
                <a:cubicBezTo>
                  <a:pt x="4" y="1024"/>
                  <a:pt x="0" y="1029"/>
                  <a:pt x="0" y="1035"/>
                </a:cubicBezTo>
                <a:close/>
                <a:moveTo>
                  <a:pt x="0" y="1291"/>
                </a:moveTo>
                <a:lnTo>
                  <a:pt x="0" y="1440"/>
                </a:lnTo>
                <a:cubicBezTo>
                  <a:pt x="0" y="1446"/>
                  <a:pt x="4" y="1451"/>
                  <a:pt x="10" y="1451"/>
                </a:cubicBezTo>
                <a:cubicBezTo>
                  <a:pt x="16" y="1451"/>
                  <a:pt x="21" y="1446"/>
                  <a:pt x="21" y="1440"/>
                </a:cubicBezTo>
                <a:lnTo>
                  <a:pt x="21" y="1291"/>
                </a:lnTo>
                <a:cubicBezTo>
                  <a:pt x="21" y="1285"/>
                  <a:pt x="16" y="1280"/>
                  <a:pt x="10" y="1280"/>
                </a:cubicBezTo>
                <a:cubicBezTo>
                  <a:pt x="4" y="1280"/>
                  <a:pt x="0" y="1285"/>
                  <a:pt x="0" y="1291"/>
                </a:cubicBezTo>
                <a:close/>
                <a:moveTo>
                  <a:pt x="0" y="1547"/>
                </a:moveTo>
                <a:lnTo>
                  <a:pt x="0" y="1696"/>
                </a:lnTo>
                <a:cubicBezTo>
                  <a:pt x="0" y="1702"/>
                  <a:pt x="4" y="1707"/>
                  <a:pt x="10" y="1707"/>
                </a:cubicBezTo>
                <a:cubicBezTo>
                  <a:pt x="16" y="1707"/>
                  <a:pt x="21" y="1702"/>
                  <a:pt x="21" y="1696"/>
                </a:cubicBezTo>
                <a:lnTo>
                  <a:pt x="21" y="1547"/>
                </a:lnTo>
                <a:cubicBezTo>
                  <a:pt x="21" y="1541"/>
                  <a:pt x="16" y="1536"/>
                  <a:pt x="10" y="1536"/>
                </a:cubicBezTo>
                <a:cubicBezTo>
                  <a:pt x="4" y="1536"/>
                  <a:pt x="0" y="1541"/>
                  <a:pt x="0" y="1547"/>
                </a:cubicBezTo>
                <a:close/>
                <a:moveTo>
                  <a:pt x="0" y="1803"/>
                </a:moveTo>
                <a:lnTo>
                  <a:pt x="0" y="1952"/>
                </a:lnTo>
                <a:cubicBezTo>
                  <a:pt x="0" y="1958"/>
                  <a:pt x="4" y="1963"/>
                  <a:pt x="10" y="1963"/>
                </a:cubicBezTo>
                <a:cubicBezTo>
                  <a:pt x="16" y="1963"/>
                  <a:pt x="21" y="1958"/>
                  <a:pt x="21" y="1952"/>
                </a:cubicBezTo>
                <a:lnTo>
                  <a:pt x="21" y="1803"/>
                </a:lnTo>
                <a:cubicBezTo>
                  <a:pt x="21" y="1797"/>
                  <a:pt x="16" y="1792"/>
                  <a:pt x="10" y="1792"/>
                </a:cubicBezTo>
                <a:cubicBezTo>
                  <a:pt x="4" y="1792"/>
                  <a:pt x="0" y="1797"/>
                  <a:pt x="0" y="1803"/>
                </a:cubicBezTo>
                <a:close/>
                <a:moveTo>
                  <a:pt x="0" y="2059"/>
                </a:moveTo>
                <a:lnTo>
                  <a:pt x="0" y="2208"/>
                </a:lnTo>
                <a:cubicBezTo>
                  <a:pt x="0" y="2214"/>
                  <a:pt x="4" y="2219"/>
                  <a:pt x="10" y="2219"/>
                </a:cubicBezTo>
                <a:cubicBezTo>
                  <a:pt x="16" y="2219"/>
                  <a:pt x="21" y="2214"/>
                  <a:pt x="21" y="2208"/>
                </a:cubicBezTo>
                <a:lnTo>
                  <a:pt x="21" y="2059"/>
                </a:lnTo>
                <a:cubicBezTo>
                  <a:pt x="21" y="2053"/>
                  <a:pt x="16" y="2048"/>
                  <a:pt x="10" y="2048"/>
                </a:cubicBezTo>
                <a:cubicBezTo>
                  <a:pt x="4" y="2048"/>
                  <a:pt x="0" y="2053"/>
                  <a:pt x="0" y="2059"/>
                </a:cubicBezTo>
                <a:close/>
                <a:moveTo>
                  <a:pt x="0" y="2315"/>
                </a:moveTo>
                <a:lnTo>
                  <a:pt x="0" y="2464"/>
                </a:lnTo>
                <a:cubicBezTo>
                  <a:pt x="0" y="2470"/>
                  <a:pt x="4" y="2475"/>
                  <a:pt x="10" y="2475"/>
                </a:cubicBezTo>
                <a:cubicBezTo>
                  <a:pt x="16" y="2475"/>
                  <a:pt x="21" y="2470"/>
                  <a:pt x="21" y="2464"/>
                </a:cubicBezTo>
                <a:lnTo>
                  <a:pt x="21" y="2315"/>
                </a:lnTo>
                <a:cubicBezTo>
                  <a:pt x="21" y="2309"/>
                  <a:pt x="16" y="2304"/>
                  <a:pt x="10" y="2304"/>
                </a:cubicBezTo>
                <a:cubicBezTo>
                  <a:pt x="4" y="2304"/>
                  <a:pt x="0" y="2309"/>
                  <a:pt x="0" y="2315"/>
                </a:cubicBezTo>
                <a:close/>
                <a:moveTo>
                  <a:pt x="0" y="2571"/>
                </a:moveTo>
                <a:lnTo>
                  <a:pt x="0" y="2720"/>
                </a:lnTo>
                <a:cubicBezTo>
                  <a:pt x="0" y="2726"/>
                  <a:pt x="4" y="2731"/>
                  <a:pt x="10" y="2731"/>
                </a:cubicBezTo>
                <a:cubicBezTo>
                  <a:pt x="16" y="2731"/>
                  <a:pt x="21" y="2726"/>
                  <a:pt x="21" y="2720"/>
                </a:cubicBezTo>
                <a:lnTo>
                  <a:pt x="21" y="2571"/>
                </a:lnTo>
                <a:cubicBezTo>
                  <a:pt x="21" y="2565"/>
                  <a:pt x="16" y="2560"/>
                  <a:pt x="10" y="2560"/>
                </a:cubicBezTo>
                <a:cubicBezTo>
                  <a:pt x="4" y="2560"/>
                  <a:pt x="0" y="2565"/>
                  <a:pt x="0" y="2571"/>
                </a:cubicBezTo>
                <a:close/>
                <a:moveTo>
                  <a:pt x="0" y="2827"/>
                </a:moveTo>
                <a:lnTo>
                  <a:pt x="0" y="2976"/>
                </a:lnTo>
                <a:cubicBezTo>
                  <a:pt x="0" y="2982"/>
                  <a:pt x="4" y="2987"/>
                  <a:pt x="10" y="2987"/>
                </a:cubicBezTo>
                <a:cubicBezTo>
                  <a:pt x="16" y="2987"/>
                  <a:pt x="21" y="2982"/>
                  <a:pt x="21" y="2976"/>
                </a:cubicBezTo>
                <a:lnTo>
                  <a:pt x="21" y="2827"/>
                </a:lnTo>
                <a:cubicBezTo>
                  <a:pt x="21" y="2821"/>
                  <a:pt x="16" y="2816"/>
                  <a:pt x="10" y="2816"/>
                </a:cubicBezTo>
                <a:cubicBezTo>
                  <a:pt x="4" y="2816"/>
                  <a:pt x="0" y="2821"/>
                  <a:pt x="0" y="2827"/>
                </a:cubicBezTo>
                <a:close/>
                <a:moveTo>
                  <a:pt x="0" y="3083"/>
                </a:moveTo>
                <a:lnTo>
                  <a:pt x="0" y="3232"/>
                </a:lnTo>
                <a:cubicBezTo>
                  <a:pt x="0" y="3238"/>
                  <a:pt x="4" y="3243"/>
                  <a:pt x="10" y="3243"/>
                </a:cubicBezTo>
                <a:cubicBezTo>
                  <a:pt x="16" y="3243"/>
                  <a:pt x="21" y="3238"/>
                  <a:pt x="21" y="3232"/>
                </a:cubicBezTo>
                <a:lnTo>
                  <a:pt x="21" y="3083"/>
                </a:lnTo>
                <a:cubicBezTo>
                  <a:pt x="21" y="3077"/>
                  <a:pt x="16" y="3072"/>
                  <a:pt x="10" y="3072"/>
                </a:cubicBezTo>
                <a:cubicBezTo>
                  <a:pt x="4" y="3072"/>
                  <a:pt x="0" y="3077"/>
                  <a:pt x="0" y="3083"/>
                </a:cubicBezTo>
                <a:close/>
                <a:moveTo>
                  <a:pt x="0" y="3339"/>
                </a:moveTo>
                <a:lnTo>
                  <a:pt x="0" y="3488"/>
                </a:lnTo>
                <a:cubicBezTo>
                  <a:pt x="0" y="3494"/>
                  <a:pt x="4" y="3499"/>
                  <a:pt x="10" y="3499"/>
                </a:cubicBezTo>
                <a:cubicBezTo>
                  <a:pt x="16" y="3499"/>
                  <a:pt x="21" y="3494"/>
                  <a:pt x="21" y="3488"/>
                </a:cubicBezTo>
                <a:lnTo>
                  <a:pt x="21" y="3339"/>
                </a:lnTo>
                <a:cubicBezTo>
                  <a:pt x="21" y="3333"/>
                  <a:pt x="16" y="3328"/>
                  <a:pt x="10" y="3328"/>
                </a:cubicBezTo>
                <a:cubicBezTo>
                  <a:pt x="4" y="3328"/>
                  <a:pt x="0" y="3333"/>
                  <a:pt x="0" y="3339"/>
                </a:cubicBezTo>
                <a:close/>
                <a:moveTo>
                  <a:pt x="0" y="3595"/>
                </a:moveTo>
                <a:lnTo>
                  <a:pt x="0" y="3744"/>
                </a:lnTo>
                <a:cubicBezTo>
                  <a:pt x="0" y="3750"/>
                  <a:pt x="4" y="3755"/>
                  <a:pt x="10" y="3755"/>
                </a:cubicBezTo>
                <a:cubicBezTo>
                  <a:pt x="16" y="3755"/>
                  <a:pt x="21" y="3750"/>
                  <a:pt x="21" y="3744"/>
                </a:cubicBezTo>
                <a:lnTo>
                  <a:pt x="21" y="3595"/>
                </a:lnTo>
                <a:cubicBezTo>
                  <a:pt x="21" y="3589"/>
                  <a:pt x="16" y="3584"/>
                  <a:pt x="10" y="3584"/>
                </a:cubicBezTo>
                <a:cubicBezTo>
                  <a:pt x="4" y="3584"/>
                  <a:pt x="0" y="3589"/>
                  <a:pt x="0" y="3595"/>
                </a:cubicBezTo>
                <a:close/>
                <a:moveTo>
                  <a:pt x="0" y="3851"/>
                </a:moveTo>
                <a:lnTo>
                  <a:pt x="0" y="4000"/>
                </a:lnTo>
                <a:cubicBezTo>
                  <a:pt x="0" y="4006"/>
                  <a:pt x="4" y="4011"/>
                  <a:pt x="10" y="4011"/>
                </a:cubicBezTo>
                <a:cubicBezTo>
                  <a:pt x="16" y="4011"/>
                  <a:pt x="21" y="4006"/>
                  <a:pt x="21" y="4000"/>
                </a:cubicBezTo>
                <a:lnTo>
                  <a:pt x="21" y="3851"/>
                </a:lnTo>
                <a:cubicBezTo>
                  <a:pt x="21" y="3845"/>
                  <a:pt x="16" y="3840"/>
                  <a:pt x="10" y="3840"/>
                </a:cubicBezTo>
                <a:cubicBezTo>
                  <a:pt x="4" y="3840"/>
                  <a:pt x="0" y="3845"/>
                  <a:pt x="0" y="3851"/>
                </a:cubicBezTo>
                <a:close/>
                <a:moveTo>
                  <a:pt x="0" y="4107"/>
                </a:moveTo>
                <a:lnTo>
                  <a:pt x="0" y="4256"/>
                </a:lnTo>
                <a:cubicBezTo>
                  <a:pt x="0" y="4262"/>
                  <a:pt x="4" y="4267"/>
                  <a:pt x="10" y="4267"/>
                </a:cubicBezTo>
                <a:cubicBezTo>
                  <a:pt x="16" y="4267"/>
                  <a:pt x="21" y="4262"/>
                  <a:pt x="21" y="4256"/>
                </a:cubicBezTo>
                <a:lnTo>
                  <a:pt x="21" y="4107"/>
                </a:lnTo>
                <a:cubicBezTo>
                  <a:pt x="21" y="4101"/>
                  <a:pt x="16" y="4096"/>
                  <a:pt x="10" y="4096"/>
                </a:cubicBezTo>
                <a:cubicBezTo>
                  <a:pt x="4" y="4096"/>
                  <a:pt x="0" y="4101"/>
                  <a:pt x="0" y="4107"/>
                </a:cubicBezTo>
                <a:close/>
                <a:moveTo>
                  <a:pt x="0" y="4363"/>
                </a:moveTo>
                <a:lnTo>
                  <a:pt x="0" y="4512"/>
                </a:lnTo>
                <a:cubicBezTo>
                  <a:pt x="0" y="4518"/>
                  <a:pt x="4" y="4523"/>
                  <a:pt x="10" y="4523"/>
                </a:cubicBezTo>
                <a:cubicBezTo>
                  <a:pt x="16" y="4523"/>
                  <a:pt x="21" y="4518"/>
                  <a:pt x="21" y="4512"/>
                </a:cubicBezTo>
                <a:lnTo>
                  <a:pt x="21" y="4363"/>
                </a:lnTo>
                <a:cubicBezTo>
                  <a:pt x="21" y="4357"/>
                  <a:pt x="16" y="4352"/>
                  <a:pt x="10" y="4352"/>
                </a:cubicBezTo>
                <a:cubicBezTo>
                  <a:pt x="4" y="4352"/>
                  <a:pt x="0" y="4357"/>
                  <a:pt x="0" y="4363"/>
                </a:cubicBezTo>
                <a:close/>
                <a:moveTo>
                  <a:pt x="0" y="4619"/>
                </a:moveTo>
                <a:lnTo>
                  <a:pt x="0" y="4702"/>
                </a:lnTo>
                <a:cubicBezTo>
                  <a:pt x="0" y="4707"/>
                  <a:pt x="4" y="4712"/>
                  <a:pt x="10" y="4712"/>
                </a:cubicBezTo>
                <a:cubicBezTo>
                  <a:pt x="16" y="4712"/>
                  <a:pt x="21" y="4707"/>
                  <a:pt x="21" y="4702"/>
                </a:cubicBezTo>
                <a:lnTo>
                  <a:pt x="21" y="4619"/>
                </a:lnTo>
                <a:cubicBezTo>
                  <a:pt x="21" y="4613"/>
                  <a:pt x="16" y="4608"/>
                  <a:pt x="10" y="4608"/>
                </a:cubicBezTo>
                <a:cubicBezTo>
                  <a:pt x="4" y="4608"/>
                  <a:pt x="0" y="4613"/>
                  <a:pt x="0" y="4619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>
            <a:spLocks noEditPoints="1"/>
          </p:cNvSpPr>
          <p:nvPr/>
        </p:nvSpPr>
        <p:spPr bwMode="auto">
          <a:xfrm>
            <a:off x="5364164" y="1992629"/>
            <a:ext cx="17463" cy="4824000"/>
          </a:xfrm>
          <a:custGeom>
            <a:avLst/>
            <a:gdLst>
              <a:gd name="T0" fmla="*/ 10 w 21"/>
              <a:gd name="T1" fmla="*/ 171 h 4712"/>
              <a:gd name="T2" fmla="*/ 10 w 21"/>
              <a:gd name="T3" fmla="*/ 0 h 4712"/>
              <a:gd name="T4" fmla="*/ 0 w 21"/>
              <a:gd name="T5" fmla="*/ 416 h 4712"/>
              <a:gd name="T6" fmla="*/ 21 w 21"/>
              <a:gd name="T7" fmla="*/ 267 h 4712"/>
              <a:gd name="T8" fmla="*/ 0 w 21"/>
              <a:gd name="T9" fmla="*/ 523 h 4712"/>
              <a:gd name="T10" fmla="*/ 21 w 21"/>
              <a:gd name="T11" fmla="*/ 672 h 4712"/>
              <a:gd name="T12" fmla="*/ 0 w 21"/>
              <a:gd name="T13" fmla="*/ 523 h 4712"/>
              <a:gd name="T14" fmla="*/ 10 w 21"/>
              <a:gd name="T15" fmla="*/ 939 h 4712"/>
              <a:gd name="T16" fmla="*/ 10 w 21"/>
              <a:gd name="T17" fmla="*/ 768 h 4712"/>
              <a:gd name="T18" fmla="*/ 0 w 21"/>
              <a:gd name="T19" fmla="*/ 1184 h 4712"/>
              <a:gd name="T20" fmla="*/ 21 w 21"/>
              <a:gd name="T21" fmla="*/ 1035 h 4712"/>
              <a:gd name="T22" fmla="*/ 0 w 21"/>
              <a:gd name="T23" fmla="*/ 1291 h 4712"/>
              <a:gd name="T24" fmla="*/ 21 w 21"/>
              <a:gd name="T25" fmla="*/ 1440 h 4712"/>
              <a:gd name="T26" fmla="*/ 0 w 21"/>
              <a:gd name="T27" fmla="*/ 1291 h 4712"/>
              <a:gd name="T28" fmla="*/ 10 w 21"/>
              <a:gd name="T29" fmla="*/ 1707 h 4712"/>
              <a:gd name="T30" fmla="*/ 10 w 21"/>
              <a:gd name="T31" fmla="*/ 1536 h 4712"/>
              <a:gd name="T32" fmla="*/ 0 w 21"/>
              <a:gd name="T33" fmla="*/ 1952 h 4712"/>
              <a:gd name="T34" fmla="*/ 21 w 21"/>
              <a:gd name="T35" fmla="*/ 1803 h 4712"/>
              <a:gd name="T36" fmla="*/ 0 w 21"/>
              <a:gd name="T37" fmla="*/ 2059 h 4712"/>
              <a:gd name="T38" fmla="*/ 21 w 21"/>
              <a:gd name="T39" fmla="*/ 2208 h 4712"/>
              <a:gd name="T40" fmla="*/ 0 w 21"/>
              <a:gd name="T41" fmla="*/ 2059 h 4712"/>
              <a:gd name="T42" fmla="*/ 10 w 21"/>
              <a:gd name="T43" fmla="*/ 2475 h 4712"/>
              <a:gd name="T44" fmla="*/ 10 w 21"/>
              <a:gd name="T45" fmla="*/ 2304 h 4712"/>
              <a:gd name="T46" fmla="*/ 0 w 21"/>
              <a:gd name="T47" fmla="*/ 2720 h 4712"/>
              <a:gd name="T48" fmla="*/ 21 w 21"/>
              <a:gd name="T49" fmla="*/ 2571 h 4712"/>
              <a:gd name="T50" fmla="*/ 0 w 21"/>
              <a:gd name="T51" fmla="*/ 2827 h 4712"/>
              <a:gd name="T52" fmla="*/ 21 w 21"/>
              <a:gd name="T53" fmla="*/ 2976 h 4712"/>
              <a:gd name="T54" fmla="*/ 0 w 21"/>
              <a:gd name="T55" fmla="*/ 2827 h 4712"/>
              <a:gd name="T56" fmla="*/ 10 w 21"/>
              <a:gd name="T57" fmla="*/ 3243 h 4712"/>
              <a:gd name="T58" fmla="*/ 10 w 21"/>
              <a:gd name="T59" fmla="*/ 3072 h 4712"/>
              <a:gd name="T60" fmla="*/ 0 w 21"/>
              <a:gd name="T61" fmla="*/ 3488 h 4712"/>
              <a:gd name="T62" fmla="*/ 21 w 21"/>
              <a:gd name="T63" fmla="*/ 3339 h 4712"/>
              <a:gd name="T64" fmla="*/ 0 w 21"/>
              <a:gd name="T65" fmla="*/ 3595 h 4712"/>
              <a:gd name="T66" fmla="*/ 21 w 21"/>
              <a:gd name="T67" fmla="*/ 3744 h 4712"/>
              <a:gd name="T68" fmla="*/ 0 w 21"/>
              <a:gd name="T69" fmla="*/ 3595 h 4712"/>
              <a:gd name="T70" fmla="*/ 10 w 21"/>
              <a:gd name="T71" fmla="*/ 4011 h 4712"/>
              <a:gd name="T72" fmla="*/ 10 w 21"/>
              <a:gd name="T73" fmla="*/ 3840 h 4712"/>
              <a:gd name="T74" fmla="*/ 0 w 21"/>
              <a:gd name="T75" fmla="*/ 4256 h 4712"/>
              <a:gd name="T76" fmla="*/ 21 w 21"/>
              <a:gd name="T77" fmla="*/ 4107 h 4712"/>
              <a:gd name="T78" fmla="*/ 0 w 21"/>
              <a:gd name="T79" fmla="*/ 4363 h 4712"/>
              <a:gd name="T80" fmla="*/ 21 w 21"/>
              <a:gd name="T81" fmla="*/ 4512 h 4712"/>
              <a:gd name="T82" fmla="*/ 0 w 21"/>
              <a:gd name="T83" fmla="*/ 4363 h 4712"/>
              <a:gd name="T84" fmla="*/ 10 w 21"/>
              <a:gd name="T85" fmla="*/ 4712 h 4712"/>
              <a:gd name="T86" fmla="*/ 10 w 21"/>
              <a:gd name="T87" fmla="*/ 4608 h 4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" h="4712">
                <a:moveTo>
                  <a:pt x="0" y="11"/>
                </a:moveTo>
                <a:lnTo>
                  <a:pt x="0" y="160"/>
                </a:lnTo>
                <a:cubicBezTo>
                  <a:pt x="0" y="166"/>
                  <a:pt x="4" y="171"/>
                  <a:pt x="10" y="171"/>
                </a:cubicBezTo>
                <a:cubicBezTo>
                  <a:pt x="16" y="171"/>
                  <a:pt x="21" y="166"/>
                  <a:pt x="21" y="160"/>
                </a:cubicBezTo>
                <a:lnTo>
                  <a:pt x="21" y="11"/>
                </a:lnTo>
                <a:cubicBezTo>
                  <a:pt x="21" y="5"/>
                  <a:pt x="16" y="0"/>
                  <a:pt x="10" y="0"/>
                </a:cubicBezTo>
                <a:cubicBezTo>
                  <a:pt x="4" y="0"/>
                  <a:pt x="0" y="5"/>
                  <a:pt x="0" y="11"/>
                </a:cubicBezTo>
                <a:close/>
                <a:moveTo>
                  <a:pt x="0" y="267"/>
                </a:moveTo>
                <a:lnTo>
                  <a:pt x="0" y="416"/>
                </a:lnTo>
                <a:cubicBezTo>
                  <a:pt x="0" y="422"/>
                  <a:pt x="4" y="427"/>
                  <a:pt x="10" y="427"/>
                </a:cubicBezTo>
                <a:cubicBezTo>
                  <a:pt x="16" y="427"/>
                  <a:pt x="21" y="422"/>
                  <a:pt x="21" y="416"/>
                </a:cubicBezTo>
                <a:lnTo>
                  <a:pt x="21" y="267"/>
                </a:lnTo>
                <a:cubicBezTo>
                  <a:pt x="21" y="261"/>
                  <a:pt x="16" y="256"/>
                  <a:pt x="10" y="256"/>
                </a:cubicBezTo>
                <a:cubicBezTo>
                  <a:pt x="4" y="256"/>
                  <a:pt x="0" y="261"/>
                  <a:pt x="0" y="267"/>
                </a:cubicBezTo>
                <a:close/>
                <a:moveTo>
                  <a:pt x="0" y="523"/>
                </a:moveTo>
                <a:lnTo>
                  <a:pt x="0" y="672"/>
                </a:lnTo>
                <a:cubicBezTo>
                  <a:pt x="0" y="678"/>
                  <a:pt x="4" y="683"/>
                  <a:pt x="10" y="683"/>
                </a:cubicBezTo>
                <a:cubicBezTo>
                  <a:pt x="16" y="683"/>
                  <a:pt x="21" y="678"/>
                  <a:pt x="21" y="672"/>
                </a:cubicBezTo>
                <a:lnTo>
                  <a:pt x="21" y="523"/>
                </a:lnTo>
                <a:cubicBezTo>
                  <a:pt x="21" y="517"/>
                  <a:pt x="16" y="512"/>
                  <a:pt x="10" y="512"/>
                </a:cubicBezTo>
                <a:cubicBezTo>
                  <a:pt x="4" y="512"/>
                  <a:pt x="0" y="517"/>
                  <a:pt x="0" y="523"/>
                </a:cubicBezTo>
                <a:close/>
                <a:moveTo>
                  <a:pt x="0" y="779"/>
                </a:moveTo>
                <a:lnTo>
                  <a:pt x="0" y="928"/>
                </a:lnTo>
                <a:cubicBezTo>
                  <a:pt x="0" y="934"/>
                  <a:pt x="4" y="939"/>
                  <a:pt x="10" y="939"/>
                </a:cubicBezTo>
                <a:cubicBezTo>
                  <a:pt x="16" y="939"/>
                  <a:pt x="21" y="934"/>
                  <a:pt x="21" y="928"/>
                </a:cubicBezTo>
                <a:lnTo>
                  <a:pt x="21" y="779"/>
                </a:lnTo>
                <a:cubicBezTo>
                  <a:pt x="21" y="773"/>
                  <a:pt x="16" y="768"/>
                  <a:pt x="10" y="768"/>
                </a:cubicBezTo>
                <a:cubicBezTo>
                  <a:pt x="4" y="768"/>
                  <a:pt x="0" y="773"/>
                  <a:pt x="0" y="779"/>
                </a:cubicBezTo>
                <a:close/>
                <a:moveTo>
                  <a:pt x="0" y="1035"/>
                </a:moveTo>
                <a:lnTo>
                  <a:pt x="0" y="1184"/>
                </a:lnTo>
                <a:cubicBezTo>
                  <a:pt x="0" y="1190"/>
                  <a:pt x="4" y="1195"/>
                  <a:pt x="10" y="1195"/>
                </a:cubicBezTo>
                <a:cubicBezTo>
                  <a:pt x="16" y="1195"/>
                  <a:pt x="21" y="1190"/>
                  <a:pt x="21" y="1184"/>
                </a:cubicBezTo>
                <a:lnTo>
                  <a:pt x="21" y="1035"/>
                </a:lnTo>
                <a:cubicBezTo>
                  <a:pt x="21" y="1029"/>
                  <a:pt x="16" y="1024"/>
                  <a:pt x="10" y="1024"/>
                </a:cubicBezTo>
                <a:cubicBezTo>
                  <a:pt x="4" y="1024"/>
                  <a:pt x="0" y="1029"/>
                  <a:pt x="0" y="1035"/>
                </a:cubicBezTo>
                <a:close/>
                <a:moveTo>
                  <a:pt x="0" y="1291"/>
                </a:moveTo>
                <a:lnTo>
                  <a:pt x="0" y="1440"/>
                </a:lnTo>
                <a:cubicBezTo>
                  <a:pt x="0" y="1446"/>
                  <a:pt x="4" y="1451"/>
                  <a:pt x="10" y="1451"/>
                </a:cubicBezTo>
                <a:cubicBezTo>
                  <a:pt x="16" y="1451"/>
                  <a:pt x="21" y="1446"/>
                  <a:pt x="21" y="1440"/>
                </a:cubicBezTo>
                <a:lnTo>
                  <a:pt x="21" y="1291"/>
                </a:lnTo>
                <a:cubicBezTo>
                  <a:pt x="21" y="1285"/>
                  <a:pt x="16" y="1280"/>
                  <a:pt x="10" y="1280"/>
                </a:cubicBezTo>
                <a:cubicBezTo>
                  <a:pt x="4" y="1280"/>
                  <a:pt x="0" y="1285"/>
                  <a:pt x="0" y="1291"/>
                </a:cubicBezTo>
                <a:close/>
                <a:moveTo>
                  <a:pt x="0" y="1547"/>
                </a:moveTo>
                <a:lnTo>
                  <a:pt x="0" y="1696"/>
                </a:lnTo>
                <a:cubicBezTo>
                  <a:pt x="0" y="1702"/>
                  <a:pt x="4" y="1707"/>
                  <a:pt x="10" y="1707"/>
                </a:cubicBezTo>
                <a:cubicBezTo>
                  <a:pt x="16" y="1707"/>
                  <a:pt x="21" y="1702"/>
                  <a:pt x="21" y="1696"/>
                </a:cubicBezTo>
                <a:lnTo>
                  <a:pt x="21" y="1547"/>
                </a:lnTo>
                <a:cubicBezTo>
                  <a:pt x="21" y="1541"/>
                  <a:pt x="16" y="1536"/>
                  <a:pt x="10" y="1536"/>
                </a:cubicBezTo>
                <a:cubicBezTo>
                  <a:pt x="4" y="1536"/>
                  <a:pt x="0" y="1541"/>
                  <a:pt x="0" y="1547"/>
                </a:cubicBezTo>
                <a:close/>
                <a:moveTo>
                  <a:pt x="0" y="1803"/>
                </a:moveTo>
                <a:lnTo>
                  <a:pt x="0" y="1952"/>
                </a:lnTo>
                <a:cubicBezTo>
                  <a:pt x="0" y="1958"/>
                  <a:pt x="4" y="1963"/>
                  <a:pt x="10" y="1963"/>
                </a:cubicBezTo>
                <a:cubicBezTo>
                  <a:pt x="16" y="1963"/>
                  <a:pt x="21" y="1958"/>
                  <a:pt x="21" y="1952"/>
                </a:cubicBezTo>
                <a:lnTo>
                  <a:pt x="21" y="1803"/>
                </a:lnTo>
                <a:cubicBezTo>
                  <a:pt x="21" y="1797"/>
                  <a:pt x="16" y="1792"/>
                  <a:pt x="10" y="1792"/>
                </a:cubicBezTo>
                <a:cubicBezTo>
                  <a:pt x="4" y="1792"/>
                  <a:pt x="0" y="1797"/>
                  <a:pt x="0" y="1803"/>
                </a:cubicBezTo>
                <a:close/>
                <a:moveTo>
                  <a:pt x="0" y="2059"/>
                </a:moveTo>
                <a:lnTo>
                  <a:pt x="0" y="2208"/>
                </a:lnTo>
                <a:cubicBezTo>
                  <a:pt x="0" y="2214"/>
                  <a:pt x="4" y="2219"/>
                  <a:pt x="10" y="2219"/>
                </a:cubicBezTo>
                <a:cubicBezTo>
                  <a:pt x="16" y="2219"/>
                  <a:pt x="21" y="2214"/>
                  <a:pt x="21" y="2208"/>
                </a:cubicBezTo>
                <a:lnTo>
                  <a:pt x="21" y="2059"/>
                </a:lnTo>
                <a:cubicBezTo>
                  <a:pt x="21" y="2053"/>
                  <a:pt x="16" y="2048"/>
                  <a:pt x="10" y="2048"/>
                </a:cubicBezTo>
                <a:cubicBezTo>
                  <a:pt x="4" y="2048"/>
                  <a:pt x="0" y="2053"/>
                  <a:pt x="0" y="2059"/>
                </a:cubicBezTo>
                <a:close/>
                <a:moveTo>
                  <a:pt x="0" y="2315"/>
                </a:moveTo>
                <a:lnTo>
                  <a:pt x="0" y="2464"/>
                </a:lnTo>
                <a:cubicBezTo>
                  <a:pt x="0" y="2470"/>
                  <a:pt x="4" y="2475"/>
                  <a:pt x="10" y="2475"/>
                </a:cubicBezTo>
                <a:cubicBezTo>
                  <a:pt x="16" y="2475"/>
                  <a:pt x="21" y="2470"/>
                  <a:pt x="21" y="2464"/>
                </a:cubicBezTo>
                <a:lnTo>
                  <a:pt x="21" y="2315"/>
                </a:lnTo>
                <a:cubicBezTo>
                  <a:pt x="21" y="2309"/>
                  <a:pt x="16" y="2304"/>
                  <a:pt x="10" y="2304"/>
                </a:cubicBezTo>
                <a:cubicBezTo>
                  <a:pt x="4" y="2304"/>
                  <a:pt x="0" y="2309"/>
                  <a:pt x="0" y="2315"/>
                </a:cubicBezTo>
                <a:close/>
                <a:moveTo>
                  <a:pt x="0" y="2571"/>
                </a:moveTo>
                <a:lnTo>
                  <a:pt x="0" y="2720"/>
                </a:lnTo>
                <a:cubicBezTo>
                  <a:pt x="0" y="2726"/>
                  <a:pt x="4" y="2731"/>
                  <a:pt x="10" y="2731"/>
                </a:cubicBezTo>
                <a:cubicBezTo>
                  <a:pt x="16" y="2731"/>
                  <a:pt x="21" y="2726"/>
                  <a:pt x="21" y="2720"/>
                </a:cubicBezTo>
                <a:lnTo>
                  <a:pt x="21" y="2571"/>
                </a:lnTo>
                <a:cubicBezTo>
                  <a:pt x="21" y="2565"/>
                  <a:pt x="16" y="2560"/>
                  <a:pt x="10" y="2560"/>
                </a:cubicBezTo>
                <a:cubicBezTo>
                  <a:pt x="4" y="2560"/>
                  <a:pt x="0" y="2565"/>
                  <a:pt x="0" y="2571"/>
                </a:cubicBezTo>
                <a:close/>
                <a:moveTo>
                  <a:pt x="0" y="2827"/>
                </a:moveTo>
                <a:lnTo>
                  <a:pt x="0" y="2976"/>
                </a:lnTo>
                <a:cubicBezTo>
                  <a:pt x="0" y="2982"/>
                  <a:pt x="4" y="2987"/>
                  <a:pt x="10" y="2987"/>
                </a:cubicBezTo>
                <a:cubicBezTo>
                  <a:pt x="16" y="2987"/>
                  <a:pt x="21" y="2982"/>
                  <a:pt x="21" y="2976"/>
                </a:cubicBezTo>
                <a:lnTo>
                  <a:pt x="21" y="2827"/>
                </a:lnTo>
                <a:cubicBezTo>
                  <a:pt x="21" y="2821"/>
                  <a:pt x="16" y="2816"/>
                  <a:pt x="10" y="2816"/>
                </a:cubicBezTo>
                <a:cubicBezTo>
                  <a:pt x="4" y="2816"/>
                  <a:pt x="0" y="2821"/>
                  <a:pt x="0" y="2827"/>
                </a:cubicBezTo>
                <a:close/>
                <a:moveTo>
                  <a:pt x="0" y="3083"/>
                </a:moveTo>
                <a:lnTo>
                  <a:pt x="0" y="3232"/>
                </a:lnTo>
                <a:cubicBezTo>
                  <a:pt x="0" y="3238"/>
                  <a:pt x="4" y="3243"/>
                  <a:pt x="10" y="3243"/>
                </a:cubicBezTo>
                <a:cubicBezTo>
                  <a:pt x="16" y="3243"/>
                  <a:pt x="21" y="3238"/>
                  <a:pt x="21" y="3232"/>
                </a:cubicBezTo>
                <a:lnTo>
                  <a:pt x="21" y="3083"/>
                </a:lnTo>
                <a:cubicBezTo>
                  <a:pt x="21" y="3077"/>
                  <a:pt x="16" y="3072"/>
                  <a:pt x="10" y="3072"/>
                </a:cubicBezTo>
                <a:cubicBezTo>
                  <a:pt x="4" y="3072"/>
                  <a:pt x="0" y="3077"/>
                  <a:pt x="0" y="3083"/>
                </a:cubicBezTo>
                <a:close/>
                <a:moveTo>
                  <a:pt x="0" y="3339"/>
                </a:moveTo>
                <a:lnTo>
                  <a:pt x="0" y="3488"/>
                </a:lnTo>
                <a:cubicBezTo>
                  <a:pt x="0" y="3494"/>
                  <a:pt x="4" y="3499"/>
                  <a:pt x="10" y="3499"/>
                </a:cubicBezTo>
                <a:cubicBezTo>
                  <a:pt x="16" y="3499"/>
                  <a:pt x="21" y="3494"/>
                  <a:pt x="21" y="3488"/>
                </a:cubicBezTo>
                <a:lnTo>
                  <a:pt x="21" y="3339"/>
                </a:lnTo>
                <a:cubicBezTo>
                  <a:pt x="21" y="3333"/>
                  <a:pt x="16" y="3328"/>
                  <a:pt x="10" y="3328"/>
                </a:cubicBezTo>
                <a:cubicBezTo>
                  <a:pt x="4" y="3328"/>
                  <a:pt x="0" y="3333"/>
                  <a:pt x="0" y="3339"/>
                </a:cubicBezTo>
                <a:close/>
                <a:moveTo>
                  <a:pt x="0" y="3595"/>
                </a:moveTo>
                <a:lnTo>
                  <a:pt x="0" y="3744"/>
                </a:lnTo>
                <a:cubicBezTo>
                  <a:pt x="0" y="3750"/>
                  <a:pt x="4" y="3755"/>
                  <a:pt x="10" y="3755"/>
                </a:cubicBezTo>
                <a:cubicBezTo>
                  <a:pt x="16" y="3755"/>
                  <a:pt x="21" y="3750"/>
                  <a:pt x="21" y="3744"/>
                </a:cubicBezTo>
                <a:lnTo>
                  <a:pt x="21" y="3595"/>
                </a:lnTo>
                <a:cubicBezTo>
                  <a:pt x="21" y="3589"/>
                  <a:pt x="16" y="3584"/>
                  <a:pt x="10" y="3584"/>
                </a:cubicBezTo>
                <a:cubicBezTo>
                  <a:pt x="4" y="3584"/>
                  <a:pt x="0" y="3589"/>
                  <a:pt x="0" y="3595"/>
                </a:cubicBezTo>
                <a:close/>
                <a:moveTo>
                  <a:pt x="0" y="3851"/>
                </a:moveTo>
                <a:lnTo>
                  <a:pt x="0" y="4000"/>
                </a:lnTo>
                <a:cubicBezTo>
                  <a:pt x="0" y="4006"/>
                  <a:pt x="4" y="4011"/>
                  <a:pt x="10" y="4011"/>
                </a:cubicBezTo>
                <a:cubicBezTo>
                  <a:pt x="16" y="4011"/>
                  <a:pt x="21" y="4006"/>
                  <a:pt x="21" y="4000"/>
                </a:cubicBezTo>
                <a:lnTo>
                  <a:pt x="21" y="3851"/>
                </a:lnTo>
                <a:cubicBezTo>
                  <a:pt x="21" y="3845"/>
                  <a:pt x="16" y="3840"/>
                  <a:pt x="10" y="3840"/>
                </a:cubicBezTo>
                <a:cubicBezTo>
                  <a:pt x="4" y="3840"/>
                  <a:pt x="0" y="3845"/>
                  <a:pt x="0" y="3851"/>
                </a:cubicBezTo>
                <a:close/>
                <a:moveTo>
                  <a:pt x="0" y="4107"/>
                </a:moveTo>
                <a:lnTo>
                  <a:pt x="0" y="4256"/>
                </a:lnTo>
                <a:cubicBezTo>
                  <a:pt x="0" y="4262"/>
                  <a:pt x="4" y="4267"/>
                  <a:pt x="10" y="4267"/>
                </a:cubicBezTo>
                <a:cubicBezTo>
                  <a:pt x="16" y="4267"/>
                  <a:pt x="21" y="4262"/>
                  <a:pt x="21" y="4256"/>
                </a:cubicBezTo>
                <a:lnTo>
                  <a:pt x="21" y="4107"/>
                </a:lnTo>
                <a:cubicBezTo>
                  <a:pt x="21" y="4101"/>
                  <a:pt x="16" y="4096"/>
                  <a:pt x="10" y="4096"/>
                </a:cubicBezTo>
                <a:cubicBezTo>
                  <a:pt x="4" y="4096"/>
                  <a:pt x="0" y="4101"/>
                  <a:pt x="0" y="4107"/>
                </a:cubicBezTo>
                <a:close/>
                <a:moveTo>
                  <a:pt x="0" y="4363"/>
                </a:moveTo>
                <a:lnTo>
                  <a:pt x="0" y="4512"/>
                </a:lnTo>
                <a:cubicBezTo>
                  <a:pt x="0" y="4518"/>
                  <a:pt x="4" y="4523"/>
                  <a:pt x="10" y="4523"/>
                </a:cubicBezTo>
                <a:cubicBezTo>
                  <a:pt x="16" y="4523"/>
                  <a:pt x="21" y="4518"/>
                  <a:pt x="21" y="4512"/>
                </a:cubicBezTo>
                <a:lnTo>
                  <a:pt x="21" y="4363"/>
                </a:lnTo>
                <a:cubicBezTo>
                  <a:pt x="21" y="4357"/>
                  <a:pt x="16" y="4352"/>
                  <a:pt x="10" y="4352"/>
                </a:cubicBezTo>
                <a:cubicBezTo>
                  <a:pt x="4" y="4352"/>
                  <a:pt x="0" y="4357"/>
                  <a:pt x="0" y="4363"/>
                </a:cubicBezTo>
                <a:close/>
                <a:moveTo>
                  <a:pt x="0" y="4619"/>
                </a:moveTo>
                <a:lnTo>
                  <a:pt x="0" y="4702"/>
                </a:lnTo>
                <a:cubicBezTo>
                  <a:pt x="0" y="4707"/>
                  <a:pt x="4" y="4712"/>
                  <a:pt x="10" y="4712"/>
                </a:cubicBezTo>
                <a:cubicBezTo>
                  <a:pt x="16" y="4712"/>
                  <a:pt x="21" y="4707"/>
                  <a:pt x="21" y="4702"/>
                </a:cubicBezTo>
                <a:lnTo>
                  <a:pt x="21" y="4619"/>
                </a:lnTo>
                <a:cubicBezTo>
                  <a:pt x="21" y="4613"/>
                  <a:pt x="16" y="4608"/>
                  <a:pt x="10" y="4608"/>
                </a:cubicBezTo>
                <a:cubicBezTo>
                  <a:pt x="4" y="4608"/>
                  <a:pt x="0" y="4613"/>
                  <a:pt x="0" y="4619"/>
                </a:cubicBez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107316" y="1269999"/>
            <a:ext cx="19145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Housekeeping Robot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5868036" y="1342389"/>
            <a:ext cx="1550035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Monitoring Agent</a:t>
            </a:r>
            <a:endParaRPr kumimoji="0" lang="en-US" altLang="zh-CN" sz="17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99390" y="2038350"/>
            <a:ext cx="1579880" cy="1628775"/>
            <a:chOff x="849" y="5740"/>
            <a:chExt cx="2596" cy="2565"/>
          </a:xfrm>
        </p:grpSpPr>
        <p:sp>
          <p:nvSpPr>
            <p:cNvPr id="56" name="矩形 55"/>
            <p:cNvSpPr/>
            <p:nvPr/>
          </p:nvSpPr>
          <p:spPr>
            <a:xfrm>
              <a:off x="849" y="6307"/>
              <a:ext cx="2597" cy="1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1600">
                  <a:solidFill>
                    <a:schemeClr val="tx1"/>
                  </a:solidFill>
                </a:rPr>
                <a:t>whenever there is an incident, </a:t>
              </a:r>
              <a:r>
                <a:rPr lang="en-US" altLang="zh-CN" sz="1600" b="1">
                  <a:solidFill>
                    <a:schemeClr val="accent1">
                      <a:lumMod val="75000"/>
                    </a:schemeClr>
                  </a:solidFill>
                </a:rPr>
                <a:t>record it</a:t>
              </a:r>
              <a:r>
                <a:rPr lang="en-US" altLang="zh-CN" sz="1600">
                  <a:solidFill>
                    <a:schemeClr val="tx1"/>
                  </a:solidFill>
                </a:rPr>
                <a:t> and </a:t>
              </a:r>
              <a:r>
                <a:rPr lang="en-US" altLang="zh-CN" sz="1600" b="1">
                  <a:solidFill>
                    <a:schemeClr val="accent1">
                      <a:lumMod val="75000"/>
                    </a:schemeClr>
                  </a:solidFill>
                </a:rPr>
                <a:t>clean the room</a:t>
              </a:r>
              <a:r>
                <a:rPr lang="en-US" altLang="zh-CN" sz="1600">
                  <a:solidFill>
                    <a:schemeClr val="tx1"/>
                  </a:solidFill>
                </a:rPr>
                <a:t> in </a:t>
              </a:r>
              <a:r>
                <a:rPr lang="en-US" altLang="zh-CN" sz="1600" b="1">
                  <a:solidFill>
                    <a:srgbClr val="C00000"/>
                  </a:solidFill>
                </a:rPr>
                <a:t>1 minutes</a:t>
              </a:r>
              <a:r>
                <a:rPr lang="en-US" altLang="zh-CN" sz="1600">
                  <a:solidFill>
                    <a:schemeClr val="tx1"/>
                  </a:solidFill>
                </a:rPr>
                <a:t>.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49" y="5740"/>
              <a:ext cx="2597" cy="56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task delegation 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/>
          <p:cNvCxnSpPr>
            <a:endCxn id="25" idx="3"/>
          </p:cNvCxnSpPr>
          <p:nvPr/>
        </p:nvCxnSpPr>
        <p:spPr>
          <a:xfrm flipV="1">
            <a:off x="1763395" y="2269490"/>
            <a:ext cx="309245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2072640" y="2541905"/>
            <a:ext cx="330962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2197100" y="2194560"/>
            <a:ext cx="2854960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7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1.1 sub-task delegation </a:t>
            </a:r>
            <a:endParaRPr kumimoji="0" lang="en-US" altLang="zh-CN" sz="17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9475" y="2627630"/>
            <a:ext cx="3138170" cy="104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</a:rPr>
              <a:t>whenever there is an incident,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warn me</a:t>
            </a:r>
            <a:r>
              <a:rPr lang="en-US" altLang="zh-CN" sz="1600" dirty="0">
                <a:solidFill>
                  <a:schemeClr val="tx1"/>
                </a:solidFill>
              </a:rPr>
              <a:t> with a </a:t>
            </a:r>
            <a:r>
              <a:rPr lang="en-US" altLang="zh-CN" sz="1600" b="1" dirty="0">
                <a:solidFill>
                  <a:srgbClr val="C00000"/>
                </a:solidFill>
              </a:rPr>
              <a:t>high resolution</a:t>
            </a:r>
            <a:r>
              <a:rPr lang="en-US" altLang="zh-CN" sz="1600" dirty="0">
                <a:solidFill>
                  <a:schemeClr val="tx1"/>
                </a:solidFill>
              </a:rPr>
              <a:t> picture in </a:t>
            </a:r>
            <a:r>
              <a:rPr lang="en-US" altLang="zh-CN" sz="1600" b="1" dirty="0">
                <a:solidFill>
                  <a:srgbClr val="C00000"/>
                </a:solidFill>
              </a:rPr>
              <a:t>1 second</a:t>
            </a:r>
            <a:r>
              <a:rPr lang="en-US" altLang="zh-CN" sz="1600" dirty="0">
                <a:solidFill>
                  <a:schemeClr val="tx1"/>
                </a:solidFill>
              </a:rPr>
              <a:t>, and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save a video</a:t>
            </a:r>
            <a:r>
              <a:rPr lang="en-US" altLang="zh-CN" sz="1600" dirty="0">
                <a:solidFill>
                  <a:schemeClr val="tx1"/>
                </a:solidFill>
              </a:rPr>
              <a:t> recording </a:t>
            </a:r>
            <a:r>
              <a:rPr lang="en-US" altLang="zh-CN" sz="1600" b="1" dirty="0">
                <a:solidFill>
                  <a:srgbClr val="C00000"/>
                </a:solidFill>
              </a:rPr>
              <a:t>the whole process</a:t>
            </a:r>
            <a:r>
              <a:rPr lang="en-US" altLang="zh-CN" sz="1600" dirty="0">
                <a:solidFill>
                  <a:schemeClr val="tx1"/>
                </a:solidFill>
              </a:rPr>
              <a:t>.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82260" y="2680335"/>
            <a:ext cx="3708400" cy="1688465"/>
            <a:chOff x="8476" y="4221"/>
            <a:chExt cx="5840" cy="2659"/>
          </a:xfrm>
        </p:grpSpPr>
        <p:grpSp>
          <p:nvGrpSpPr>
            <p:cNvPr id="63" name="组合 62"/>
            <p:cNvGrpSpPr/>
            <p:nvPr/>
          </p:nvGrpSpPr>
          <p:grpSpPr>
            <a:xfrm>
              <a:off x="8900" y="4956"/>
              <a:ext cx="1560" cy="1924"/>
              <a:chOff x="849" y="5740"/>
              <a:chExt cx="2597" cy="1924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849" y="6307"/>
                <a:ext cx="2597" cy="1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sz="140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400" b="1">
                    <a:solidFill>
                      <a:schemeClr val="tx1"/>
                    </a:solidFill>
                  </a:rPr>
                  <a:t>warning text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 with incident summary</a:t>
                </a:r>
                <a:endParaRPr lang="en-US" altLang="zh-CN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849" y="5740"/>
                <a:ext cx="2597" cy="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</a:rPr>
                  <a:t>artifact-1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0828" y="4955"/>
              <a:ext cx="1560" cy="1924"/>
              <a:chOff x="849" y="5740"/>
              <a:chExt cx="2597" cy="192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49" y="6307"/>
                <a:ext cx="2597" cy="1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sz="140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400" b="1">
                    <a:solidFill>
                      <a:schemeClr val="tx1"/>
                    </a:solidFill>
                  </a:rPr>
                  <a:t>high-resolution picture</a:t>
                </a:r>
                <a:r>
                  <a:rPr lang="en-US" altLang="zh-CN" sz="1400">
                    <a:solidFill>
                      <a:schemeClr val="tx1"/>
                    </a:solidFill>
                  </a:rPr>
                  <a:t> with </a:t>
                </a:r>
                <a:r>
                  <a:rPr lang="en-US" altLang="zh-CN" sz="1400" b="1">
                    <a:solidFill>
                      <a:schemeClr val="tx1"/>
                    </a:solidFill>
                  </a:rPr>
                  <a:t>labels</a:t>
                </a:r>
                <a:endParaRPr lang="en-US" altLang="zh-CN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49" y="5740"/>
                <a:ext cx="2597" cy="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</a:rPr>
                  <a:t>artifact-2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2756" y="4954"/>
              <a:ext cx="1560" cy="1924"/>
              <a:chOff x="849" y="5740"/>
              <a:chExt cx="2597" cy="1924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49" y="6307"/>
                <a:ext cx="2597" cy="1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 sz="1400" dirty="0">
                    <a:solidFill>
                      <a:schemeClr val="tx1"/>
                    </a:solidFill>
                  </a:rPr>
                  <a:t>a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video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recording the 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whole incident</a:t>
                </a:r>
                <a:endParaRPr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49" y="5740"/>
                <a:ext cx="2597" cy="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>
                    <a:solidFill>
                      <a:schemeClr val="accent1">
                        <a:lumMod val="75000"/>
                      </a:schemeClr>
                    </a:solidFill>
                  </a:rPr>
                  <a:t>artifact-3</a:t>
                </a:r>
                <a:endParaRPr lang="en-US" altLang="zh-CN" sz="1600" b="1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72" name="曲线连接符 71"/>
            <p:cNvCxnSpPr>
              <a:stCxn id="53" idx="5"/>
              <a:endCxn id="65" idx="0"/>
            </p:cNvCxnSpPr>
            <p:nvPr/>
          </p:nvCxnSpPr>
          <p:spPr>
            <a:xfrm>
              <a:off x="8476" y="4221"/>
              <a:ext cx="1204" cy="735"/>
            </a:xfrm>
            <a:prstGeom prst="curvedConnector2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53" idx="5"/>
              <a:endCxn id="68" idx="0"/>
            </p:cNvCxnSpPr>
            <p:nvPr/>
          </p:nvCxnSpPr>
          <p:spPr>
            <a:xfrm>
              <a:off x="8476" y="4221"/>
              <a:ext cx="3132" cy="734"/>
            </a:xfrm>
            <a:prstGeom prst="curvedConnector2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曲线连接符 73"/>
            <p:cNvCxnSpPr>
              <a:stCxn id="53" idx="5"/>
              <a:endCxn id="71" idx="0"/>
            </p:cNvCxnSpPr>
            <p:nvPr/>
          </p:nvCxnSpPr>
          <p:spPr>
            <a:xfrm>
              <a:off x="8476" y="4221"/>
              <a:ext cx="5060" cy="733"/>
            </a:xfrm>
            <a:prstGeom prst="curvedConnector2">
              <a:avLst/>
            </a:prstGeom>
            <a:ln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084070" y="3792855"/>
            <a:ext cx="3309620" cy="591820"/>
            <a:chOff x="3282" y="5973"/>
            <a:chExt cx="5212" cy="932"/>
          </a:xfrm>
        </p:grpSpPr>
        <p:cxnSp>
          <p:nvCxnSpPr>
            <p:cNvPr id="75" name="直接箭头连接符 74"/>
            <p:cNvCxnSpPr/>
            <p:nvPr/>
          </p:nvCxnSpPr>
          <p:spPr>
            <a:xfrm flipV="1">
              <a:off x="3282" y="6499"/>
              <a:ext cx="5212" cy="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3460" y="5973"/>
              <a:ext cx="5026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1.2 negotiate multimodal channels</a:t>
              </a:r>
              <a:endParaRPr kumimoji="0" lang="en-US" altLang="zh-CN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warning text, picture, labels, video</a:t>
              </a:r>
              <a:endPara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sp>
        <p:nvSpPr>
          <p:cNvPr id="78" name="Rectangle 48"/>
          <p:cNvSpPr>
            <a:spLocks noChangeArrowheads="1"/>
          </p:cNvSpPr>
          <p:nvPr/>
        </p:nvSpPr>
        <p:spPr bwMode="auto">
          <a:xfrm>
            <a:off x="4213860" y="4518660"/>
            <a:ext cx="1359535" cy="506730"/>
          </a:xfrm>
          <a:prstGeom prst="rect">
            <a:avLst/>
          </a:prstGeom>
          <a:solidFill>
            <a:schemeClr val="bg1"/>
          </a:solidFill>
          <a:ln w="14288" cap="sq">
            <a:solidFill>
              <a:srgbClr val="0000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1400"/>
              <a:t>A glass cup falls dow and breaks </a:t>
            </a:r>
            <a:endParaRPr lang="en-US" altLang="zh-CN" sz="1400"/>
          </a:p>
        </p:txBody>
      </p:sp>
      <p:grpSp>
        <p:nvGrpSpPr>
          <p:cNvPr id="6" name="组合 5"/>
          <p:cNvGrpSpPr/>
          <p:nvPr/>
        </p:nvGrpSpPr>
        <p:grpSpPr>
          <a:xfrm>
            <a:off x="2072005" y="5111750"/>
            <a:ext cx="3321685" cy="266700"/>
            <a:chOff x="3263" y="8050"/>
            <a:chExt cx="5231" cy="420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3263" y="8464"/>
              <a:ext cx="5212" cy="6"/>
            </a:xfrm>
            <a:prstGeom prst="straightConnector1">
              <a:avLst/>
            </a:prstGeom>
            <a:ln>
              <a:headEnd type="triangle" w="lg" len="lg"/>
              <a:tailEnd type="oval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3468" y="8050"/>
              <a:ext cx="502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1.3 HTTP: warning text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72005" y="5490210"/>
            <a:ext cx="3321685" cy="260350"/>
            <a:chOff x="3263" y="8646"/>
            <a:chExt cx="5231" cy="410"/>
          </a:xfrm>
        </p:grpSpPr>
        <p:cxnSp>
          <p:nvCxnSpPr>
            <p:cNvPr id="80" name="直接箭头连接符 79"/>
            <p:cNvCxnSpPr/>
            <p:nvPr/>
          </p:nvCxnSpPr>
          <p:spPr>
            <a:xfrm flipV="1">
              <a:off x="3263" y="9032"/>
              <a:ext cx="5212" cy="6"/>
            </a:xfrm>
            <a:prstGeom prst="straightConnector1">
              <a:avLst/>
            </a:prstGeom>
            <a:ln>
              <a:headEnd type="triangle" w="lg" len="lg"/>
              <a:tailEnd type="oval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3" name="Rectangle 6"/>
            <p:cNvSpPr>
              <a:spLocks noChangeArrowheads="1"/>
            </p:cNvSpPr>
            <p:nvPr/>
          </p:nvSpPr>
          <p:spPr bwMode="auto">
            <a:xfrm>
              <a:off x="3468" y="8646"/>
              <a:ext cx="502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7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1.4 HTTP: picture &amp; labels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</p:grpSp>
      <p:cxnSp>
        <p:nvCxnSpPr>
          <p:cNvPr id="86" name="曲线连接符 85"/>
          <p:cNvCxnSpPr>
            <a:stCxn id="64" idx="2"/>
            <a:endCxn id="82" idx="3"/>
          </p:cNvCxnSpPr>
          <p:nvPr/>
        </p:nvCxnSpPr>
        <p:spPr>
          <a:xfrm rot="5400000">
            <a:off x="5333365" y="4429125"/>
            <a:ext cx="873760" cy="753110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7" idx="2"/>
            <a:endCxn id="83" idx="3"/>
          </p:cNvCxnSpPr>
          <p:nvPr/>
        </p:nvCxnSpPr>
        <p:spPr>
          <a:xfrm rot="5400000">
            <a:off x="5756275" y="4005580"/>
            <a:ext cx="1252855" cy="1977390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682*340"/>
  <p:tag name="TABLE_ENDDRAG_RECT" val="17*124*682*3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5511</Words>
  <Application>WPS 演示</Application>
  <PresentationFormat>全屏显示(4:3)</PresentationFormat>
  <Paragraphs>282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FrutigerNext LT Light</vt:lpstr>
      <vt:lpstr>Segoe Print</vt:lpstr>
      <vt:lpstr>MS PGothic</vt:lpstr>
      <vt:lpstr>Calibri</vt:lpstr>
      <vt:lpstr>Arial Unicode MS</vt:lpstr>
      <vt:lpstr>Office 主题</vt:lpstr>
      <vt:lpstr>	Multimodal Management Requirements for AI Agent Protocols</vt:lpstr>
      <vt:lpstr>Background</vt:lpstr>
      <vt:lpstr>Multimodal Data Transmission</vt:lpstr>
      <vt:lpstr>Shift of Transmission Mode</vt:lpstr>
      <vt:lpstr>Task-driven Orchestration of Multimodal Data Transmission</vt:lpstr>
      <vt:lpstr>Task-driven Orchestration of Multimodal Data Transmission</vt:lpstr>
      <vt:lpstr>Use Case</vt:lpstr>
      <vt:lpstr>Use Case</vt:lpstr>
      <vt:lpstr>Use Case</vt:lpstr>
      <vt:lpstr>Use Case</vt:lpstr>
      <vt:lpstr>Review of Existing Protocols</vt:lpstr>
      <vt:lpstr>Conclusion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Protocols: A Tutorial</dc:title>
  <dc:creator>liuyan</dc:creator>
  <cp:lastModifiedBy>cmcc</cp:lastModifiedBy>
  <cp:revision>207</cp:revision>
  <dcterms:created xsi:type="dcterms:W3CDTF">2017-07-11T01:26:00Z</dcterms:created>
  <dcterms:modified xsi:type="dcterms:W3CDTF">2025-07-23T10:50:37Z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(3)oWTzjuF/tksQD1mYBiRz7I+QXazr1zdSkP/3m9oqSvuY3OxQDNjUs6j6WjLu36iz2FDjmHLI
dWh+RLFFRSHZwPLJmI4Lcg7Gm/os1mS0BwMg2YflKF4O1NunBHkCvED0PufenS/Xi9mTZhaI
z177xjefqxU8zPLDnJT19W6cAUe9T5CgMIzIYiFmlrTvcHB624hVaxnLsZYQBFpQD4z9vLO2
PCnYZDWjzt4yIIgpp8</vt:lpwstr>
  </property>
  <property fmtid="{D5CDD505-2E9C-101B-9397-08002B2CF9AE}" pid="3" name="_2015_ms_pID_7253431">
    <vt:lpwstr>F776/x3mzrHz9MIeadWEpighHUPEVYJ76gj7dQK6zo6hP0HW8qGjIa
LMjpySXKTocyvSxs4a3WyPZeUE6ccviZQ+GZjCttInjm8/7Pc924r9/cWjb5aGRN6TAWst6k
dFo5WFPBIiuqxezq7d1co9M15/NApcKntaCf8sksSFnl2MgEhmbXHm43yZ/36Xj7O2frZk9k
yDoi7A2lXBdd0o/r9LewNvCC8PCBIdkqYbTJ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1520219550</vt:lpwstr>
  </property>
  <property fmtid="{D5CDD505-2E9C-101B-9397-08002B2CF9AE}" pid="8" name="_2015_ms_pID_7253432">
    <vt:lpwstr>tw==</vt:lpwstr>
  </property>
  <property fmtid="{D5CDD505-2E9C-101B-9397-08002B2CF9AE}" pid="9" name="ICV">
    <vt:lpwstr>043637946A164CA2B017B71FD5C5CD2B</vt:lpwstr>
  </property>
  <property fmtid="{D5CDD505-2E9C-101B-9397-08002B2CF9AE}" pid="10" name="KSOProductBuildVer">
    <vt:lpwstr>2052-11.8.2.12309</vt:lpwstr>
  </property>
</Properties>
</file>