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8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34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73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7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BF5A-BA60-40BF-B346-66E6361C4467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48F5-0FCF-46EA-8604-7981873C2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9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73395"/>
              </p:ext>
            </p:extLst>
          </p:nvPr>
        </p:nvGraphicFramePr>
        <p:xfrm>
          <a:off x="1090865" y="834189"/>
          <a:ext cx="4555956" cy="3080085"/>
        </p:xfrm>
        <a:graphic>
          <a:graphicData uri="http://schemas.openxmlformats.org/drawingml/2006/table">
            <a:tbl>
              <a:tblPr/>
              <a:tblGrid>
                <a:gridCol w="455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5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(Server)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－クライアント接続状況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:Integer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＋クライアントの接続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 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＋先手後手情報の送信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＋ルームの作成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():void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095274"/>
              </p:ext>
            </p:extLst>
          </p:nvPr>
        </p:nvGraphicFramePr>
        <p:xfrm>
          <a:off x="6144125" y="834188"/>
          <a:ext cx="4628149" cy="3080085"/>
        </p:xfrm>
        <a:graphic>
          <a:graphicData uri="http://schemas.openxmlformats.org/drawingml/2006/table">
            <a:tbl>
              <a:tblPr/>
              <a:tblGrid>
                <a:gridCol w="4628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5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ルーム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(room)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－ルーム情報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－制限時間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:Integer</a:t>
                      </a: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制限時間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:Integer):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＋操作情報の転送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位置情報：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Integer):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情報基盤センター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国立大学法人横浜国立大学</dc:creator>
  <cp:lastModifiedBy>seiya kato</cp:lastModifiedBy>
  <cp:revision>6</cp:revision>
  <dcterms:created xsi:type="dcterms:W3CDTF">2017-04-25T06:39:29Z</dcterms:created>
  <dcterms:modified xsi:type="dcterms:W3CDTF">2017-04-25T13:17:06Z</dcterms:modified>
</cp:coreProperties>
</file>