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9" r:id="rId2"/>
    <p:sldId id="338" r:id="rId3"/>
    <p:sldId id="342" r:id="rId4"/>
    <p:sldId id="343" r:id="rId5"/>
    <p:sldId id="340" r:id="rId6"/>
    <p:sldId id="341" r:id="rId7"/>
  </p:sldIdLst>
  <p:sldSz cx="9144000" cy="6858000" type="screen4x3"/>
  <p:notesSz cx="6742113" cy="9872663"/>
  <p:defaultTex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66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49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maguchi-teppei-yc@ynu.jp" userId="S::yamaguchi-teppei-yc@ynu.jp::8b0c9110-0116-4ab3-86f4-63937757fcf4" providerId="AD" clId="Web-{213CCF7B-D3D6-41B7-A0E5-C9F3F478BCAB}"/>
    <pc:docChg chg="addSld modSld sldOrd">
      <pc:chgData name="yamaguchi-teppei-yc@ynu.jp" userId="S::yamaguchi-teppei-yc@ynu.jp::8b0c9110-0116-4ab3-86f4-63937757fcf4" providerId="AD" clId="Web-{213CCF7B-D3D6-41B7-A0E5-C9F3F478BCAB}" dt="2018-04-10T11:41:01.111" v="1254"/>
      <pc:docMkLst>
        <pc:docMk/>
      </pc:docMkLst>
      <pc:sldChg chg="modSp">
        <pc:chgData name="yamaguchi-teppei-yc@ynu.jp" userId="S::yamaguchi-teppei-yc@ynu.jp::8b0c9110-0116-4ab3-86f4-63937757fcf4" providerId="AD" clId="Web-{213CCF7B-D3D6-41B7-A0E5-C9F3F478BCAB}" dt="2018-04-10T11:11:51.589" v="85"/>
        <pc:sldMkLst>
          <pc:docMk/>
          <pc:sldMk cId="0" sldId="338"/>
        </pc:sldMkLst>
        <pc:spChg chg="mod">
          <ac:chgData name="yamaguchi-teppei-yc@ynu.jp" userId="S::yamaguchi-teppei-yc@ynu.jp::8b0c9110-0116-4ab3-86f4-63937757fcf4" providerId="AD" clId="Web-{213CCF7B-D3D6-41B7-A0E5-C9F3F478BCAB}" dt="2018-04-10T11:09:14.552" v="3"/>
          <ac:spMkLst>
            <pc:docMk/>
            <pc:sldMk cId="0" sldId="338"/>
            <ac:spMk id="5149" creationId="{9B4FC1B6-A165-4872-A006-0A81BDFFF82A}"/>
          </ac:spMkLst>
        </pc:spChg>
        <pc:graphicFrameChg chg="mod modGraphic">
          <ac:chgData name="yamaguchi-teppei-yc@ynu.jp" userId="S::yamaguchi-teppei-yc@ynu.jp::8b0c9110-0116-4ab3-86f4-63937757fcf4" providerId="AD" clId="Web-{213CCF7B-D3D6-41B7-A0E5-C9F3F478BCAB}" dt="2018-04-10T11:11:51.589" v="85"/>
          <ac:graphicFrameMkLst>
            <pc:docMk/>
            <pc:sldMk cId="0" sldId="338"/>
            <ac:graphicFrameMk id="86047" creationId="{24EA7D60-A17B-4FDD-8B67-49CAFBF852F7}"/>
          </ac:graphicFrameMkLst>
        </pc:graphicFrameChg>
      </pc:sldChg>
      <pc:sldChg chg="modSp add ord replId">
        <pc:chgData name="yamaguchi-teppei-yc@ynu.jp" userId="S::yamaguchi-teppei-yc@ynu.jp::8b0c9110-0116-4ab3-86f4-63937757fcf4" providerId="AD" clId="Web-{213CCF7B-D3D6-41B7-A0E5-C9F3F478BCAB}" dt="2018-04-10T11:23:07.588" v="420"/>
        <pc:sldMkLst>
          <pc:docMk/>
          <pc:sldMk cId="2962766330" sldId="340"/>
        </pc:sldMkLst>
        <pc:spChg chg="mod">
          <ac:chgData name="yamaguchi-teppei-yc@ynu.jp" userId="S::yamaguchi-teppei-yc@ynu.jp::8b0c9110-0116-4ab3-86f4-63937757fcf4" providerId="AD" clId="Web-{213CCF7B-D3D6-41B7-A0E5-C9F3F478BCAB}" dt="2018-04-10T11:13:42.577" v="98"/>
          <ac:spMkLst>
            <pc:docMk/>
            <pc:sldMk cId="2962766330" sldId="340"/>
            <ac:spMk id="3101" creationId="{168D2E2F-2EFB-46AC-8F78-698450C96531}"/>
          </ac:spMkLst>
        </pc:spChg>
        <pc:graphicFrameChg chg="mod modGraphic">
          <ac:chgData name="yamaguchi-teppei-yc@ynu.jp" userId="S::yamaguchi-teppei-yc@ynu.jp::8b0c9110-0116-4ab3-86f4-63937757fcf4" providerId="AD" clId="Web-{213CCF7B-D3D6-41B7-A0E5-C9F3F478BCAB}" dt="2018-04-10T11:23:07.588" v="420"/>
          <ac:graphicFrameMkLst>
            <pc:docMk/>
            <pc:sldMk cId="2962766330" sldId="340"/>
            <ac:graphicFrameMk id="86047" creationId="{D161B18E-35BA-4C5D-AD13-A74BFAA78343}"/>
          </ac:graphicFrameMkLst>
        </pc:graphicFrameChg>
      </pc:sldChg>
      <pc:sldChg chg="modSp add ord replId">
        <pc:chgData name="yamaguchi-teppei-yc@ynu.jp" userId="S::yamaguchi-teppei-yc@ynu.jp::8b0c9110-0116-4ab3-86f4-63937757fcf4" providerId="AD" clId="Web-{213CCF7B-D3D6-41B7-A0E5-C9F3F478BCAB}" dt="2018-04-10T11:30:10.394" v="742"/>
        <pc:sldMkLst>
          <pc:docMk/>
          <pc:sldMk cId="2086255630" sldId="341"/>
        </pc:sldMkLst>
        <pc:spChg chg="mod">
          <ac:chgData name="yamaguchi-teppei-yc@ynu.jp" userId="S::yamaguchi-teppei-yc@ynu.jp::8b0c9110-0116-4ab3-86f4-63937757fcf4" providerId="AD" clId="Web-{213CCF7B-D3D6-41B7-A0E5-C9F3F478BCAB}" dt="2018-04-10T11:24:11.277" v="428"/>
          <ac:spMkLst>
            <pc:docMk/>
            <pc:sldMk cId="2086255630" sldId="341"/>
            <ac:spMk id="3101" creationId="{168D2E2F-2EFB-46AC-8F78-698450C96531}"/>
          </ac:spMkLst>
        </pc:spChg>
        <pc:graphicFrameChg chg="mod modGraphic">
          <ac:chgData name="yamaguchi-teppei-yc@ynu.jp" userId="S::yamaguchi-teppei-yc@ynu.jp::8b0c9110-0116-4ab3-86f4-63937757fcf4" providerId="AD" clId="Web-{213CCF7B-D3D6-41B7-A0E5-C9F3F478BCAB}" dt="2018-04-10T11:30:10.394" v="742"/>
          <ac:graphicFrameMkLst>
            <pc:docMk/>
            <pc:sldMk cId="2086255630" sldId="341"/>
            <ac:graphicFrameMk id="86047" creationId="{D161B18E-35BA-4C5D-AD13-A74BFAA78343}"/>
          </ac:graphicFrameMkLst>
        </pc:graphicFrameChg>
      </pc:sldChg>
      <pc:sldChg chg="modSp add replId">
        <pc:chgData name="yamaguchi-teppei-yc@ynu.jp" userId="S::yamaguchi-teppei-yc@ynu.jp::8b0c9110-0116-4ab3-86f4-63937757fcf4" providerId="AD" clId="Web-{213CCF7B-D3D6-41B7-A0E5-C9F3F478BCAB}" dt="2018-04-10T11:41:01.111" v="1254"/>
        <pc:sldMkLst>
          <pc:docMk/>
          <pc:sldMk cId="3149293144" sldId="342"/>
        </pc:sldMkLst>
        <pc:spChg chg="mod">
          <ac:chgData name="yamaguchi-teppei-yc@ynu.jp" userId="S::yamaguchi-teppei-yc@ynu.jp::8b0c9110-0116-4ab3-86f4-63937757fcf4" providerId="AD" clId="Web-{213CCF7B-D3D6-41B7-A0E5-C9F3F478BCAB}" dt="2018-04-10T11:31:28.083" v="748"/>
          <ac:spMkLst>
            <pc:docMk/>
            <pc:sldMk cId="3149293144" sldId="342"/>
            <ac:spMk id="3101" creationId="{168D2E2F-2EFB-46AC-8F78-698450C96531}"/>
          </ac:spMkLst>
        </pc:spChg>
        <pc:graphicFrameChg chg="mod modGraphic">
          <ac:chgData name="yamaguchi-teppei-yc@ynu.jp" userId="S::yamaguchi-teppei-yc@ynu.jp::8b0c9110-0116-4ab3-86f4-63937757fcf4" providerId="AD" clId="Web-{213CCF7B-D3D6-41B7-A0E5-C9F3F478BCAB}" dt="2018-04-10T11:41:01.111" v="1254"/>
          <ac:graphicFrameMkLst>
            <pc:docMk/>
            <pc:sldMk cId="3149293144" sldId="342"/>
            <ac:graphicFrameMk id="86047" creationId="{D161B18E-35BA-4C5D-AD13-A74BFAA78343}"/>
          </ac:graphicFrameMkLst>
        </pc:graphicFrameChg>
      </pc:sldChg>
    </pc:docChg>
  </pc:docChgLst>
  <pc:docChgLst>
    <pc:chgData name="yamaguchi-teppei-yc@ynu.jp" userId="S::yamaguchi-teppei-yc@ynu.jp::8b0c9110-0116-4ab3-86f4-63937757fcf4" providerId="AD" clId="Web-{2B73090D-E9BC-47DF-B992-870F3E770386}"/>
    <pc:docChg chg="addSld delSld modSld">
      <pc:chgData name="yamaguchi-teppei-yc@ynu.jp" userId="S::yamaguchi-teppei-yc@ynu.jp::8b0c9110-0116-4ab3-86f4-63937757fcf4" providerId="AD" clId="Web-{2B73090D-E9BC-47DF-B992-870F3E770386}" dt="2018-04-10T11:08:53.816" v="78"/>
      <pc:docMkLst>
        <pc:docMk/>
      </pc:docMkLst>
      <pc:sldChg chg="add del">
        <pc:chgData name="yamaguchi-teppei-yc@ynu.jp" userId="S::yamaguchi-teppei-yc@ynu.jp::8b0c9110-0116-4ab3-86f4-63937757fcf4" providerId="AD" clId="Web-{2B73090D-E9BC-47DF-B992-870F3E770386}" dt="2018-04-10T11:05:07.784" v="7"/>
        <pc:sldMkLst>
          <pc:docMk/>
          <pc:sldMk cId="0" sldId="289"/>
        </pc:sldMkLst>
      </pc:sldChg>
      <pc:sldChg chg="add del">
        <pc:chgData name="yamaguchi-teppei-yc@ynu.jp" userId="S::yamaguchi-teppei-yc@ynu.jp::8b0c9110-0116-4ab3-86f4-63937757fcf4" providerId="AD" clId="Web-{2B73090D-E9BC-47DF-B992-870F3E770386}" dt="2018-04-10T11:05:09.987" v="8"/>
        <pc:sldMkLst>
          <pc:docMk/>
          <pc:sldMk cId="0" sldId="290"/>
        </pc:sldMkLst>
      </pc:sldChg>
      <pc:sldChg chg="del">
        <pc:chgData name="yamaguchi-teppei-yc@ynu.jp" userId="S::yamaguchi-teppei-yc@ynu.jp::8b0c9110-0116-4ab3-86f4-63937757fcf4" providerId="AD" clId="Web-{2B73090D-E9BC-47DF-B992-870F3E770386}" dt="2018-04-10T11:04:38.220" v="0"/>
        <pc:sldMkLst>
          <pc:docMk/>
          <pc:sldMk cId="0" sldId="334"/>
        </pc:sldMkLst>
      </pc:sldChg>
      <pc:sldChg chg="add del">
        <pc:chgData name="yamaguchi-teppei-yc@ynu.jp" userId="S::yamaguchi-teppei-yc@ynu.jp::8b0c9110-0116-4ab3-86f4-63937757fcf4" providerId="AD" clId="Web-{2B73090D-E9BC-47DF-B992-870F3E770386}" dt="2018-04-10T11:05:02.877" v="6"/>
        <pc:sldMkLst>
          <pc:docMk/>
          <pc:sldMk cId="0" sldId="337"/>
        </pc:sldMkLst>
      </pc:sldChg>
      <pc:sldChg chg="modSp">
        <pc:chgData name="yamaguchi-teppei-yc@ynu.jp" userId="S::yamaguchi-teppei-yc@ynu.jp::8b0c9110-0116-4ab3-86f4-63937757fcf4" providerId="AD" clId="Web-{2B73090D-E9BC-47DF-B992-870F3E770386}" dt="2018-04-10T11:08:53.816" v="78"/>
        <pc:sldMkLst>
          <pc:docMk/>
          <pc:sldMk cId="0" sldId="339"/>
        </pc:sldMkLst>
        <pc:spChg chg="mod">
          <ac:chgData name="yamaguchi-teppei-yc@ynu.jp" userId="S::yamaguchi-teppei-yc@ynu.jp::8b0c9110-0116-4ab3-86f4-63937757fcf4" providerId="AD" clId="Web-{2B73090D-E9BC-47DF-B992-870F3E770386}" dt="2018-04-10T11:08:53.816" v="78"/>
          <ac:spMkLst>
            <pc:docMk/>
            <pc:sldMk cId="0" sldId="339"/>
            <ac:spMk id="4125" creationId="{37297BBD-1720-4AF0-83BA-59133318B06D}"/>
          </ac:spMkLst>
        </pc:spChg>
        <pc:graphicFrameChg chg="mod modGraphic">
          <ac:chgData name="yamaguchi-teppei-yc@ynu.jp" userId="S::yamaguchi-teppei-yc@ynu.jp::8b0c9110-0116-4ab3-86f4-63937757fcf4" providerId="AD" clId="Web-{2B73090D-E9BC-47DF-B992-870F3E770386}" dt="2018-04-10T11:08:19.424" v="68"/>
          <ac:graphicFrameMkLst>
            <pc:docMk/>
            <pc:sldMk cId="0" sldId="339"/>
            <ac:graphicFrameMk id="86047" creationId="{67BD8F92-BA58-475B-ADC2-93C40AFF2FC5}"/>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 サブタイトルの書式設定</a:t>
            </a:r>
          </a:p>
        </p:txBody>
      </p:sp>
      <p:sp>
        <p:nvSpPr>
          <p:cNvPr id="4" name="Rectangle 4">
            <a:extLst>
              <a:ext uri="{FF2B5EF4-FFF2-40B4-BE49-F238E27FC236}">
                <a16:creationId xmlns:a16="http://schemas.microsoft.com/office/drawing/2014/main" xmlns="" id="{0DF262A7-5C7B-4815-A239-F32773776C6F}"/>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a:extLst>
              <a:ext uri="{FF2B5EF4-FFF2-40B4-BE49-F238E27FC236}">
                <a16:creationId xmlns:a16="http://schemas.microsoft.com/office/drawing/2014/main" xmlns="" id="{35ABDD97-8F9B-4A0B-BC32-37BD0B5BE3CB}"/>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a:extLst>
              <a:ext uri="{FF2B5EF4-FFF2-40B4-BE49-F238E27FC236}">
                <a16:creationId xmlns:a16="http://schemas.microsoft.com/office/drawing/2014/main" xmlns="" id="{3829DFA3-3F3D-4D9B-B13B-70FF27EFFE1A}"/>
              </a:ext>
            </a:extLst>
          </p:cNvPr>
          <p:cNvSpPr>
            <a:spLocks noGrp="1" noChangeArrowheads="1"/>
          </p:cNvSpPr>
          <p:nvPr>
            <p:ph type="sldNum" sz="quarter" idx="12"/>
          </p:nvPr>
        </p:nvSpPr>
        <p:spPr>
          <a:ln/>
        </p:spPr>
        <p:txBody>
          <a:bodyPr/>
          <a:lstStyle>
            <a:lvl1pPr>
              <a:defRPr/>
            </a:lvl1pPr>
          </a:lstStyle>
          <a:p>
            <a:pPr>
              <a:defRPr/>
            </a:pPr>
            <a:fld id="{7CE388A4-8613-44D4-8007-A651F8606017}" type="slidenum">
              <a:rPr lang="ja-JP" altLang="en-US"/>
              <a:pPr>
                <a:defRPr/>
              </a:pPr>
              <a:t>‹#›</a:t>
            </a:fld>
            <a:endParaRPr lang="en-US" altLang="ja-JP"/>
          </a:p>
        </p:txBody>
      </p:sp>
    </p:spTree>
    <p:extLst>
      <p:ext uri="{BB962C8B-B14F-4D97-AF65-F5344CB8AC3E}">
        <p14:creationId xmlns:p14="http://schemas.microsoft.com/office/powerpoint/2010/main" val="1578600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
            <a:extLst>
              <a:ext uri="{FF2B5EF4-FFF2-40B4-BE49-F238E27FC236}">
                <a16:creationId xmlns:a16="http://schemas.microsoft.com/office/drawing/2014/main" xmlns="" id="{A447A372-78F9-4905-BAB8-A3A30BAD1968}"/>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a:extLst>
              <a:ext uri="{FF2B5EF4-FFF2-40B4-BE49-F238E27FC236}">
                <a16:creationId xmlns:a16="http://schemas.microsoft.com/office/drawing/2014/main" xmlns="" id="{07C5E2F2-F050-4591-B23F-0105356F6A12}"/>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a:extLst>
              <a:ext uri="{FF2B5EF4-FFF2-40B4-BE49-F238E27FC236}">
                <a16:creationId xmlns:a16="http://schemas.microsoft.com/office/drawing/2014/main" xmlns="" id="{4C3DDDFC-92D3-4295-AB56-B21110ECBE91}"/>
              </a:ext>
            </a:extLst>
          </p:cNvPr>
          <p:cNvSpPr>
            <a:spLocks noGrp="1" noChangeArrowheads="1"/>
          </p:cNvSpPr>
          <p:nvPr>
            <p:ph type="sldNum" sz="quarter" idx="12"/>
          </p:nvPr>
        </p:nvSpPr>
        <p:spPr>
          <a:ln/>
        </p:spPr>
        <p:txBody>
          <a:bodyPr/>
          <a:lstStyle>
            <a:lvl1pPr>
              <a:defRPr/>
            </a:lvl1pPr>
          </a:lstStyle>
          <a:p>
            <a:pPr>
              <a:defRPr/>
            </a:pPr>
            <a:fld id="{5A66CBF8-6C1F-4BC1-8C1F-5C3D0C6BFC34}" type="slidenum">
              <a:rPr lang="ja-JP" altLang="en-US"/>
              <a:pPr>
                <a:defRPr/>
              </a:pPr>
              <a:t>‹#›</a:t>
            </a:fld>
            <a:endParaRPr lang="en-US" altLang="ja-JP"/>
          </a:p>
        </p:txBody>
      </p:sp>
    </p:spTree>
    <p:extLst>
      <p:ext uri="{BB962C8B-B14F-4D97-AF65-F5344CB8AC3E}">
        <p14:creationId xmlns:p14="http://schemas.microsoft.com/office/powerpoint/2010/main" val="708008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15100" y="609600"/>
            <a:ext cx="1943100" cy="54864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685800" y="609600"/>
            <a:ext cx="5676900" cy="54864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
            <a:extLst>
              <a:ext uri="{FF2B5EF4-FFF2-40B4-BE49-F238E27FC236}">
                <a16:creationId xmlns:a16="http://schemas.microsoft.com/office/drawing/2014/main" xmlns="" id="{76D79EF0-177C-49B5-8671-7112C1A1A81B}"/>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a:extLst>
              <a:ext uri="{FF2B5EF4-FFF2-40B4-BE49-F238E27FC236}">
                <a16:creationId xmlns:a16="http://schemas.microsoft.com/office/drawing/2014/main" xmlns="" id="{7807A660-AED6-49A9-8E93-929F209DC0BB}"/>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a:extLst>
              <a:ext uri="{FF2B5EF4-FFF2-40B4-BE49-F238E27FC236}">
                <a16:creationId xmlns:a16="http://schemas.microsoft.com/office/drawing/2014/main" xmlns="" id="{FE1423C7-1C8B-405D-AE51-484D7D93426D}"/>
              </a:ext>
            </a:extLst>
          </p:cNvPr>
          <p:cNvSpPr>
            <a:spLocks noGrp="1" noChangeArrowheads="1"/>
          </p:cNvSpPr>
          <p:nvPr>
            <p:ph type="sldNum" sz="quarter" idx="12"/>
          </p:nvPr>
        </p:nvSpPr>
        <p:spPr>
          <a:ln/>
        </p:spPr>
        <p:txBody>
          <a:bodyPr/>
          <a:lstStyle>
            <a:lvl1pPr>
              <a:defRPr/>
            </a:lvl1pPr>
          </a:lstStyle>
          <a:p>
            <a:pPr>
              <a:defRPr/>
            </a:pPr>
            <a:fld id="{8E70E9D0-D67D-43A8-8FC3-F8792BDEDE09}" type="slidenum">
              <a:rPr lang="ja-JP" altLang="en-US"/>
              <a:pPr>
                <a:defRPr/>
              </a:pPr>
              <a:t>‹#›</a:t>
            </a:fld>
            <a:endParaRPr lang="en-US" altLang="ja-JP"/>
          </a:p>
        </p:txBody>
      </p:sp>
    </p:spTree>
    <p:extLst>
      <p:ext uri="{BB962C8B-B14F-4D97-AF65-F5344CB8AC3E}">
        <p14:creationId xmlns:p14="http://schemas.microsoft.com/office/powerpoint/2010/main" val="3140792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609600"/>
            <a:ext cx="7772400" cy="1143000"/>
          </a:xfrm>
        </p:spPr>
        <p:txBody>
          <a:bodyPr/>
          <a:lstStyle/>
          <a:p>
            <a:r>
              <a:rPr lang="ja-JP" altLang="en-US"/>
              <a:t>マスタ タイトルの書式設定</a:t>
            </a:r>
          </a:p>
        </p:txBody>
      </p:sp>
      <p:sp>
        <p:nvSpPr>
          <p:cNvPr id="3" name="表プレースホルダ 2"/>
          <p:cNvSpPr>
            <a:spLocks noGrp="1"/>
          </p:cNvSpPr>
          <p:nvPr>
            <p:ph type="tbl" idx="1"/>
          </p:nvPr>
        </p:nvSpPr>
        <p:spPr>
          <a:xfrm>
            <a:off x="685800" y="1981200"/>
            <a:ext cx="7772400" cy="4114800"/>
          </a:xfrm>
        </p:spPr>
        <p:txBody>
          <a:bodyPr/>
          <a:lstStyle/>
          <a:p>
            <a:pPr lvl="0"/>
            <a:endParaRPr lang="ja-JP" altLang="en-US" noProof="0"/>
          </a:p>
        </p:txBody>
      </p:sp>
      <p:sp>
        <p:nvSpPr>
          <p:cNvPr id="4" name="Rectangle 4">
            <a:extLst>
              <a:ext uri="{FF2B5EF4-FFF2-40B4-BE49-F238E27FC236}">
                <a16:creationId xmlns:a16="http://schemas.microsoft.com/office/drawing/2014/main" xmlns="" id="{99DC0699-6585-443E-9655-191D5304ABE7}"/>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a:extLst>
              <a:ext uri="{FF2B5EF4-FFF2-40B4-BE49-F238E27FC236}">
                <a16:creationId xmlns:a16="http://schemas.microsoft.com/office/drawing/2014/main" xmlns="" id="{CCA0AF1B-1FFE-4EC8-AB4E-65F728BF62AD}"/>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a:extLst>
              <a:ext uri="{FF2B5EF4-FFF2-40B4-BE49-F238E27FC236}">
                <a16:creationId xmlns:a16="http://schemas.microsoft.com/office/drawing/2014/main" xmlns="" id="{4DA8C5A8-D26C-4F0C-9EC7-D6E8D2B0FAE0}"/>
              </a:ext>
            </a:extLst>
          </p:cNvPr>
          <p:cNvSpPr>
            <a:spLocks noGrp="1" noChangeArrowheads="1"/>
          </p:cNvSpPr>
          <p:nvPr>
            <p:ph type="sldNum" sz="quarter" idx="12"/>
          </p:nvPr>
        </p:nvSpPr>
        <p:spPr>
          <a:ln/>
        </p:spPr>
        <p:txBody>
          <a:bodyPr/>
          <a:lstStyle>
            <a:lvl1pPr>
              <a:defRPr/>
            </a:lvl1pPr>
          </a:lstStyle>
          <a:p>
            <a:pPr>
              <a:defRPr/>
            </a:pPr>
            <a:fld id="{8FFC309F-A8CA-4975-A363-3B83C95B8BA9}" type="slidenum">
              <a:rPr lang="ja-JP" altLang="en-US"/>
              <a:pPr>
                <a:defRPr/>
              </a:pPr>
              <a:t>‹#›</a:t>
            </a:fld>
            <a:endParaRPr lang="en-US" altLang="ja-JP"/>
          </a:p>
        </p:txBody>
      </p:sp>
    </p:spTree>
    <p:extLst>
      <p:ext uri="{BB962C8B-B14F-4D97-AF65-F5344CB8AC3E}">
        <p14:creationId xmlns:p14="http://schemas.microsoft.com/office/powerpoint/2010/main" val="159484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
            <a:extLst>
              <a:ext uri="{FF2B5EF4-FFF2-40B4-BE49-F238E27FC236}">
                <a16:creationId xmlns:a16="http://schemas.microsoft.com/office/drawing/2014/main" xmlns="" id="{61855457-31CB-4C05-A17D-E599A4AB3B4A}"/>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a:extLst>
              <a:ext uri="{FF2B5EF4-FFF2-40B4-BE49-F238E27FC236}">
                <a16:creationId xmlns:a16="http://schemas.microsoft.com/office/drawing/2014/main" xmlns="" id="{FF192F72-EBA0-49B6-84C7-897C40591C07}"/>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a:extLst>
              <a:ext uri="{FF2B5EF4-FFF2-40B4-BE49-F238E27FC236}">
                <a16:creationId xmlns:a16="http://schemas.microsoft.com/office/drawing/2014/main" xmlns="" id="{7401C593-E170-478B-B96A-A66F6B5C3473}"/>
              </a:ext>
            </a:extLst>
          </p:cNvPr>
          <p:cNvSpPr>
            <a:spLocks noGrp="1" noChangeArrowheads="1"/>
          </p:cNvSpPr>
          <p:nvPr>
            <p:ph type="sldNum" sz="quarter" idx="12"/>
          </p:nvPr>
        </p:nvSpPr>
        <p:spPr>
          <a:ln/>
        </p:spPr>
        <p:txBody>
          <a:bodyPr/>
          <a:lstStyle>
            <a:lvl1pPr>
              <a:defRPr/>
            </a:lvl1pPr>
          </a:lstStyle>
          <a:p>
            <a:pPr>
              <a:defRPr/>
            </a:pPr>
            <a:fld id="{55839234-693A-425A-BE72-6909126883DF}" type="slidenum">
              <a:rPr lang="ja-JP" altLang="en-US"/>
              <a:pPr>
                <a:defRPr/>
              </a:pPr>
              <a:t>‹#›</a:t>
            </a:fld>
            <a:endParaRPr lang="en-US" altLang="ja-JP"/>
          </a:p>
        </p:txBody>
      </p:sp>
    </p:spTree>
    <p:extLst>
      <p:ext uri="{BB962C8B-B14F-4D97-AF65-F5344CB8AC3E}">
        <p14:creationId xmlns:p14="http://schemas.microsoft.com/office/powerpoint/2010/main" val="3347365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
        <p:nvSpPr>
          <p:cNvPr id="4" name="Rectangle 4">
            <a:extLst>
              <a:ext uri="{FF2B5EF4-FFF2-40B4-BE49-F238E27FC236}">
                <a16:creationId xmlns:a16="http://schemas.microsoft.com/office/drawing/2014/main" xmlns="" id="{B211D906-C564-427B-A88E-ED74F3162AA4}"/>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a:extLst>
              <a:ext uri="{FF2B5EF4-FFF2-40B4-BE49-F238E27FC236}">
                <a16:creationId xmlns:a16="http://schemas.microsoft.com/office/drawing/2014/main" xmlns="" id="{C388523F-592C-4136-9295-10A84216F1AF}"/>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a:extLst>
              <a:ext uri="{FF2B5EF4-FFF2-40B4-BE49-F238E27FC236}">
                <a16:creationId xmlns:a16="http://schemas.microsoft.com/office/drawing/2014/main" xmlns="" id="{8EF8A68C-4BD3-4B69-8486-B87DE13765A0}"/>
              </a:ext>
            </a:extLst>
          </p:cNvPr>
          <p:cNvSpPr>
            <a:spLocks noGrp="1" noChangeArrowheads="1"/>
          </p:cNvSpPr>
          <p:nvPr>
            <p:ph type="sldNum" sz="quarter" idx="12"/>
          </p:nvPr>
        </p:nvSpPr>
        <p:spPr>
          <a:ln/>
        </p:spPr>
        <p:txBody>
          <a:bodyPr/>
          <a:lstStyle>
            <a:lvl1pPr>
              <a:defRPr/>
            </a:lvl1pPr>
          </a:lstStyle>
          <a:p>
            <a:pPr>
              <a:defRPr/>
            </a:pPr>
            <a:fld id="{279BA070-2501-4779-A11D-231C976C27C4}" type="slidenum">
              <a:rPr lang="ja-JP" altLang="en-US"/>
              <a:pPr>
                <a:defRPr/>
              </a:pPr>
              <a:t>‹#›</a:t>
            </a:fld>
            <a:endParaRPr lang="en-US" altLang="ja-JP"/>
          </a:p>
        </p:txBody>
      </p:sp>
    </p:spTree>
    <p:extLst>
      <p:ext uri="{BB962C8B-B14F-4D97-AF65-F5344CB8AC3E}">
        <p14:creationId xmlns:p14="http://schemas.microsoft.com/office/powerpoint/2010/main" val="1946849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4">
            <a:extLst>
              <a:ext uri="{FF2B5EF4-FFF2-40B4-BE49-F238E27FC236}">
                <a16:creationId xmlns:a16="http://schemas.microsoft.com/office/drawing/2014/main" xmlns="" id="{99944B99-6C9B-4E7C-B768-6BF614F63F39}"/>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a:extLst>
              <a:ext uri="{FF2B5EF4-FFF2-40B4-BE49-F238E27FC236}">
                <a16:creationId xmlns:a16="http://schemas.microsoft.com/office/drawing/2014/main" xmlns="" id="{D8754F67-A598-4A3B-8351-862EE135119A}"/>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a:extLst>
              <a:ext uri="{FF2B5EF4-FFF2-40B4-BE49-F238E27FC236}">
                <a16:creationId xmlns:a16="http://schemas.microsoft.com/office/drawing/2014/main" xmlns="" id="{0871209E-48F0-4C1E-ACC0-2855973F5BBC}"/>
              </a:ext>
            </a:extLst>
          </p:cNvPr>
          <p:cNvSpPr>
            <a:spLocks noGrp="1" noChangeArrowheads="1"/>
          </p:cNvSpPr>
          <p:nvPr>
            <p:ph type="sldNum" sz="quarter" idx="12"/>
          </p:nvPr>
        </p:nvSpPr>
        <p:spPr>
          <a:ln/>
        </p:spPr>
        <p:txBody>
          <a:bodyPr/>
          <a:lstStyle>
            <a:lvl1pPr>
              <a:defRPr/>
            </a:lvl1pPr>
          </a:lstStyle>
          <a:p>
            <a:pPr>
              <a:defRPr/>
            </a:pPr>
            <a:fld id="{B507F54F-A23D-4E13-A753-1FF1129F6CDF}" type="slidenum">
              <a:rPr lang="ja-JP" altLang="en-US"/>
              <a:pPr>
                <a:defRPr/>
              </a:pPr>
              <a:t>‹#›</a:t>
            </a:fld>
            <a:endParaRPr lang="en-US" altLang="ja-JP"/>
          </a:p>
        </p:txBody>
      </p:sp>
    </p:spTree>
    <p:extLst>
      <p:ext uri="{BB962C8B-B14F-4D97-AF65-F5344CB8AC3E}">
        <p14:creationId xmlns:p14="http://schemas.microsoft.com/office/powerpoint/2010/main" val="136311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4">
            <a:extLst>
              <a:ext uri="{FF2B5EF4-FFF2-40B4-BE49-F238E27FC236}">
                <a16:creationId xmlns:a16="http://schemas.microsoft.com/office/drawing/2014/main" xmlns="" id="{9BAE8445-4C82-4176-B45B-17AB18E448CD}"/>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a:extLst>
              <a:ext uri="{FF2B5EF4-FFF2-40B4-BE49-F238E27FC236}">
                <a16:creationId xmlns:a16="http://schemas.microsoft.com/office/drawing/2014/main" xmlns="" id="{41DEAA8B-0B24-4862-8409-D97440EE5F8F}"/>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6">
            <a:extLst>
              <a:ext uri="{FF2B5EF4-FFF2-40B4-BE49-F238E27FC236}">
                <a16:creationId xmlns:a16="http://schemas.microsoft.com/office/drawing/2014/main" xmlns="" id="{9F2444D2-83F3-41E6-802B-5D61EA96B4DB}"/>
              </a:ext>
            </a:extLst>
          </p:cNvPr>
          <p:cNvSpPr>
            <a:spLocks noGrp="1" noChangeArrowheads="1"/>
          </p:cNvSpPr>
          <p:nvPr>
            <p:ph type="sldNum" sz="quarter" idx="12"/>
          </p:nvPr>
        </p:nvSpPr>
        <p:spPr>
          <a:ln/>
        </p:spPr>
        <p:txBody>
          <a:bodyPr/>
          <a:lstStyle>
            <a:lvl1pPr>
              <a:defRPr/>
            </a:lvl1pPr>
          </a:lstStyle>
          <a:p>
            <a:pPr>
              <a:defRPr/>
            </a:pPr>
            <a:fld id="{EB369C9C-5A3F-4579-BE38-A57C2F02C985}" type="slidenum">
              <a:rPr lang="ja-JP" altLang="en-US"/>
              <a:pPr>
                <a:defRPr/>
              </a:pPr>
              <a:t>‹#›</a:t>
            </a:fld>
            <a:endParaRPr lang="en-US" altLang="ja-JP"/>
          </a:p>
        </p:txBody>
      </p:sp>
    </p:spTree>
    <p:extLst>
      <p:ext uri="{BB962C8B-B14F-4D97-AF65-F5344CB8AC3E}">
        <p14:creationId xmlns:p14="http://schemas.microsoft.com/office/powerpoint/2010/main" val="1434467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Rectangle 4">
            <a:extLst>
              <a:ext uri="{FF2B5EF4-FFF2-40B4-BE49-F238E27FC236}">
                <a16:creationId xmlns:a16="http://schemas.microsoft.com/office/drawing/2014/main" xmlns="" id="{3EB9BD51-D714-48B2-A9F1-E145BE28E1F4}"/>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a:extLst>
              <a:ext uri="{FF2B5EF4-FFF2-40B4-BE49-F238E27FC236}">
                <a16:creationId xmlns:a16="http://schemas.microsoft.com/office/drawing/2014/main" xmlns="" id="{6FA45761-C7A1-495E-9F89-70E6E64477F1}"/>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6">
            <a:extLst>
              <a:ext uri="{FF2B5EF4-FFF2-40B4-BE49-F238E27FC236}">
                <a16:creationId xmlns:a16="http://schemas.microsoft.com/office/drawing/2014/main" xmlns="" id="{E54CE946-756A-4383-BEDB-6FBAF99259BC}"/>
              </a:ext>
            </a:extLst>
          </p:cNvPr>
          <p:cNvSpPr>
            <a:spLocks noGrp="1" noChangeArrowheads="1"/>
          </p:cNvSpPr>
          <p:nvPr>
            <p:ph type="sldNum" sz="quarter" idx="12"/>
          </p:nvPr>
        </p:nvSpPr>
        <p:spPr>
          <a:ln/>
        </p:spPr>
        <p:txBody>
          <a:bodyPr/>
          <a:lstStyle>
            <a:lvl1pPr>
              <a:defRPr/>
            </a:lvl1pPr>
          </a:lstStyle>
          <a:p>
            <a:pPr>
              <a:defRPr/>
            </a:pPr>
            <a:fld id="{34F5D6F0-51C5-420B-9282-237E87C81CCC}" type="slidenum">
              <a:rPr lang="ja-JP" altLang="en-US"/>
              <a:pPr>
                <a:defRPr/>
              </a:pPr>
              <a:t>‹#›</a:t>
            </a:fld>
            <a:endParaRPr lang="en-US" altLang="ja-JP"/>
          </a:p>
        </p:txBody>
      </p:sp>
    </p:spTree>
    <p:extLst>
      <p:ext uri="{BB962C8B-B14F-4D97-AF65-F5344CB8AC3E}">
        <p14:creationId xmlns:p14="http://schemas.microsoft.com/office/powerpoint/2010/main" val="2619904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xmlns="" id="{904C9236-C1F0-4378-A489-7E5DA60DB4E1}"/>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a:extLst>
              <a:ext uri="{FF2B5EF4-FFF2-40B4-BE49-F238E27FC236}">
                <a16:creationId xmlns:a16="http://schemas.microsoft.com/office/drawing/2014/main" xmlns="" id="{3F68165F-4E09-4E9D-B369-D0FBB0A7CFD2}"/>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6">
            <a:extLst>
              <a:ext uri="{FF2B5EF4-FFF2-40B4-BE49-F238E27FC236}">
                <a16:creationId xmlns:a16="http://schemas.microsoft.com/office/drawing/2014/main" xmlns="" id="{53B9C1B9-17CB-4BEA-ACF4-358FAAA23083}"/>
              </a:ext>
            </a:extLst>
          </p:cNvPr>
          <p:cNvSpPr>
            <a:spLocks noGrp="1" noChangeArrowheads="1"/>
          </p:cNvSpPr>
          <p:nvPr>
            <p:ph type="sldNum" sz="quarter" idx="12"/>
          </p:nvPr>
        </p:nvSpPr>
        <p:spPr>
          <a:ln/>
        </p:spPr>
        <p:txBody>
          <a:bodyPr/>
          <a:lstStyle>
            <a:lvl1pPr>
              <a:defRPr/>
            </a:lvl1pPr>
          </a:lstStyle>
          <a:p>
            <a:pPr>
              <a:defRPr/>
            </a:pPr>
            <a:fld id="{08053525-FFBD-4147-A0EE-036AFB35198E}" type="slidenum">
              <a:rPr lang="ja-JP" altLang="en-US"/>
              <a:pPr>
                <a:defRPr/>
              </a:pPr>
              <a:t>‹#›</a:t>
            </a:fld>
            <a:endParaRPr lang="en-US" altLang="ja-JP"/>
          </a:p>
        </p:txBody>
      </p:sp>
    </p:spTree>
    <p:extLst>
      <p:ext uri="{BB962C8B-B14F-4D97-AF65-F5344CB8AC3E}">
        <p14:creationId xmlns:p14="http://schemas.microsoft.com/office/powerpoint/2010/main" val="4050349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4">
            <a:extLst>
              <a:ext uri="{FF2B5EF4-FFF2-40B4-BE49-F238E27FC236}">
                <a16:creationId xmlns:a16="http://schemas.microsoft.com/office/drawing/2014/main" xmlns="" id="{C3F64601-7BAB-4A4E-AA80-C1F874EAE038}"/>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a:extLst>
              <a:ext uri="{FF2B5EF4-FFF2-40B4-BE49-F238E27FC236}">
                <a16:creationId xmlns:a16="http://schemas.microsoft.com/office/drawing/2014/main" xmlns="" id="{2B90B634-60B7-4A40-AAF3-C91788AEA5DA}"/>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a:extLst>
              <a:ext uri="{FF2B5EF4-FFF2-40B4-BE49-F238E27FC236}">
                <a16:creationId xmlns:a16="http://schemas.microsoft.com/office/drawing/2014/main" xmlns="" id="{69291232-8138-4AC6-9026-3754179366E7}"/>
              </a:ext>
            </a:extLst>
          </p:cNvPr>
          <p:cNvSpPr>
            <a:spLocks noGrp="1" noChangeArrowheads="1"/>
          </p:cNvSpPr>
          <p:nvPr>
            <p:ph type="sldNum" sz="quarter" idx="12"/>
          </p:nvPr>
        </p:nvSpPr>
        <p:spPr>
          <a:ln/>
        </p:spPr>
        <p:txBody>
          <a:bodyPr/>
          <a:lstStyle>
            <a:lvl1pPr>
              <a:defRPr/>
            </a:lvl1pPr>
          </a:lstStyle>
          <a:p>
            <a:pPr>
              <a:defRPr/>
            </a:pPr>
            <a:fld id="{B8A2C279-9640-49E6-810C-164E240CB894}" type="slidenum">
              <a:rPr lang="ja-JP" altLang="en-US"/>
              <a:pPr>
                <a:defRPr/>
              </a:pPr>
              <a:t>‹#›</a:t>
            </a:fld>
            <a:endParaRPr lang="en-US" altLang="ja-JP"/>
          </a:p>
        </p:txBody>
      </p:sp>
    </p:spTree>
    <p:extLst>
      <p:ext uri="{BB962C8B-B14F-4D97-AF65-F5344CB8AC3E}">
        <p14:creationId xmlns:p14="http://schemas.microsoft.com/office/powerpoint/2010/main" val="4060427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4">
            <a:extLst>
              <a:ext uri="{FF2B5EF4-FFF2-40B4-BE49-F238E27FC236}">
                <a16:creationId xmlns:a16="http://schemas.microsoft.com/office/drawing/2014/main" xmlns="" id="{4EAEBD8C-9552-4E85-8200-32BFCF8CA19F}"/>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a:extLst>
              <a:ext uri="{FF2B5EF4-FFF2-40B4-BE49-F238E27FC236}">
                <a16:creationId xmlns:a16="http://schemas.microsoft.com/office/drawing/2014/main" xmlns="" id="{28E52AD7-2E66-4F22-8726-7C2A2E5A35DD}"/>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a:extLst>
              <a:ext uri="{FF2B5EF4-FFF2-40B4-BE49-F238E27FC236}">
                <a16:creationId xmlns:a16="http://schemas.microsoft.com/office/drawing/2014/main" xmlns="" id="{20BBA840-8AD1-4B57-A183-F13A801E6DAD}"/>
              </a:ext>
            </a:extLst>
          </p:cNvPr>
          <p:cNvSpPr>
            <a:spLocks noGrp="1" noChangeArrowheads="1"/>
          </p:cNvSpPr>
          <p:nvPr>
            <p:ph type="sldNum" sz="quarter" idx="12"/>
          </p:nvPr>
        </p:nvSpPr>
        <p:spPr>
          <a:ln/>
        </p:spPr>
        <p:txBody>
          <a:bodyPr/>
          <a:lstStyle>
            <a:lvl1pPr>
              <a:defRPr/>
            </a:lvl1pPr>
          </a:lstStyle>
          <a:p>
            <a:pPr>
              <a:defRPr/>
            </a:pPr>
            <a:fld id="{4D3C9CC4-CBBD-43DB-AC8A-6DCEADF90524}" type="slidenum">
              <a:rPr lang="ja-JP" altLang="en-US"/>
              <a:pPr>
                <a:defRPr/>
              </a:pPr>
              <a:t>‹#›</a:t>
            </a:fld>
            <a:endParaRPr lang="en-US" altLang="ja-JP"/>
          </a:p>
        </p:txBody>
      </p:sp>
    </p:spTree>
    <p:extLst>
      <p:ext uri="{BB962C8B-B14F-4D97-AF65-F5344CB8AC3E}">
        <p14:creationId xmlns:p14="http://schemas.microsoft.com/office/powerpoint/2010/main" val="2653243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C9AE37B9-9868-4B0B-BDBD-70851535C4A0}"/>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7" name="Rectangle 3">
            <a:extLst>
              <a:ext uri="{FF2B5EF4-FFF2-40B4-BE49-F238E27FC236}">
                <a16:creationId xmlns:a16="http://schemas.microsoft.com/office/drawing/2014/main" xmlns="" id="{22A42C1C-4A48-47D3-9B30-1D7237D2B7C6}"/>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28" name="Rectangle 4">
            <a:extLst>
              <a:ext uri="{FF2B5EF4-FFF2-40B4-BE49-F238E27FC236}">
                <a16:creationId xmlns:a16="http://schemas.microsoft.com/office/drawing/2014/main" xmlns="" id="{3A657384-6398-4FF8-9D9E-C2E6CB49D801}"/>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0" sz="1400">
                <a:latin typeface="Times New Roman" charset="0"/>
                <a:ea typeface="ＭＳ Ｐゴシック" charset="-128"/>
              </a:defRPr>
            </a:lvl1pPr>
          </a:lstStyle>
          <a:p>
            <a:pPr>
              <a:defRPr/>
            </a:pPr>
            <a:endParaRPr lang="en-US" altLang="ja-JP"/>
          </a:p>
        </p:txBody>
      </p:sp>
      <p:sp>
        <p:nvSpPr>
          <p:cNvPr id="1029" name="Rectangle 5">
            <a:extLst>
              <a:ext uri="{FF2B5EF4-FFF2-40B4-BE49-F238E27FC236}">
                <a16:creationId xmlns:a16="http://schemas.microsoft.com/office/drawing/2014/main" xmlns="" id="{03CEB582-1C8D-4078-B191-27AB3E83BC7F}"/>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kumimoji="0" sz="1400">
                <a:latin typeface="Times New Roman" charset="0"/>
                <a:ea typeface="ＭＳ Ｐゴシック" charset="-128"/>
              </a:defRPr>
            </a:lvl1pPr>
          </a:lstStyle>
          <a:p>
            <a:pPr>
              <a:defRPr/>
            </a:pPr>
            <a:endParaRPr lang="en-US" altLang="ja-JP"/>
          </a:p>
        </p:txBody>
      </p:sp>
      <p:sp>
        <p:nvSpPr>
          <p:cNvPr id="1030" name="Rectangle 6">
            <a:extLst>
              <a:ext uri="{FF2B5EF4-FFF2-40B4-BE49-F238E27FC236}">
                <a16:creationId xmlns:a16="http://schemas.microsoft.com/office/drawing/2014/main" xmlns="" id="{CA362011-CD86-4CC9-AA27-D61BB23697F2}"/>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0" sz="1400">
                <a:ea typeface="ＭＳ Ｐゴシック" panose="020B0600070205080204" pitchFamily="50" charset="-128"/>
              </a:defRPr>
            </a:lvl1pPr>
          </a:lstStyle>
          <a:p>
            <a:pPr>
              <a:defRPr/>
            </a:pPr>
            <a:fld id="{ED5A7E29-4149-439C-ABA6-C95960BDAD12}" type="slidenum">
              <a:rPr lang="ja-JP" altLang="en-US"/>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charset="0"/>
          <a:ea typeface="ＭＳ Ｐゴシック" charset="-128"/>
        </a:defRPr>
      </a:lvl2pPr>
      <a:lvl3pPr algn="ctr" rtl="0" eaLnBrk="0" fontAlgn="base" hangingPunct="0">
        <a:spcBef>
          <a:spcPct val="0"/>
        </a:spcBef>
        <a:spcAft>
          <a:spcPct val="0"/>
        </a:spcAft>
        <a:defRPr kumimoji="1" sz="4400">
          <a:solidFill>
            <a:schemeClr val="tx2"/>
          </a:solidFill>
          <a:latin typeface="Times New Roman" charset="0"/>
          <a:ea typeface="ＭＳ Ｐゴシック" charset="-128"/>
        </a:defRPr>
      </a:lvl3pPr>
      <a:lvl4pPr algn="ctr" rtl="0" eaLnBrk="0" fontAlgn="base" hangingPunct="0">
        <a:spcBef>
          <a:spcPct val="0"/>
        </a:spcBef>
        <a:spcAft>
          <a:spcPct val="0"/>
        </a:spcAft>
        <a:defRPr kumimoji="1" sz="4400">
          <a:solidFill>
            <a:schemeClr val="tx2"/>
          </a:solidFill>
          <a:latin typeface="Times New Roman" charset="0"/>
          <a:ea typeface="ＭＳ Ｐゴシック" charset="-128"/>
        </a:defRPr>
      </a:lvl4pPr>
      <a:lvl5pPr algn="ctr" rtl="0" eaLnBrk="0" fontAlgn="base" hangingPunct="0">
        <a:spcBef>
          <a:spcPct val="0"/>
        </a:spcBef>
        <a:spcAft>
          <a:spcPct val="0"/>
        </a:spcAft>
        <a:defRPr kumimoji="1" sz="4400">
          <a:solidFill>
            <a:schemeClr val="tx2"/>
          </a:solidFill>
          <a:latin typeface="Times New Roman" charset="0"/>
          <a:ea typeface="ＭＳ Ｐゴシック" charset="-128"/>
        </a:defRPr>
      </a:lvl5pPr>
      <a:lvl6pPr marL="457200" algn="ctr" rtl="0" fontAlgn="base">
        <a:spcBef>
          <a:spcPct val="0"/>
        </a:spcBef>
        <a:spcAft>
          <a:spcPct val="0"/>
        </a:spcAft>
        <a:defRPr kumimoji="1" sz="4400">
          <a:solidFill>
            <a:schemeClr val="tx2"/>
          </a:solidFill>
          <a:latin typeface="Times New Roman" charset="0"/>
          <a:ea typeface="ＭＳ Ｐゴシック" charset="-128"/>
        </a:defRPr>
      </a:lvl6pPr>
      <a:lvl7pPr marL="914400" algn="ctr" rtl="0" fontAlgn="base">
        <a:spcBef>
          <a:spcPct val="0"/>
        </a:spcBef>
        <a:spcAft>
          <a:spcPct val="0"/>
        </a:spcAft>
        <a:defRPr kumimoji="1" sz="4400">
          <a:solidFill>
            <a:schemeClr val="tx2"/>
          </a:solidFill>
          <a:latin typeface="Times New Roman" charset="0"/>
          <a:ea typeface="ＭＳ Ｐゴシック" charset="-128"/>
        </a:defRPr>
      </a:lvl7pPr>
      <a:lvl8pPr marL="1371600" algn="ctr" rtl="0" fontAlgn="base">
        <a:spcBef>
          <a:spcPct val="0"/>
        </a:spcBef>
        <a:spcAft>
          <a:spcPct val="0"/>
        </a:spcAft>
        <a:defRPr kumimoji="1" sz="4400">
          <a:solidFill>
            <a:schemeClr val="tx2"/>
          </a:solidFill>
          <a:latin typeface="Times New Roman" charset="0"/>
          <a:ea typeface="ＭＳ Ｐゴシック" charset="-128"/>
        </a:defRPr>
      </a:lvl8pPr>
      <a:lvl9pPr marL="1828800" algn="ctr" rtl="0" fontAlgn="base">
        <a:spcBef>
          <a:spcPct val="0"/>
        </a:spcBef>
        <a:spcAft>
          <a:spcPct val="0"/>
        </a:spcAft>
        <a:defRPr kumimoji="1" sz="4400">
          <a:solidFill>
            <a:schemeClr val="tx2"/>
          </a:solidFill>
          <a:latin typeface="Times New Roman" charset="0"/>
          <a:ea typeface="ＭＳ Ｐゴシック"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47" name="Group 31">
            <a:extLst>
              <a:ext uri="{FF2B5EF4-FFF2-40B4-BE49-F238E27FC236}">
                <a16:creationId xmlns:a16="http://schemas.microsoft.com/office/drawing/2014/main" xmlns="" id="{67BD8F92-BA58-475B-ADC2-93C40AFF2FC5}"/>
              </a:ext>
            </a:extLst>
          </p:cNvPr>
          <p:cNvGraphicFramePr>
            <a:graphicFrameLocks noGrp="1"/>
          </p:cNvGraphicFramePr>
          <p:nvPr>
            <p:extLst>
              <p:ext uri="{D42A27DB-BD31-4B8C-83A1-F6EECF244321}">
                <p14:modId xmlns:p14="http://schemas.microsoft.com/office/powerpoint/2010/main" val="1532945267"/>
              </p:ext>
            </p:extLst>
          </p:nvPr>
        </p:nvGraphicFramePr>
        <p:xfrm>
          <a:off x="900113" y="1316038"/>
          <a:ext cx="7632700" cy="3962569"/>
        </p:xfrm>
        <a:graphic>
          <a:graphicData uri="http://schemas.openxmlformats.org/drawingml/2006/table">
            <a:tbl>
              <a:tblPr/>
              <a:tblGrid>
                <a:gridCol w="2089150">
                  <a:extLst>
                    <a:ext uri="{9D8B030D-6E8A-4147-A177-3AD203B41FA5}">
                      <a16:colId xmlns:a16="http://schemas.microsoft.com/office/drawing/2014/main" xmlns="" val="20000"/>
                    </a:ext>
                  </a:extLst>
                </a:gridCol>
                <a:gridCol w="5543550">
                  <a:extLst>
                    <a:ext uri="{9D8B030D-6E8A-4147-A177-3AD203B41FA5}">
                      <a16:colId xmlns:a16="http://schemas.microsoft.com/office/drawing/2014/main" xmlns="" val="20001"/>
                    </a:ext>
                  </a:extLst>
                </a:gridCol>
              </a:tblGrid>
              <a:tr h="24386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ユースケース名</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ログイン</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4386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構成要素名</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クライアントプログラム</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4386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関連ユースケース</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アカウント作成、ユーザーホーム</a:t>
                      </a:r>
                      <a:endParaRPr kumimoji="1" lang="en-US" altLang="ja-JP"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4386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アクター名</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説明</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xmlns="" val="10003"/>
                  </a:ext>
                </a:extLst>
              </a:tr>
              <a:tr h="24386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ユーザー</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ログインするユーザー。</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4386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サーバー</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ログイン認証を行う。</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243863">
                <a:tc gridSpan="2">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シナリオ</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hMerge="1">
                  <a:txBody>
                    <a:bodyPr/>
                    <a:lstStyle/>
                    <a:p>
                      <a:endParaRPr kumimoji="1" lang="ja-JP" altLang="en-US"/>
                    </a:p>
                  </a:txBody>
                  <a:tcPr/>
                </a:tc>
                <a:extLst>
                  <a:ext uri="{0D108BD9-81ED-4DB2-BD59-A6C34878D82A}">
                    <a16:rowId xmlns:a16="http://schemas.microsoft.com/office/drawing/2014/main" xmlns="" val="10006"/>
                  </a:ext>
                </a:extLst>
              </a:tr>
              <a:tr h="2255356">
                <a:tc gridSpan="2">
                  <a:txBody>
                    <a:bodyPr/>
                    <a:lstStyle>
                      <a:lvl1pPr marL="533400" indent="-533400"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a:ln>
                            <a:noFill/>
                          </a:ln>
                          <a:solidFill>
                            <a:srgbClr val="000000"/>
                          </a:solidFill>
                          <a:effectLst/>
                          <a:latin typeface="Times New Roman"/>
                          <a:ea typeface="ＭＳ Ｐゴシック"/>
                        </a:rPr>
                        <a:t>ユーザーが新規アカウントを登録する場合は、ボタンを押す。</a:t>
                      </a:r>
                      <a:r>
                        <a:rPr kumimoji="1" lang="en-US" altLang="ja-JP" sz="1000" b="0" i="0" u="none" strike="noStrike" cap="none" normalizeH="0" baseline="0">
                          <a:ln>
                            <a:noFill/>
                          </a:ln>
                          <a:solidFill>
                            <a:srgbClr val="000000"/>
                          </a:solidFill>
                          <a:effectLst/>
                          <a:latin typeface="Times New Roman"/>
                          <a:ea typeface="ＭＳ Ｐゴシック"/>
                        </a:rPr>
                        <a:t>11.</a:t>
                      </a:r>
                      <a:r>
                        <a:rPr kumimoji="1" lang="ja-JP" altLang="en-US" sz="1000" b="0" i="0" u="none" strike="noStrike" cap="none" normalizeH="0" baseline="0">
                          <a:ln>
                            <a:noFill/>
                          </a:ln>
                          <a:solidFill>
                            <a:srgbClr val="000000"/>
                          </a:solidFill>
                          <a:effectLst/>
                          <a:latin typeface="Times New Roman"/>
                          <a:ea typeface="ＭＳ Ｐゴシック"/>
                        </a:rPr>
                        <a:t>に進む</a:t>
                      </a:r>
                      <a:endParaRPr kumimoji="1" lang="en-US" altLang="ja-JP" sz="1000" b="0" i="0" u="none" strike="noStrike" cap="none" normalizeH="0" baseline="0">
                        <a:ln>
                          <a:noFill/>
                        </a:ln>
                        <a:solidFill>
                          <a:srgbClr val="000000"/>
                        </a:solidFill>
                        <a:effectLst/>
                        <a:latin typeface="Times New Roman"/>
                        <a:ea typeface="ＭＳ Ｐゴシック"/>
                      </a:endParaRPr>
                    </a:p>
                    <a:p>
                      <a:pPr marL="533400" marR="0" lvl="0" indent="-533400" algn="l" defTabSz="914400" eaLnBrk="0" fontAlgn="base" latinLnBrk="0" hangingPunct="0">
                        <a:lnSpc>
                          <a:spcPct val="100000"/>
                        </a:lnSpc>
                        <a:spcBef>
                          <a:spcPct val="20000"/>
                        </a:spcBef>
                        <a:spcAft>
                          <a:spcPct val="0"/>
                        </a:spcAft>
                        <a:buClrTx/>
                        <a:buSzTx/>
                        <a:buFontTx/>
                        <a:buAutoNum type="arabicPeriod"/>
                        <a:tabLst/>
                      </a:pPr>
                      <a:r>
                        <a:rPr kumimoji="1" lang="ja-JP" sz="1000" b="0" i="0" u="none" strike="noStrike" cap="none" normalizeH="0" baseline="0" noProof="0">
                          <a:ln>
                            <a:noFill/>
                          </a:ln>
                          <a:solidFill>
                            <a:srgbClr val="000000"/>
                          </a:solidFill>
                          <a:effectLst/>
                          <a:latin typeface="ＭＳ Ｐゴシック"/>
                          <a:ea typeface="ＭＳ Ｐゴシック"/>
                        </a:rPr>
                        <a:t>クライアントプログラムとサーバープログラムを接続する。</a:t>
                      </a:r>
                    </a:p>
                    <a:p>
                      <a:pPr marL="533400" marR="0" lvl="0" indent="-533400" algn="l" defTabSz="914400" eaLnBrk="0" fontAlgn="base" latinLnBrk="0" hangingPunct="0">
                        <a:lnSpc>
                          <a:spcPct val="100000"/>
                        </a:lnSpc>
                        <a:spcBef>
                          <a:spcPct val="20000"/>
                        </a:spcBef>
                        <a:spcAft>
                          <a:spcPct val="0"/>
                        </a:spcAft>
                        <a:buClrTx/>
                        <a:buSzTx/>
                        <a:buFontTx/>
                        <a:buAutoNum type="arabicPeriod"/>
                        <a:tabLst/>
                      </a:pPr>
                      <a:r>
                        <a:rPr kumimoji="1" lang="ja-JP" sz="1000" b="0" i="0" u="none" strike="noStrike" cap="none" normalizeH="0" baseline="0" noProof="0">
                          <a:ln>
                            <a:noFill/>
                          </a:ln>
                          <a:solidFill>
                            <a:srgbClr val="000000"/>
                          </a:solidFill>
                          <a:effectLst/>
                          <a:latin typeface="ＭＳ Ｐゴシック"/>
                          <a:ea typeface="ＭＳ Ｐゴシック"/>
                        </a:rPr>
                        <a:t>接続できた場合、クライアントプログラムがユーザーの入力を受け付け、サーバープログラムに送信する。</a:t>
                      </a:r>
                      <a:r>
                        <a:rPr kumimoji="1" lang="en-US" altLang="ja-JP" sz="1000" b="0" i="0" u="none" strike="noStrike" cap="none" normalizeH="0" baseline="0" noProof="0">
                          <a:ln>
                            <a:noFill/>
                          </a:ln>
                          <a:solidFill>
                            <a:srgbClr val="000000"/>
                          </a:solidFill>
                          <a:effectLst/>
                          <a:latin typeface="ＭＳ Ｐゴシック"/>
                          <a:ea typeface="ＭＳ Ｐゴシック"/>
                        </a:rPr>
                        <a:t>7.</a:t>
                      </a:r>
                      <a:r>
                        <a:rPr kumimoji="1" lang="ja-JP" sz="1000" b="0" i="0" u="none" strike="noStrike" cap="none" normalizeH="0" baseline="0" noProof="0">
                          <a:ln>
                            <a:noFill/>
                          </a:ln>
                          <a:solidFill>
                            <a:srgbClr val="000000"/>
                          </a:solidFill>
                          <a:effectLst/>
                          <a:latin typeface="ＭＳ Ｐゴシック"/>
                          <a:ea typeface="ＭＳ Ｐゴシック"/>
                        </a:rPr>
                        <a:t>に進む。</a:t>
                      </a:r>
                    </a:p>
                    <a:p>
                      <a:pPr marL="533400" marR="0" lvl="0" indent="-533400" algn="l" defTabSz="914400" eaLnBrk="0" fontAlgn="base" latinLnBrk="0" hangingPunct="0">
                        <a:lnSpc>
                          <a:spcPct val="100000"/>
                        </a:lnSpc>
                        <a:spcBef>
                          <a:spcPct val="20000"/>
                        </a:spcBef>
                        <a:spcAft>
                          <a:spcPct val="0"/>
                        </a:spcAft>
                        <a:buClrTx/>
                        <a:buSzTx/>
                        <a:buFontTx/>
                        <a:buAutoNum type="arabicPeriod"/>
                        <a:tabLst/>
                      </a:pPr>
                      <a:r>
                        <a:rPr kumimoji="1" lang="ja-JP" sz="1000" b="0" i="0" u="none" strike="noStrike" cap="none" normalizeH="0" baseline="0" noProof="0">
                          <a:ln>
                            <a:noFill/>
                          </a:ln>
                          <a:solidFill>
                            <a:srgbClr val="000000"/>
                          </a:solidFill>
                          <a:effectLst/>
                          <a:latin typeface="ＭＳ Ｐゴシック"/>
                          <a:ea typeface="ＭＳ Ｐゴシック"/>
                        </a:rPr>
                        <a:t>接続できなかった場合、ユーザーインターフェイスに接続できなかったことを表示する。</a:t>
                      </a:r>
                      <a:r>
                        <a:rPr kumimoji="1" lang="en-US" altLang="ja-JP" sz="1000" b="0" i="0" u="none" strike="noStrike" cap="none" normalizeH="0" baseline="0" noProof="0">
                          <a:ln>
                            <a:noFill/>
                          </a:ln>
                          <a:solidFill>
                            <a:srgbClr val="000000"/>
                          </a:solidFill>
                          <a:effectLst/>
                          <a:latin typeface="ＭＳ Ｐゴシック"/>
                          <a:ea typeface="ＭＳ Ｐゴシック"/>
                        </a:rPr>
                        <a:t>1.</a:t>
                      </a:r>
                      <a:r>
                        <a:rPr kumimoji="1" lang="ja-JP" sz="1000" b="0" i="0" u="none" strike="noStrike" cap="none" normalizeH="0" baseline="0" noProof="0">
                          <a:ln>
                            <a:noFill/>
                          </a:ln>
                          <a:solidFill>
                            <a:srgbClr val="000000"/>
                          </a:solidFill>
                          <a:effectLst/>
                          <a:latin typeface="ＭＳ Ｐゴシック"/>
                          <a:ea typeface="ＭＳ Ｐゴシック"/>
                        </a:rPr>
                        <a:t>に戻る。</a:t>
                      </a:r>
                      <a:endParaRPr kumimoji="1" lang="ja-JP" altLang="en-US" sz="1000" b="0" i="0" u="none" strike="noStrike" cap="none" normalizeH="0" baseline="0">
                        <a:ln>
                          <a:noFill/>
                        </a:ln>
                        <a:solidFill>
                          <a:srgbClr val="000000"/>
                        </a:solidFill>
                        <a:effectLst/>
                        <a:latin typeface="Times New Roman"/>
                        <a:ea typeface="ＭＳ Ｐゴシック"/>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ユーザーがアカウント名を入力する。</a:t>
                      </a:r>
                      <a:endParaRPr kumimoji="1" lang="en-US" altLang="ja-JP"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ユーザーがパスワードを入力する。</a:t>
                      </a:r>
                      <a:endParaRPr kumimoji="1" lang="en-US" altLang="ja-JP"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a:ln>
                            <a:noFill/>
                          </a:ln>
                          <a:solidFill>
                            <a:srgbClr val="000000"/>
                          </a:solidFill>
                          <a:effectLst/>
                          <a:latin typeface="Times New Roman"/>
                          <a:ea typeface="ＭＳ Ｐゴシック"/>
                        </a:rPr>
                        <a:t>ユーザーがログインボタンを押す。</a:t>
                      </a:r>
                      <a:endParaRPr kumimoji="1" lang="en-US" altLang="ja-JP" sz="1000" b="0" i="0" u="none" strike="noStrike" cap="none" normalizeH="0" baseline="0">
                        <a:ln>
                          <a:noFill/>
                        </a:ln>
                        <a:solidFill>
                          <a:srgbClr val="000000"/>
                        </a:solidFill>
                        <a:effectLst/>
                        <a:latin typeface="Times New Roman"/>
                        <a:ea typeface="ＭＳ Ｐゴシック"/>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サーバープログラムはクライアントプログラムからの入力を受け付けて、保持しているアカウント情報から認証を行う。</a:t>
                      </a:r>
                      <a:endParaRPr kumimoji="1" lang="en-US" altLang="ja-JP"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a:ln>
                            <a:noFill/>
                          </a:ln>
                          <a:solidFill>
                            <a:srgbClr val="000000"/>
                          </a:solidFill>
                          <a:effectLst/>
                          <a:latin typeface="Times New Roman"/>
                          <a:ea typeface="ＭＳ Ｐゴシック"/>
                        </a:rPr>
                        <a:t>認証できた場合、ユーザーホームへと進む。終了。</a:t>
                      </a:r>
                      <a:endParaRPr kumimoji="1" lang="en-US" altLang="ja-JP"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認証できなかった場合、認証できなかったことを表示する。</a:t>
                      </a:r>
                      <a:r>
                        <a:rPr kumimoji="1" lang="en-US" altLang="ja-JP"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7.</a:t>
                      </a: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に戻る。</a:t>
                      </a:r>
                      <a:endParaRPr kumimoji="1" lang="en-US" altLang="ja-JP"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a:ln>
                            <a:noFill/>
                          </a:ln>
                          <a:solidFill>
                            <a:srgbClr val="000000"/>
                          </a:solidFill>
                          <a:effectLst/>
                          <a:latin typeface="Times New Roman"/>
                          <a:ea typeface="ＭＳ Ｐゴシック"/>
                        </a:rPr>
                        <a:t>アカウント作成へ進む。終了。</a:t>
                      </a:r>
                      <a:endParaRPr kumimoji="1" lang="en-US" altLang="ja-JP"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endParaRPr kumimoji="1" lang="en-US" altLang="ja-JP"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extLst>
                  <a:ext uri="{0D108BD9-81ED-4DB2-BD59-A6C34878D82A}">
                    <a16:rowId xmlns:a16="http://schemas.microsoft.com/office/drawing/2014/main" xmlns="" val="10007"/>
                  </a:ext>
                </a:extLst>
              </a:tr>
            </a:tbl>
          </a:graphicData>
        </a:graphic>
      </p:graphicFrame>
      <p:sp>
        <p:nvSpPr>
          <p:cNvPr id="4125" name="Rectangle 26">
            <a:extLst>
              <a:ext uri="{FF2B5EF4-FFF2-40B4-BE49-F238E27FC236}">
                <a16:creationId xmlns:a16="http://schemas.microsoft.com/office/drawing/2014/main" xmlns="" id="{37297BBD-1720-4AF0-83BA-59133318B06D}"/>
              </a:ext>
            </a:extLst>
          </p:cNvPr>
          <p:cNvSpPr>
            <a:spLocks noChangeArrowheads="1"/>
          </p:cNvSpPr>
          <p:nvPr/>
        </p:nvSpPr>
        <p:spPr bwMode="auto">
          <a:xfrm>
            <a:off x="685800" y="249238"/>
            <a:ext cx="77724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None/>
            </a:pPr>
            <a:r>
              <a:rPr lang="ja-JP" altLang="en-US" sz="2800">
                <a:solidFill>
                  <a:schemeClr val="tx2"/>
                </a:solidFill>
                <a:latin typeface="ＭＳ Ｐゴシック"/>
              </a:rPr>
              <a:t>ログイン　ユースケースシナリオ</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47" name="Group 31">
            <a:extLst>
              <a:ext uri="{FF2B5EF4-FFF2-40B4-BE49-F238E27FC236}">
                <a16:creationId xmlns:a16="http://schemas.microsoft.com/office/drawing/2014/main" xmlns="" id="{24EA7D60-A17B-4FDD-8B67-49CAFBF852F7}"/>
              </a:ext>
            </a:extLst>
          </p:cNvPr>
          <p:cNvGraphicFramePr>
            <a:graphicFrameLocks noGrp="1"/>
          </p:cNvGraphicFramePr>
          <p:nvPr>
            <p:extLst>
              <p:ext uri="{D42A27DB-BD31-4B8C-83A1-F6EECF244321}">
                <p14:modId xmlns:p14="http://schemas.microsoft.com/office/powerpoint/2010/main" val="863901227"/>
              </p:ext>
            </p:extLst>
          </p:nvPr>
        </p:nvGraphicFramePr>
        <p:xfrm>
          <a:off x="900113" y="1316038"/>
          <a:ext cx="7632700" cy="3779837"/>
        </p:xfrm>
        <a:graphic>
          <a:graphicData uri="http://schemas.openxmlformats.org/drawingml/2006/table">
            <a:tbl>
              <a:tblPr/>
              <a:tblGrid>
                <a:gridCol w="2089150">
                  <a:extLst>
                    <a:ext uri="{9D8B030D-6E8A-4147-A177-3AD203B41FA5}">
                      <a16:colId xmlns:a16="http://schemas.microsoft.com/office/drawing/2014/main" xmlns="" val="20000"/>
                    </a:ext>
                  </a:extLst>
                </a:gridCol>
                <a:gridCol w="5543550">
                  <a:extLst>
                    <a:ext uri="{9D8B030D-6E8A-4147-A177-3AD203B41FA5}">
                      <a16:colId xmlns:a16="http://schemas.microsoft.com/office/drawing/2014/main" xmlns="" val="20001"/>
                    </a:ext>
                  </a:extLst>
                </a:gridCol>
              </a:tblGrid>
              <a:tr h="24388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ユースケース名</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アカウント作成</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4388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構成要素名</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クライアントプログラム</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4388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関連ユースケース</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ログイン</a:t>
                      </a:r>
                      <a:endParaRPr kumimoji="1" lang="en-US" altLang="ja-JP"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4388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アクター名</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説明</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xmlns="" val="10003"/>
                  </a:ext>
                </a:extLst>
              </a:tr>
              <a:tr h="24388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ユーザー</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アカウント作成を行う。</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4388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サーバー</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新規アカウントを記録する。</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243883">
                <a:tc gridSpan="2">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シナリオ</a:t>
                      </a: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hMerge="1">
                  <a:txBody>
                    <a:bodyPr/>
                    <a:lstStyle/>
                    <a:p>
                      <a:endParaRPr kumimoji="1" lang="ja-JP" altLang="en-US"/>
                    </a:p>
                  </a:txBody>
                  <a:tcPr/>
                </a:tc>
                <a:extLst>
                  <a:ext uri="{0D108BD9-81ED-4DB2-BD59-A6C34878D82A}">
                    <a16:rowId xmlns:a16="http://schemas.microsoft.com/office/drawing/2014/main" xmlns="" val="10006"/>
                  </a:ext>
                </a:extLst>
              </a:tr>
              <a:tr h="1890094">
                <a:tc gridSpan="2">
                  <a:txBody>
                    <a:bodyPr/>
                    <a:lstStyle>
                      <a:lvl1pPr marL="533400" indent="-533400"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クライアントプログラムはサーバーに接続する。接続できなかった場合は、接続できなかったことを表示する。</a:t>
                      </a:r>
                      <a:endParaRPr kumimoji="1" lang="en-US" altLang="ja-JP"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a:ln>
                            <a:noFill/>
                          </a:ln>
                          <a:solidFill>
                            <a:srgbClr val="000000"/>
                          </a:solidFill>
                          <a:effectLst/>
                          <a:latin typeface="Times New Roman"/>
                          <a:ea typeface="ＭＳ Ｐゴシック"/>
                        </a:rPr>
                        <a:t>クライアントとサーバーを接続できたとき、3.に進む。</a:t>
                      </a: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ユーザーが新規アカウント名を入力する。</a:t>
                      </a:r>
                      <a:endParaRPr kumimoji="1" lang="en-US" altLang="ja-JP"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ユーザーが新規パスワードを入力する。</a:t>
                      </a:r>
                      <a:endParaRPr kumimoji="1" lang="en-US" altLang="ja-JP"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クライアントプログラムはユーザーの入力をサーバーに送信する。</a:t>
                      </a:r>
                      <a:endParaRPr kumimoji="1" lang="en-US" altLang="ja-JP"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サーバーが新規アカウント名が有効か判別する。</a:t>
                      </a:r>
                      <a:endParaRPr kumimoji="1" lang="en-US" altLang="ja-JP"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有効ならば、サーバーは新規アカウント名と新規パスワードを記録し、ログイン画面へ進む。終了</a:t>
                      </a:r>
                      <a:endParaRPr kumimoji="1" lang="en-US" altLang="ja-JP"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a:ln>
                            <a:noFill/>
                          </a:ln>
                          <a:solidFill>
                            <a:srgbClr val="000000"/>
                          </a:solidFill>
                          <a:effectLst/>
                          <a:latin typeface="Times New Roman"/>
                          <a:ea typeface="ＭＳ Ｐゴシック"/>
                        </a:rPr>
                        <a:t>無効ならば、無効であることをユーザーインターフェイスに表示する。</a:t>
                      </a:r>
                      <a:r>
                        <a:rPr kumimoji="1" lang="en-US" altLang="ja-JP" sz="1000" b="0" i="0" u="none" strike="noStrike" cap="none" normalizeH="0" baseline="0">
                          <a:ln>
                            <a:noFill/>
                          </a:ln>
                          <a:solidFill>
                            <a:srgbClr val="000000"/>
                          </a:solidFill>
                          <a:effectLst/>
                          <a:latin typeface="Times New Roman"/>
                          <a:ea typeface="ＭＳ Ｐゴシック"/>
                        </a:rPr>
                        <a:t>2.</a:t>
                      </a:r>
                      <a:r>
                        <a:rPr kumimoji="1" lang="ja-JP" altLang="en-US" sz="1000" b="0" i="0" u="none" strike="noStrike" cap="none" normalizeH="0" baseline="0">
                          <a:ln>
                            <a:noFill/>
                          </a:ln>
                          <a:solidFill>
                            <a:srgbClr val="000000"/>
                          </a:solidFill>
                          <a:effectLst/>
                          <a:latin typeface="Times New Roman"/>
                          <a:ea typeface="ＭＳ Ｐゴシック"/>
                        </a:rPr>
                        <a:t>に戻る。</a:t>
                      </a:r>
                      <a:endParaRPr kumimoji="1" lang="en-US" altLang="ja-JP" sz="1000" b="0" i="0" u="none" strike="noStrike" cap="none" normalizeH="0" baseline="0">
                        <a:ln>
                          <a:noFill/>
                        </a:ln>
                        <a:solidFill>
                          <a:srgbClr val="000000"/>
                        </a:solidFill>
                        <a:effectLst/>
                        <a:latin typeface="Times New Roman"/>
                        <a:ea typeface="ＭＳ Ｐゴシック"/>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altLang="ja-JP"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endParaRPr kumimoji="1" lang="en-US" altLang="ja-JP"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endParaRPr kumimoji="1" lang="en-US" altLang="ja-JP"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extLst>
                  <a:ext uri="{0D108BD9-81ED-4DB2-BD59-A6C34878D82A}">
                    <a16:rowId xmlns:a16="http://schemas.microsoft.com/office/drawing/2014/main" xmlns="" val="10007"/>
                  </a:ext>
                </a:extLst>
              </a:tr>
            </a:tbl>
          </a:graphicData>
        </a:graphic>
      </p:graphicFrame>
      <p:sp>
        <p:nvSpPr>
          <p:cNvPr id="5149" name="Rectangle 26">
            <a:extLst>
              <a:ext uri="{FF2B5EF4-FFF2-40B4-BE49-F238E27FC236}">
                <a16:creationId xmlns:a16="http://schemas.microsoft.com/office/drawing/2014/main" xmlns="" id="{9B4FC1B6-A165-4872-A006-0A81BDFFF82A}"/>
              </a:ext>
            </a:extLst>
          </p:cNvPr>
          <p:cNvSpPr>
            <a:spLocks noChangeArrowheads="1"/>
          </p:cNvSpPr>
          <p:nvPr/>
        </p:nvSpPr>
        <p:spPr bwMode="auto">
          <a:xfrm>
            <a:off x="685800" y="249238"/>
            <a:ext cx="77724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None/>
            </a:pPr>
            <a:r>
              <a:rPr lang="ja-JP" altLang="en-US" sz="2800">
                <a:solidFill>
                  <a:schemeClr val="tx2"/>
                </a:solidFill>
              </a:rPr>
              <a:t>アカウント作成　ユースケースシナリオ　</a:t>
            </a:r>
            <a:endParaRPr lang="en-US" altLang="ja-JP" sz="2800">
              <a:solidFill>
                <a:schemeClr val="tx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47" name="Group 31">
            <a:extLst>
              <a:ext uri="{FF2B5EF4-FFF2-40B4-BE49-F238E27FC236}">
                <a16:creationId xmlns:a16="http://schemas.microsoft.com/office/drawing/2014/main" xmlns="" id="{D161B18E-35BA-4C5D-AD13-A74BFAA78343}"/>
              </a:ext>
            </a:extLst>
          </p:cNvPr>
          <p:cNvGraphicFramePr>
            <a:graphicFrameLocks noGrp="1"/>
          </p:cNvGraphicFramePr>
          <p:nvPr>
            <p:extLst>
              <p:ext uri="{D42A27DB-BD31-4B8C-83A1-F6EECF244321}">
                <p14:modId xmlns:p14="http://schemas.microsoft.com/office/powerpoint/2010/main" val="2348505203"/>
              </p:ext>
            </p:extLst>
          </p:nvPr>
        </p:nvGraphicFramePr>
        <p:xfrm>
          <a:off x="900113" y="1316038"/>
          <a:ext cx="7632700" cy="3596528"/>
        </p:xfrm>
        <a:graphic>
          <a:graphicData uri="http://schemas.openxmlformats.org/drawingml/2006/table">
            <a:tbl>
              <a:tblPr/>
              <a:tblGrid>
                <a:gridCol w="2089150">
                  <a:extLst>
                    <a:ext uri="{9D8B030D-6E8A-4147-A177-3AD203B41FA5}">
                      <a16:colId xmlns:a16="http://schemas.microsoft.com/office/drawing/2014/main" xmlns="" val="20000"/>
                    </a:ext>
                  </a:extLst>
                </a:gridCol>
                <a:gridCol w="5543550">
                  <a:extLst>
                    <a:ext uri="{9D8B030D-6E8A-4147-A177-3AD203B41FA5}">
                      <a16:colId xmlns:a16="http://schemas.microsoft.com/office/drawing/2014/main" xmlns="" val="20001"/>
                    </a:ext>
                  </a:extLst>
                </a:gridCol>
              </a:tblGrid>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ユースケース名</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rgbClr val="000000"/>
                          </a:solidFill>
                          <a:effectLst/>
                          <a:latin typeface="Times New Roman"/>
                          <a:ea typeface="ＭＳ Ｐゴシック"/>
                        </a:rPr>
                        <a:t>ユーザーホーム</a:t>
                      </a:r>
                      <a:endPar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構成要素名</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rgbClr val="000000"/>
                          </a:solidFill>
                          <a:effectLst/>
                          <a:latin typeface="Times New Roman"/>
                          <a:ea typeface="ＭＳ Ｐゴシック"/>
                        </a:rPr>
                        <a:t>クライアントプログラム</a:t>
                      </a:r>
                      <a:endPar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関連ユースケース</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a:ln>
                            <a:noFill/>
                          </a:ln>
                          <a:solidFill>
                            <a:srgbClr val="000000"/>
                          </a:solidFill>
                          <a:effectLst/>
                          <a:latin typeface="Times New Roman"/>
                          <a:ea typeface="ＭＳ Ｐゴシック"/>
                        </a:rPr>
                        <a:t>ログイン、対局、成績参照</a:t>
                      </a:r>
                      <a:endParaRPr kumimoji="1" lang="en-US" altLang="ja-JP"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アクター名</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説明</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xmlns="" val="10003"/>
                  </a:ext>
                </a:extLst>
              </a:tr>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rgbClr val="000000"/>
                          </a:solidFill>
                          <a:effectLst/>
                          <a:latin typeface="Times New Roman"/>
                          <a:ea typeface="ＭＳ Ｐゴシック"/>
                        </a:rPr>
                        <a:t>ユーザー</a:t>
                      </a:r>
                      <a:endPar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rgbClr val="000000"/>
                          </a:solidFill>
                          <a:effectLst/>
                          <a:latin typeface="Times New Roman"/>
                          <a:ea typeface="ＭＳ Ｐゴシック"/>
                        </a:rPr>
                        <a:t>ログイン後のユーザー</a:t>
                      </a:r>
                      <a:endPar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rgbClr val="000000"/>
                          </a:solidFill>
                          <a:effectLst/>
                          <a:latin typeface="Times New Roman"/>
                          <a:ea typeface="ＭＳ Ｐゴシック"/>
                        </a:rPr>
                        <a:t>サーバー</a:t>
                      </a:r>
                      <a:endPar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rgbClr val="000000"/>
                          </a:solidFill>
                          <a:effectLst/>
                          <a:latin typeface="Times New Roman"/>
                          <a:ea typeface="ＭＳ Ｐゴシック"/>
                        </a:rPr>
                        <a:t>ログイン時にクライアントサーバーと接続したサーバー</a:t>
                      </a:r>
                      <a:endPar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243819">
                <a:tc gridSpan="2">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シナリオ</a:t>
                      </a:r>
                    </a:p>
                  </a:txBody>
                  <a:tcPr marT="45713" marB="45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hMerge="1">
                  <a:txBody>
                    <a:bodyPr/>
                    <a:lstStyle/>
                    <a:p>
                      <a:endParaRPr kumimoji="1" lang="ja-JP" altLang="en-US"/>
                    </a:p>
                  </a:txBody>
                  <a:tcPr/>
                </a:tc>
                <a:extLst>
                  <a:ext uri="{0D108BD9-81ED-4DB2-BD59-A6C34878D82A}">
                    <a16:rowId xmlns:a16="http://schemas.microsoft.com/office/drawing/2014/main" xmlns="" val="10006"/>
                  </a:ext>
                </a:extLst>
              </a:tr>
              <a:tr h="1109490">
                <a:tc gridSpan="2">
                  <a:txBody>
                    <a:bodyPr/>
                    <a:lstStyle>
                      <a:lvl1pPr marL="533400" indent="-533400"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en-US" altLang="ja-JP" sz="1000" b="0" i="0" u="none" strike="noStrike" cap="none" normalizeH="0" baseline="0" dirty="0">
                          <a:ln>
                            <a:noFill/>
                          </a:ln>
                          <a:solidFill>
                            <a:srgbClr val="000000"/>
                          </a:solidFill>
                          <a:effectLst/>
                          <a:latin typeface="Times New Roman"/>
                          <a:ea typeface="ＭＳ Ｐゴシック"/>
                        </a:rPr>
                        <a:t>ユーザーがログアウトする場合は、ログアウトボタンを押す。2.に進む。</a:t>
                      </a:r>
                    </a:p>
                    <a:p>
                      <a:pPr marL="533400" marR="0" lvl="0" indent="-533400" algn="l" defTabSz="914400" eaLnBrk="0" fontAlgn="base" latinLnBrk="0" hangingPunct="0">
                        <a:lnSpc>
                          <a:spcPct val="100000"/>
                        </a:lnSpc>
                        <a:spcBef>
                          <a:spcPct val="20000"/>
                        </a:spcBef>
                        <a:spcAft>
                          <a:spcPct val="0"/>
                        </a:spcAft>
                        <a:buClrTx/>
                        <a:buSzTx/>
                        <a:buFontTx/>
                        <a:buAutoNum type="arabicPeriod"/>
                        <a:tabLst/>
                      </a:pPr>
                      <a:r>
                        <a:rPr kumimoji="1" lang="en-US" altLang="ja-JP" sz="1000" b="0" i="0" u="none" strike="noStrike" cap="none" normalizeH="0" baseline="0" dirty="0" err="1">
                          <a:ln>
                            <a:noFill/>
                          </a:ln>
                          <a:solidFill>
                            <a:srgbClr val="000000"/>
                          </a:solidFill>
                          <a:effectLst/>
                          <a:latin typeface="Times New Roman"/>
                          <a:ea typeface="ＭＳ Ｐゴシック"/>
                        </a:rPr>
                        <a:t>クライアントプログラムは、成績参照ボタンと対局ボタンを表示する</a:t>
                      </a:r>
                      <a:r>
                        <a:rPr kumimoji="1" lang="en-US" altLang="ja-JP" sz="1000" b="0" i="0" u="none" strike="noStrike" cap="none" normalizeH="0" baseline="0" dirty="0">
                          <a:ln>
                            <a:noFill/>
                          </a:ln>
                          <a:solidFill>
                            <a:srgbClr val="000000"/>
                          </a:solidFill>
                          <a:effectLst/>
                          <a:latin typeface="Times New Roman"/>
                          <a:ea typeface="ＭＳ Ｐゴシック"/>
                        </a:rPr>
                        <a:t>。</a:t>
                      </a:r>
                    </a:p>
                    <a:p>
                      <a:pPr marL="533400" marR="0" lvl="0" indent="-533400" algn="l" defTabSz="914400" eaLnBrk="0" fontAlgn="base" latinLnBrk="0" hangingPunct="0">
                        <a:lnSpc>
                          <a:spcPct val="100000"/>
                        </a:lnSpc>
                        <a:spcBef>
                          <a:spcPct val="20000"/>
                        </a:spcBef>
                        <a:spcAft>
                          <a:spcPct val="0"/>
                        </a:spcAft>
                        <a:buClrTx/>
                        <a:buSzTx/>
                        <a:buFontTx/>
                        <a:buAutoNum type="arabicPeriod"/>
                        <a:tabLst/>
                      </a:pPr>
                      <a:r>
                        <a:rPr kumimoji="1" lang="en-US" altLang="ja-JP" sz="1000" b="0" i="0" u="none" strike="noStrike" cap="none" normalizeH="0" baseline="0" dirty="0">
                          <a:ln>
                            <a:noFill/>
                          </a:ln>
                          <a:solidFill>
                            <a:srgbClr val="000000"/>
                          </a:solidFill>
                          <a:effectLst/>
                          <a:latin typeface="Times New Roman"/>
                          <a:ea typeface="ＭＳ Ｐゴシック"/>
                        </a:rPr>
                        <a:t>ユーザーが成績参照する場合は、成績参照ボタンを押す。4.に進む。</a:t>
                      </a:r>
                    </a:p>
                    <a:p>
                      <a:pPr marL="533400" marR="0" lvl="0" indent="-533400" algn="l" defTabSz="914400" eaLnBrk="0" fontAlgn="base" latinLnBrk="0" hangingPunct="0">
                        <a:lnSpc>
                          <a:spcPct val="100000"/>
                        </a:lnSpc>
                        <a:spcBef>
                          <a:spcPct val="20000"/>
                        </a:spcBef>
                        <a:spcAft>
                          <a:spcPct val="0"/>
                        </a:spcAft>
                        <a:buClrTx/>
                        <a:buSzTx/>
                        <a:buFontTx/>
                        <a:buAutoNum type="arabicPeriod"/>
                        <a:tabLst/>
                      </a:pPr>
                      <a:r>
                        <a:rPr kumimoji="1" lang="en-US" altLang="ja-JP" sz="1000" b="0" i="0" u="none" strike="noStrike" cap="none" normalizeH="0" baseline="0" dirty="0" err="1">
                          <a:ln>
                            <a:noFill/>
                          </a:ln>
                          <a:solidFill>
                            <a:srgbClr val="000000"/>
                          </a:solidFill>
                          <a:effectLst/>
                          <a:latin typeface="Times New Roman"/>
                          <a:ea typeface="ＭＳ Ｐゴシック"/>
                        </a:rPr>
                        <a:t>クライアントプログラムは、成績参照へと進む。終了</a:t>
                      </a:r>
                      <a:r>
                        <a:rPr kumimoji="1" lang="en-US" altLang="ja-JP" sz="1000" b="0" i="0" u="none" strike="noStrike" cap="none" normalizeH="0" baseline="0" dirty="0">
                          <a:ln>
                            <a:noFill/>
                          </a:ln>
                          <a:solidFill>
                            <a:srgbClr val="000000"/>
                          </a:solidFill>
                          <a:effectLst/>
                          <a:latin typeface="Times New Roman"/>
                          <a:ea typeface="ＭＳ Ｐゴシック"/>
                        </a:rPr>
                        <a:t>。</a:t>
                      </a:r>
                    </a:p>
                    <a:p>
                      <a:pPr marL="533400" marR="0" lvl="0" indent="-533400" algn="l" defTabSz="914400" eaLnBrk="0" fontAlgn="base" latinLnBrk="0" hangingPunct="0">
                        <a:lnSpc>
                          <a:spcPct val="100000"/>
                        </a:lnSpc>
                        <a:spcBef>
                          <a:spcPct val="20000"/>
                        </a:spcBef>
                        <a:spcAft>
                          <a:spcPct val="0"/>
                        </a:spcAft>
                        <a:buClrTx/>
                        <a:buSzTx/>
                        <a:buFontTx/>
                        <a:buAutoNum type="arabicPeriod"/>
                        <a:tabLst/>
                      </a:pPr>
                      <a:r>
                        <a:rPr kumimoji="1" lang="en-US" altLang="ja-JP" sz="1000" b="0" i="0" u="none" strike="noStrike" cap="none" normalizeH="0" baseline="0" dirty="0" err="1">
                          <a:ln>
                            <a:noFill/>
                          </a:ln>
                          <a:solidFill>
                            <a:srgbClr val="000000"/>
                          </a:solidFill>
                          <a:effectLst/>
                          <a:latin typeface="Times New Roman"/>
                          <a:ea typeface="ＭＳ Ｐゴシック"/>
                        </a:rPr>
                        <a:t>ユーザーが対局する場合は、対局ボタンを押す</a:t>
                      </a:r>
                      <a:r>
                        <a:rPr kumimoji="1" lang="en-US" altLang="ja-JP" sz="1000" b="0" i="0" u="none" strike="noStrike" cap="none" normalizeH="0" baseline="0" dirty="0">
                          <a:ln>
                            <a:noFill/>
                          </a:ln>
                          <a:solidFill>
                            <a:srgbClr val="000000"/>
                          </a:solidFill>
                          <a:effectLst/>
                          <a:latin typeface="Times New Roman"/>
                          <a:ea typeface="ＭＳ Ｐゴシック"/>
                        </a:rPr>
                        <a:t>。</a:t>
                      </a:r>
                    </a:p>
                    <a:p>
                      <a:pPr marL="533400" marR="0" lvl="0" indent="-533400" algn="l" defTabSz="914400" eaLnBrk="0" fontAlgn="base" latinLnBrk="0" hangingPunct="0">
                        <a:lnSpc>
                          <a:spcPct val="100000"/>
                        </a:lnSpc>
                        <a:spcBef>
                          <a:spcPct val="20000"/>
                        </a:spcBef>
                        <a:spcAft>
                          <a:spcPct val="0"/>
                        </a:spcAft>
                        <a:buClrTx/>
                        <a:buSzTx/>
                        <a:buFontTx/>
                        <a:buAutoNum type="arabicPeriod"/>
                        <a:tabLst/>
                      </a:pPr>
                      <a:r>
                        <a:rPr kumimoji="1" lang="en-US" altLang="ja-JP" sz="1000" b="0" i="0" u="none" strike="noStrike" cap="none" normalizeH="0" baseline="0" dirty="0" err="1">
                          <a:ln>
                            <a:noFill/>
                          </a:ln>
                          <a:solidFill>
                            <a:srgbClr val="000000"/>
                          </a:solidFill>
                          <a:effectLst/>
                          <a:latin typeface="Times New Roman"/>
                          <a:ea typeface="ＭＳ Ｐゴシック"/>
                        </a:rPr>
                        <a:t>クライアントプログラムは、対局待ち状態へ移行する</a:t>
                      </a:r>
                      <a:r>
                        <a:rPr kumimoji="1" lang="en-US" altLang="ja-JP" sz="1000" b="0" i="0" u="none" strike="noStrike" cap="none" normalizeH="0" baseline="0" dirty="0">
                          <a:ln>
                            <a:noFill/>
                          </a:ln>
                          <a:solidFill>
                            <a:srgbClr val="000000"/>
                          </a:solidFill>
                          <a:effectLst/>
                          <a:latin typeface="Times New Roman"/>
                          <a:ea typeface="ＭＳ Ｐゴシック"/>
                        </a:rPr>
                        <a:t>。</a:t>
                      </a:r>
                    </a:p>
                    <a:p>
                      <a:pPr marL="533400" marR="0" lvl="0" indent="-533400" algn="l" defTabSz="914400" eaLnBrk="0" fontAlgn="base" latinLnBrk="0" hangingPunct="0">
                        <a:lnSpc>
                          <a:spcPct val="100000"/>
                        </a:lnSpc>
                        <a:spcBef>
                          <a:spcPct val="20000"/>
                        </a:spcBef>
                        <a:spcAft>
                          <a:spcPct val="0"/>
                        </a:spcAft>
                        <a:buClrTx/>
                        <a:buSzTx/>
                        <a:buFontTx/>
                        <a:buAutoNum type="arabicPeriod"/>
                        <a:tabLst/>
                      </a:pPr>
                      <a:r>
                        <a:rPr kumimoji="1" lang="en-US" altLang="ja-JP" sz="1000" b="0" i="0" u="none" strike="noStrike" cap="none" normalizeH="0" baseline="0" dirty="0" err="1">
                          <a:ln>
                            <a:noFill/>
                          </a:ln>
                          <a:solidFill>
                            <a:srgbClr val="000000"/>
                          </a:solidFill>
                          <a:effectLst/>
                          <a:latin typeface="Times New Roman"/>
                          <a:ea typeface="ＭＳ Ｐゴシック"/>
                        </a:rPr>
                        <a:t>クライアントプログラムは</a:t>
                      </a:r>
                      <a:r>
                        <a:rPr kumimoji="1" lang="en-US" altLang="ja-JP" sz="1000" b="0" i="0" u="none" strike="noStrike" cap="none" normalizeH="0" baseline="0" dirty="0" smtClean="0">
                          <a:ln>
                            <a:noFill/>
                          </a:ln>
                          <a:solidFill>
                            <a:srgbClr val="000000"/>
                          </a:solidFill>
                          <a:effectLst/>
                          <a:latin typeface="Times New Roman"/>
                          <a:ea typeface="ＭＳ Ｐゴシック"/>
                        </a:rPr>
                        <a:t>、</a:t>
                      </a:r>
                      <a:r>
                        <a:rPr kumimoji="1" lang="ja-JP" altLang="en-US" sz="1000" b="0" i="0" u="none" strike="noStrike" cap="none" normalizeH="0" baseline="0" dirty="0" smtClean="0">
                          <a:ln>
                            <a:noFill/>
                          </a:ln>
                          <a:solidFill>
                            <a:srgbClr val="000000"/>
                          </a:solidFill>
                          <a:effectLst/>
                          <a:latin typeface="Times New Roman"/>
                          <a:ea typeface="ＭＳ Ｐゴシック"/>
                        </a:rPr>
                        <a:t>サ</a:t>
                      </a:r>
                      <a:r>
                        <a:rPr kumimoji="1" lang="en-US" altLang="ja-JP" sz="1000" b="0" i="0" u="none" strike="noStrike" cap="none" normalizeH="0" baseline="0" dirty="0" smtClean="0">
                          <a:ln>
                            <a:noFill/>
                          </a:ln>
                          <a:solidFill>
                            <a:srgbClr val="000000"/>
                          </a:solidFill>
                          <a:effectLst/>
                          <a:latin typeface="Times New Roman"/>
                          <a:ea typeface="ＭＳ Ｐゴシック"/>
                        </a:rPr>
                        <a:t>ー</a:t>
                      </a:r>
                      <a:r>
                        <a:rPr kumimoji="1" lang="en-US" altLang="ja-JP" sz="1000" b="0" i="0" u="none" strike="noStrike" cap="none" normalizeH="0" baseline="0" dirty="0" err="1" smtClean="0">
                          <a:ln>
                            <a:noFill/>
                          </a:ln>
                          <a:solidFill>
                            <a:srgbClr val="000000"/>
                          </a:solidFill>
                          <a:effectLst/>
                          <a:latin typeface="Times New Roman"/>
                          <a:ea typeface="ＭＳ Ｐゴシック"/>
                        </a:rPr>
                        <a:t>バーに対局待ち状態であることを知らせる</a:t>
                      </a:r>
                      <a:r>
                        <a:rPr kumimoji="1" lang="en-US" altLang="ja-JP" sz="1000" b="0" i="0" u="none" strike="noStrike" cap="none" normalizeH="0" baseline="0" dirty="0">
                          <a:ln>
                            <a:noFill/>
                          </a:ln>
                          <a:solidFill>
                            <a:srgbClr val="000000"/>
                          </a:solidFill>
                          <a:effectLst/>
                          <a:latin typeface="Times New Roman"/>
                          <a:ea typeface="ＭＳ Ｐゴシック"/>
                        </a:rPr>
                        <a:t>。</a:t>
                      </a:r>
                    </a:p>
                    <a:p>
                      <a:pPr marL="533400" marR="0" lvl="0" indent="-533400" algn="l" defTabSz="914400" eaLnBrk="0" fontAlgn="base" latinLnBrk="0" hangingPunct="0">
                        <a:lnSpc>
                          <a:spcPct val="100000"/>
                        </a:lnSpc>
                        <a:spcBef>
                          <a:spcPct val="20000"/>
                        </a:spcBef>
                        <a:spcAft>
                          <a:spcPct val="0"/>
                        </a:spcAft>
                        <a:buClrTx/>
                        <a:buSzTx/>
                        <a:buFontTx/>
                        <a:buAutoNum type="arabicPeriod"/>
                        <a:tabLst/>
                      </a:pPr>
                      <a:r>
                        <a:rPr kumimoji="1" lang="en-US" altLang="ja-JP" sz="1000" b="0" i="0" u="none" strike="noStrike" cap="none" normalizeH="0" baseline="0" dirty="0" err="1">
                          <a:ln>
                            <a:noFill/>
                          </a:ln>
                          <a:solidFill>
                            <a:srgbClr val="000000"/>
                          </a:solidFill>
                          <a:effectLst/>
                          <a:latin typeface="Times New Roman"/>
                          <a:ea typeface="ＭＳ Ｐゴシック"/>
                        </a:rPr>
                        <a:t>サーバーから対局の準備が整ったことを通知された場合、待ち状態を終了し、対局画面へ移行する</a:t>
                      </a:r>
                      <a:r>
                        <a:rPr kumimoji="1" lang="en-US" altLang="ja-JP" sz="1000" b="0" i="0" u="none" strike="noStrike" cap="none" normalizeH="0" baseline="0" dirty="0">
                          <a:ln>
                            <a:noFill/>
                          </a:ln>
                          <a:solidFill>
                            <a:srgbClr val="000000"/>
                          </a:solidFill>
                          <a:effectLst/>
                          <a:latin typeface="Times New Roman"/>
                          <a:ea typeface="ＭＳ Ｐゴシック"/>
                        </a:rPr>
                        <a:t>。</a:t>
                      </a: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en-US" altLang="ja-JP" sz="1000" b="0" i="0" u="none" strike="noStrike" cap="none" normalizeH="0" baseline="0" dirty="0" err="1">
                          <a:ln>
                            <a:noFill/>
                          </a:ln>
                          <a:solidFill>
                            <a:srgbClr val="000000"/>
                          </a:solidFill>
                          <a:effectLst/>
                          <a:latin typeface="Times New Roman"/>
                          <a:ea typeface="ＭＳ Ｐゴシック"/>
                        </a:rPr>
                        <a:t>クライアントプログラムは、サーバーとの接続を切断し、ログイン画面に戻る</a:t>
                      </a:r>
                      <a:r>
                        <a:rPr kumimoji="1" lang="en-US" altLang="ja-JP" sz="1000" b="0" i="0" u="none" strike="noStrike" cap="none" normalizeH="0" baseline="0" dirty="0">
                          <a:ln>
                            <a:noFill/>
                          </a:ln>
                          <a:solidFill>
                            <a:srgbClr val="000000"/>
                          </a:solidFill>
                          <a:effectLst/>
                          <a:latin typeface="Times New Roman"/>
                          <a:ea typeface="ＭＳ Ｐゴシック"/>
                        </a:rPr>
                        <a:t>。</a:t>
                      </a: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endParaRPr kumimoji="1" lang="en-US" altLang="ja-JP" sz="1000" b="0" i="0" u="none" strike="noStrike" cap="none" normalizeH="0" baseline="0" dirty="0">
                        <a:ln>
                          <a:noFill/>
                        </a:ln>
                        <a:solidFill>
                          <a:srgbClr val="000000"/>
                        </a:solidFill>
                        <a:effectLst/>
                        <a:latin typeface="Times New Roman"/>
                        <a:ea typeface="ＭＳ Ｐゴシック"/>
                      </a:endParaRPr>
                    </a:p>
                  </a:txBody>
                  <a:tcPr marT="45713" marB="45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extLst>
                  <a:ext uri="{0D108BD9-81ED-4DB2-BD59-A6C34878D82A}">
                    <a16:rowId xmlns:a16="http://schemas.microsoft.com/office/drawing/2014/main" xmlns="" val="10007"/>
                  </a:ext>
                </a:extLst>
              </a:tr>
            </a:tbl>
          </a:graphicData>
        </a:graphic>
      </p:graphicFrame>
      <p:sp>
        <p:nvSpPr>
          <p:cNvPr id="3101" name="Rectangle 26">
            <a:extLst>
              <a:ext uri="{FF2B5EF4-FFF2-40B4-BE49-F238E27FC236}">
                <a16:creationId xmlns:a16="http://schemas.microsoft.com/office/drawing/2014/main" xmlns="" id="{168D2E2F-2EFB-46AC-8F78-698450C96531}"/>
              </a:ext>
            </a:extLst>
          </p:cNvPr>
          <p:cNvSpPr>
            <a:spLocks noChangeArrowheads="1"/>
          </p:cNvSpPr>
          <p:nvPr/>
        </p:nvSpPr>
        <p:spPr bwMode="auto">
          <a:xfrm>
            <a:off x="685800" y="249238"/>
            <a:ext cx="77724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None/>
            </a:pPr>
            <a:r>
              <a:rPr lang="ja-JP" altLang="en-US" sz="2800">
                <a:solidFill>
                  <a:schemeClr val="tx2"/>
                </a:solidFill>
              </a:rPr>
              <a:t>ユーザーホーム　ユースケースシナリオ</a:t>
            </a:r>
            <a:endParaRPr lang="en-US" altLang="ja-JP" sz="2800">
              <a:solidFill>
                <a:schemeClr val="tx2"/>
              </a:solidFill>
            </a:endParaRPr>
          </a:p>
        </p:txBody>
      </p:sp>
    </p:spTree>
    <p:extLst>
      <p:ext uri="{BB962C8B-B14F-4D97-AF65-F5344CB8AC3E}">
        <p14:creationId xmlns:p14="http://schemas.microsoft.com/office/powerpoint/2010/main" val="3149293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47" name="Group 31">
            <a:extLst>
              <a:ext uri="{FF2B5EF4-FFF2-40B4-BE49-F238E27FC236}">
                <a16:creationId xmlns:a16="http://schemas.microsoft.com/office/drawing/2014/main" xmlns="" id="{D161B18E-35BA-4C5D-AD13-A74BFAA78343}"/>
              </a:ext>
            </a:extLst>
          </p:cNvPr>
          <p:cNvGraphicFramePr>
            <a:graphicFrameLocks noGrp="1"/>
          </p:cNvGraphicFramePr>
          <p:nvPr>
            <p:extLst>
              <p:ext uri="{D42A27DB-BD31-4B8C-83A1-F6EECF244321}">
                <p14:modId xmlns:p14="http://schemas.microsoft.com/office/powerpoint/2010/main" val="383115795"/>
              </p:ext>
            </p:extLst>
          </p:nvPr>
        </p:nvGraphicFramePr>
        <p:xfrm>
          <a:off x="900113" y="1316038"/>
          <a:ext cx="7632700" cy="5029088"/>
        </p:xfrm>
        <a:graphic>
          <a:graphicData uri="http://schemas.openxmlformats.org/drawingml/2006/table">
            <a:tbl>
              <a:tblPr/>
              <a:tblGrid>
                <a:gridCol w="2089150">
                  <a:extLst>
                    <a:ext uri="{9D8B030D-6E8A-4147-A177-3AD203B41FA5}">
                      <a16:colId xmlns:a16="http://schemas.microsoft.com/office/drawing/2014/main" xmlns="" val="20000"/>
                    </a:ext>
                  </a:extLst>
                </a:gridCol>
                <a:gridCol w="5543550">
                  <a:extLst>
                    <a:ext uri="{9D8B030D-6E8A-4147-A177-3AD203B41FA5}">
                      <a16:colId xmlns:a16="http://schemas.microsoft.com/office/drawing/2014/main" xmlns="" val="20001"/>
                    </a:ext>
                  </a:extLst>
                </a:gridCol>
              </a:tblGrid>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ユースケース名</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対局</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構成要素名</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クライアントプログラム</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関連ユースケース</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ユーザーホーム、結果</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アクター名</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説明</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xmlns="" val="10003"/>
                  </a:ext>
                </a:extLst>
              </a:tr>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ユーザー</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オセロゲームを行うユーザー</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サーバー</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ネットワークオセロ対局を行うためのゲームサーバー</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243819">
                <a:tc gridSpan="2">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シナリオ</a:t>
                      </a:r>
                    </a:p>
                  </a:txBody>
                  <a:tcPr marT="45713" marB="45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hMerge="1">
                  <a:txBody>
                    <a:bodyPr/>
                    <a:lstStyle/>
                    <a:p>
                      <a:endParaRPr kumimoji="1" lang="ja-JP" altLang="en-US"/>
                    </a:p>
                  </a:txBody>
                  <a:tcPr/>
                </a:tc>
                <a:extLst>
                  <a:ext uri="{0D108BD9-81ED-4DB2-BD59-A6C34878D82A}">
                    <a16:rowId xmlns:a16="http://schemas.microsoft.com/office/drawing/2014/main" xmlns="" val="10006"/>
                  </a:ext>
                </a:extLst>
              </a:tr>
              <a:tr h="1109490">
                <a:tc gridSpan="2">
                  <a:txBody>
                    <a:bodyPr/>
                    <a:lstStyle>
                      <a:lvl1pPr marL="533400" indent="-533400"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rgbClr val="000000"/>
                          </a:solidFill>
                          <a:effectLst/>
                          <a:latin typeface="Times New Roman"/>
                          <a:ea typeface="ＭＳ Ｐゴシック"/>
                        </a:rPr>
                        <a:t>クライアントプログラムはサーバーから対局準備が完了しているユーザー一覧を受信する。</a:t>
                      </a:r>
                      <a:endParaRPr kumimoji="1" lang="en-US" altLang="ja-JP" sz="1000" b="0" i="0" u="none" strike="noStrike" cap="none" normalizeH="0" baseline="0" dirty="0">
                        <a:ln>
                          <a:noFill/>
                        </a:ln>
                        <a:solidFill>
                          <a:srgbClr val="000000"/>
                        </a:solidFill>
                        <a:effectLst/>
                        <a:latin typeface="Times New Roman"/>
                        <a:ea typeface="ＭＳ Ｐゴシック"/>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rgbClr val="000000"/>
                          </a:solidFill>
                          <a:effectLst/>
                          <a:latin typeface="Times New Roman"/>
                          <a:ea typeface="ＭＳ Ｐゴシック"/>
                        </a:rPr>
                        <a:t>クライアントプログラムはユーザーの一覧を受信する。この時、クライアントプログラムがサーバーから対局の申し出を受けた場合、</a:t>
                      </a:r>
                      <a:r>
                        <a:rPr kumimoji="1" lang="en-US" altLang="ja-JP" sz="1000" b="0" i="0" u="none" strike="noStrike" cap="none" normalizeH="0" baseline="0" dirty="0">
                          <a:ln>
                            <a:noFill/>
                          </a:ln>
                          <a:solidFill>
                            <a:srgbClr val="000000"/>
                          </a:solidFill>
                          <a:effectLst/>
                          <a:latin typeface="Times New Roman"/>
                          <a:ea typeface="ＭＳ Ｐゴシック"/>
                        </a:rPr>
                        <a:t>14.</a:t>
                      </a:r>
                      <a:r>
                        <a:rPr kumimoji="1" lang="ja-JP" altLang="en-US" sz="1000" b="0" i="0" u="none" strike="noStrike" cap="none" normalizeH="0" baseline="0" dirty="0">
                          <a:ln>
                            <a:noFill/>
                          </a:ln>
                          <a:solidFill>
                            <a:srgbClr val="000000"/>
                          </a:solidFill>
                          <a:effectLst/>
                          <a:latin typeface="Times New Roman"/>
                          <a:ea typeface="ＭＳ Ｐゴシック"/>
                        </a:rPr>
                        <a:t>に進む。</a:t>
                      </a:r>
                      <a:endParaRPr kumimoji="1" lang="en-US" altLang="ja-JP" sz="1000" b="0" i="0" u="none" strike="noStrike" cap="none" normalizeH="0" baseline="0" dirty="0">
                        <a:ln>
                          <a:noFill/>
                        </a:ln>
                        <a:solidFill>
                          <a:srgbClr val="000000"/>
                        </a:solidFill>
                        <a:effectLst/>
                        <a:latin typeface="Times New Roman"/>
                        <a:ea typeface="ＭＳ Ｐゴシック"/>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rgbClr val="000000"/>
                          </a:solidFill>
                          <a:effectLst/>
                          <a:latin typeface="Times New Roman"/>
                          <a:ea typeface="ＭＳ Ｐゴシック"/>
                        </a:rPr>
                        <a:t>ユーザーは対局したい相手を選び、クライアントプログラムはサーバーにその相手の名前を送信し、待ち状態へ移る。</a:t>
                      </a:r>
                      <a:endParaRPr kumimoji="1" lang="en-US" altLang="ja-JP" sz="1000" b="0" i="0" u="none" strike="noStrike" cap="none" normalizeH="0" baseline="0" dirty="0">
                        <a:ln>
                          <a:noFill/>
                        </a:ln>
                        <a:solidFill>
                          <a:srgbClr val="000000"/>
                        </a:solidFill>
                        <a:effectLst/>
                        <a:latin typeface="Times New Roman"/>
                        <a:ea typeface="ＭＳ Ｐゴシック"/>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rgbClr val="000000"/>
                          </a:solidFill>
                          <a:effectLst/>
                          <a:latin typeface="Times New Roman"/>
                          <a:ea typeface="ＭＳ Ｐゴシック"/>
                        </a:rPr>
                        <a:t>サーバーから申し出の結果を受け取り、待ち状態をやめる。受理されれば</a:t>
                      </a:r>
                      <a:r>
                        <a:rPr kumimoji="1" lang="en-US" altLang="ja-JP" sz="1000" b="0" i="0" u="none" strike="noStrike" cap="none" normalizeH="0" baseline="0" dirty="0">
                          <a:ln>
                            <a:noFill/>
                          </a:ln>
                          <a:solidFill>
                            <a:srgbClr val="000000"/>
                          </a:solidFill>
                          <a:effectLst/>
                          <a:latin typeface="Times New Roman"/>
                          <a:ea typeface="ＭＳ Ｐゴシック"/>
                        </a:rPr>
                        <a:t>5.</a:t>
                      </a:r>
                      <a:r>
                        <a:rPr kumimoji="1" lang="ja-JP" altLang="en-US" sz="1000" b="0" i="0" u="none" strike="noStrike" cap="none" normalizeH="0" baseline="0" dirty="0">
                          <a:ln>
                            <a:noFill/>
                          </a:ln>
                          <a:solidFill>
                            <a:srgbClr val="000000"/>
                          </a:solidFill>
                          <a:effectLst/>
                          <a:latin typeface="Times New Roman"/>
                          <a:ea typeface="ＭＳ Ｐゴシック"/>
                        </a:rPr>
                        <a:t>に進み、拒否されれば</a:t>
                      </a:r>
                      <a:r>
                        <a:rPr kumimoji="1" lang="en-US" altLang="ja-JP" sz="1000" b="0" i="0" u="none" strike="noStrike" cap="none" normalizeH="0" baseline="0" dirty="0">
                          <a:ln>
                            <a:noFill/>
                          </a:ln>
                          <a:solidFill>
                            <a:srgbClr val="000000"/>
                          </a:solidFill>
                          <a:effectLst/>
                          <a:latin typeface="Times New Roman"/>
                          <a:ea typeface="ＭＳ Ｐゴシック"/>
                        </a:rPr>
                        <a:t>1.</a:t>
                      </a:r>
                      <a:r>
                        <a:rPr kumimoji="1" lang="ja-JP" altLang="en-US" sz="1000" b="0" i="0" u="none" strike="noStrike" cap="none" normalizeH="0" baseline="0" dirty="0">
                          <a:ln>
                            <a:noFill/>
                          </a:ln>
                          <a:solidFill>
                            <a:srgbClr val="000000"/>
                          </a:solidFill>
                          <a:effectLst/>
                          <a:latin typeface="Times New Roman"/>
                          <a:ea typeface="ＭＳ Ｐゴシック"/>
                        </a:rPr>
                        <a:t>に戻る。</a:t>
                      </a:r>
                      <a:endParaRPr kumimoji="1" lang="en-US" altLang="ja-JP" sz="1000" b="0" i="0" u="none" strike="noStrike" cap="none" normalizeH="0" baseline="0" dirty="0">
                        <a:ln>
                          <a:noFill/>
                        </a:ln>
                        <a:solidFill>
                          <a:srgbClr val="000000"/>
                        </a:solidFill>
                        <a:effectLst/>
                        <a:latin typeface="Times New Roman"/>
                        <a:ea typeface="ＭＳ Ｐゴシック"/>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rgbClr val="000000"/>
                          </a:solidFill>
                          <a:effectLst/>
                          <a:latin typeface="Times New Roman"/>
                          <a:ea typeface="ＭＳ Ｐゴシック"/>
                        </a:rPr>
                        <a:t>クライアントプログラムはサーバーから先手後手の情報を受け取る。</a:t>
                      </a:r>
                      <a:endParaRPr kumimoji="1" lang="en-US" altLang="ja-JP" sz="1000" b="0" i="0" u="none" strike="noStrike" cap="none" normalizeH="0" baseline="0" dirty="0">
                        <a:ln>
                          <a:noFill/>
                        </a:ln>
                        <a:solidFill>
                          <a:srgbClr val="000000"/>
                        </a:solidFill>
                        <a:effectLst/>
                        <a:latin typeface="Times New Roman"/>
                        <a:ea typeface="ＭＳ Ｐゴシック"/>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rgbClr val="000000"/>
                          </a:solidFill>
                          <a:effectLst/>
                          <a:latin typeface="Times New Roman"/>
                          <a:ea typeface="ＭＳ Ｐゴシック"/>
                        </a:rPr>
                        <a:t>クライアントプログラムは局面を描画する。</a:t>
                      </a:r>
                      <a:endParaRPr kumimoji="1" lang="en-US" altLang="ja-JP" sz="1000" b="0" i="0" u="none" strike="noStrike" cap="none" normalizeH="0" baseline="0" dirty="0">
                        <a:ln>
                          <a:noFill/>
                        </a:ln>
                        <a:solidFill>
                          <a:srgbClr val="000000"/>
                        </a:solidFill>
                        <a:effectLst/>
                        <a:latin typeface="Times New Roman"/>
                        <a:ea typeface="ＭＳ Ｐゴシック"/>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rgbClr val="000000"/>
                          </a:solidFill>
                          <a:effectLst/>
                          <a:latin typeface="Times New Roman"/>
                          <a:ea typeface="ＭＳ Ｐゴシック"/>
                        </a:rPr>
                        <a:t>クライアントプログラムはプレイヤーの手順を確認する。プレイヤーの手順であれば</a:t>
                      </a:r>
                      <a:r>
                        <a:rPr kumimoji="1" lang="en-US" altLang="ja-JP" sz="1000" b="0" i="0" u="none" strike="noStrike" cap="none" normalizeH="0" baseline="0" dirty="0">
                          <a:ln>
                            <a:noFill/>
                          </a:ln>
                          <a:solidFill>
                            <a:srgbClr val="000000"/>
                          </a:solidFill>
                          <a:effectLst/>
                          <a:latin typeface="Times New Roman"/>
                          <a:ea typeface="ＭＳ Ｐゴシック"/>
                        </a:rPr>
                        <a:t>8.</a:t>
                      </a:r>
                      <a:r>
                        <a:rPr kumimoji="1" lang="ja-JP" altLang="en-US" sz="1000" b="0" i="0" u="none" strike="noStrike" cap="none" normalizeH="0" baseline="0" dirty="0">
                          <a:ln>
                            <a:noFill/>
                          </a:ln>
                          <a:solidFill>
                            <a:srgbClr val="000000"/>
                          </a:solidFill>
                          <a:effectLst/>
                          <a:latin typeface="Times New Roman"/>
                          <a:ea typeface="ＭＳ Ｐゴシック"/>
                        </a:rPr>
                        <a:t>に進み、相手の手順であれば</a:t>
                      </a:r>
                      <a:r>
                        <a:rPr kumimoji="1" lang="en-US" altLang="ja-JP" sz="1000" b="0" i="0" u="none" strike="noStrike" cap="none" normalizeH="0" baseline="0" dirty="0">
                          <a:ln>
                            <a:noFill/>
                          </a:ln>
                          <a:solidFill>
                            <a:srgbClr val="000000"/>
                          </a:solidFill>
                          <a:effectLst/>
                          <a:latin typeface="Times New Roman"/>
                          <a:ea typeface="ＭＳ Ｐゴシック"/>
                        </a:rPr>
                        <a:t>10.</a:t>
                      </a:r>
                      <a:r>
                        <a:rPr kumimoji="1" lang="ja-JP" altLang="en-US" sz="1000" b="0" i="0" u="none" strike="noStrike" cap="none" normalizeH="0" baseline="0" dirty="0">
                          <a:ln>
                            <a:noFill/>
                          </a:ln>
                          <a:solidFill>
                            <a:srgbClr val="000000"/>
                          </a:solidFill>
                          <a:effectLst/>
                          <a:latin typeface="Times New Roman"/>
                          <a:ea typeface="ＭＳ Ｐゴシック"/>
                        </a:rPr>
                        <a:t>に進む。</a:t>
                      </a:r>
                      <a:endParaRPr kumimoji="1" lang="en-US" altLang="ja-JP" sz="1000" b="0" i="0" u="none" strike="noStrike" cap="none" normalizeH="0" baseline="0" dirty="0">
                        <a:ln>
                          <a:noFill/>
                        </a:ln>
                        <a:solidFill>
                          <a:srgbClr val="000000"/>
                        </a:solidFill>
                        <a:effectLst/>
                        <a:latin typeface="Times New Roman"/>
                        <a:ea typeface="ＭＳ Ｐゴシック"/>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rgbClr val="000000"/>
                          </a:solidFill>
                          <a:effectLst/>
                          <a:latin typeface="Times New Roman"/>
                          <a:ea typeface="ＭＳ Ｐゴシック"/>
                        </a:rPr>
                        <a:t>プレイヤーはクライアントプログラムに対して操作を行う。</a:t>
                      </a:r>
                      <a:endParaRPr kumimoji="1" lang="en-US" altLang="ja-JP" sz="1000" b="0" i="0" u="none" strike="noStrike" cap="none" normalizeH="0" baseline="0" dirty="0">
                        <a:ln>
                          <a:noFill/>
                        </a:ln>
                        <a:solidFill>
                          <a:srgbClr val="000000"/>
                        </a:solidFill>
                        <a:effectLst/>
                        <a:latin typeface="Times New Roman"/>
                        <a:ea typeface="ＭＳ Ｐゴシック"/>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rgbClr val="000000"/>
                          </a:solidFill>
                          <a:effectLst/>
                          <a:latin typeface="Times New Roman"/>
                          <a:ea typeface="ＭＳ Ｐゴシック"/>
                        </a:rPr>
                        <a:t>クライアントプログラムはプレイヤーの操作を受け、サーバーに送信する。</a:t>
                      </a:r>
                      <a:r>
                        <a:rPr kumimoji="1" lang="en-US" altLang="ja-JP" sz="1000" b="0" i="0" u="none" strike="noStrike" cap="none" normalizeH="0" baseline="0" dirty="0">
                          <a:ln>
                            <a:noFill/>
                          </a:ln>
                          <a:solidFill>
                            <a:srgbClr val="000000"/>
                          </a:solidFill>
                          <a:effectLst/>
                          <a:latin typeface="Times New Roman"/>
                          <a:ea typeface="ＭＳ Ｐゴシック"/>
                        </a:rPr>
                        <a:t>12.</a:t>
                      </a:r>
                      <a:r>
                        <a:rPr kumimoji="1" lang="ja-JP" altLang="en-US" sz="1000" b="0" i="0" u="none" strike="noStrike" cap="none" normalizeH="0" baseline="0" dirty="0">
                          <a:ln>
                            <a:noFill/>
                          </a:ln>
                          <a:solidFill>
                            <a:srgbClr val="000000"/>
                          </a:solidFill>
                          <a:effectLst/>
                          <a:latin typeface="Times New Roman"/>
                          <a:ea typeface="ＭＳ Ｐゴシック"/>
                        </a:rPr>
                        <a:t>に進む。</a:t>
                      </a:r>
                      <a:endParaRPr kumimoji="1" lang="en-US" altLang="ja-JP" sz="1000" b="0" i="0" u="none" strike="noStrike" cap="none" normalizeH="0" baseline="0" dirty="0">
                        <a:ln>
                          <a:noFill/>
                        </a:ln>
                        <a:solidFill>
                          <a:srgbClr val="000000"/>
                        </a:solidFill>
                        <a:effectLst/>
                        <a:latin typeface="Times New Roman"/>
                        <a:ea typeface="ＭＳ Ｐゴシック"/>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rgbClr val="000000"/>
                          </a:solidFill>
                          <a:effectLst/>
                          <a:latin typeface="Times New Roman"/>
                          <a:ea typeface="ＭＳ Ｐゴシック"/>
                        </a:rPr>
                        <a:t>クライアントプログラムはサーバーから</a:t>
                      </a:r>
                      <a:r>
                        <a:rPr kumimoji="1" lang="ja-JP" altLang="en-US" sz="1000" b="0" i="0" u="none" strike="noStrike" cap="none" normalizeH="0" baseline="0" dirty="0" smtClean="0">
                          <a:ln>
                            <a:noFill/>
                          </a:ln>
                          <a:solidFill>
                            <a:srgbClr val="000000"/>
                          </a:solidFill>
                          <a:effectLst/>
                          <a:latin typeface="Times New Roman"/>
                          <a:ea typeface="ＭＳ Ｐゴシック"/>
                        </a:rPr>
                        <a:t>相手の操作情報</a:t>
                      </a:r>
                      <a:r>
                        <a:rPr kumimoji="1" lang="ja-JP" altLang="en-US" sz="1000" b="0" i="0" u="none" strike="noStrike" cap="none" normalizeH="0" baseline="0" dirty="0">
                          <a:ln>
                            <a:noFill/>
                          </a:ln>
                          <a:solidFill>
                            <a:srgbClr val="000000"/>
                          </a:solidFill>
                          <a:effectLst/>
                          <a:latin typeface="Times New Roman"/>
                          <a:ea typeface="ＭＳ Ｐゴシック"/>
                        </a:rPr>
                        <a:t>を受信する。</a:t>
                      </a:r>
                      <a:endParaRPr kumimoji="1" lang="en-US" altLang="ja-JP" sz="1000" b="0" i="0" u="none" strike="noStrike" cap="none" normalizeH="0" baseline="0" dirty="0">
                        <a:ln>
                          <a:noFill/>
                        </a:ln>
                        <a:solidFill>
                          <a:srgbClr val="000000"/>
                        </a:solidFill>
                        <a:effectLst/>
                        <a:latin typeface="Times New Roman"/>
                        <a:ea typeface="ＭＳ Ｐゴシック"/>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rgbClr val="000000"/>
                          </a:solidFill>
                          <a:effectLst/>
                          <a:latin typeface="Times New Roman"/>
                          <a:ea typeface="ＭＳ Ｐゴシック"/>
                        </a:rPr>
                        <a:t>クライアントプログラムは操作情報を描画する。</a:t>
                      </a:r>
                      <a:endParaRPr kumimoji="1" lang="en-US" altLang="ja-JP" sz="1000" b="0" i="0" u="none" strike="noStrike" cap="none" normalizeH="0" baseline="0" dirty="0">
                        <a:ln>
                          <a:noFill/>
                        </a:ln>
                        <a:solidFill>
                          <a:srgbClr val="000000"/>
                        </a:solidFill>
                        <a:effectLst/>
                        <a:latin typeface="Times New Roman"/>
                        <a:ea typeface="ＭＳ Ｐゴシック"/>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rgbClr val="000000"/>
                          </a:solidFill>
                          <a:effectLst/>
                          <a:latin typeface="Times New Roman"/>
                          <a:ea typeface="ＭＳ Ｐゴシック"/>
                        </a:rPr>
                        <a:t>クライアントプログラムは対局が終了しているかを確認する。終了していない場合は</a:t>
                      </a:r>
                      <a:r>
                        <a:rPr kumimoji="1" lang="en-US" altLang="ja-JP" sz="1000" b="0" i="0" u="none" strike="noStrike" cap="none" normalizeH="0" baseline="0" dirty="0">
                          <a:ln>
                            <a:noFill/>
                          </a:ln>
                          <a:solidFill>
                            <a:srgbClr val="000000"/>
                          </a:solidFill>
                          <a:effectLst/>
                          <a:latin typeface="Times New Roman"/>
                          <a:ea typeface="ＭＳ Ｐゴシック"/>
                        </a:rPr>
                        <a:t>9</a:t>
                      </a:r>
                      <a:r>
                        <a:rPr kumimoji="1" lang="ja-JP" altLang="en-US" sz="1000" b="0" i="0" u="none" strike="noStrike" cap="none" normalizeH="0" baseline="0" dirty="0">
                          <a:ln>
                            <a:noFill/>
                          </a:ln>
                          <a:solidFill>
                            <a:srgbClr val="000000"/>
                          </a:solidFill>
                          <a:effectLst/>
                          <a:latin typeface="Times New Roman"/>
                          <a:ea typeface="ＭＳ Ｐゴシック"/>
                        </a:rPr>
                        <a:t>に戻る。</a:t>
                      </a:r>
                      <a:endParaRPr kumimoji="1" lang="en-US" altLang="ja-JP" sz="1000" b="0" i="0" u="none" strike="noStrike" cap="none" normalizeH="0" baseline="0" dirty="0">
                        <a:ln>
                          <a:noFill/>
                        </a:ln>
                        <a:solidFill>
                          <a:srgbClr val="000000"/>
                        </a:solidFill>
                        <a:effectLst/>
                        <a:latin typeface="Times New Roman"/>
                        <a:ea typeface="ＭＳ Ｐゴシック"/>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rgbClr val="000000"/>
                          </a:solidFill>
                          <a:effectLst/>
                          <a:latin typeface="Times New Roman"/>
                          <a:ea typeface="ＭＳ Ｐゴシック"/>
                        </a:rPr>
                        <a:t>対局が終了したので、結果確認へ移る。</a:t>
                      </a:r>
                      <a:endParaRPr kumimoji="1" lang="en-US" altLang="ja-JP" sz="1000" b="0" i="0" u="none" strike="noStrike" cap="none" normalizeH="0" baseline="0" dirty="0">
                        <a:ln>
                          <a:noFill/>
                        </a:ln>
                        <a:solidFill>
                          <a:srgbClr val="000000"/>
                        </a:solidFill>
                        <a:effectLst/>
                        <a:latin typeface="Times New Roman"/>
                        <a:ea typeface="ＭＳ Ｐゴシック"/>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rgbClr val="000000"/>
                          </a:solidFill>
                          <a:effectLst/>
                          <a:latin typeface="Times New Roman"/>
                          <a:ea typeface="ＭＳ Ｐゴシック"/>
                        </a:rPr>
                        <a:t>クライアントプログラムは、「対局する」、「対局しない」を表示する。</a:t>
                      </a:r>
                      <a:endParaRPr kumimoji="1" lang="en-US" altLang="ja-JP" sz="1000" b="0" i="0" u="none" strike="noStrike" cap="none" normalizeH="0" baseline="0" dirty="0">
                        <a:ln>
                          <a:noFill/>
                        </a:ln>
                        <a:solidFill>
                          <a:srgbClr val="000000"/>
                        </a:solidFill>
                        <a:effectLst/>
                        <a:latin typeface="Times New Roman"/>
                        <a:ea typeface="ＭＳ Ｐゴシック"/>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rgbClr val="000000"/>
                          </a:solidFill>
                          <a:effectLst/>
                          <a:latin typeface="Times New Roman"/>
                          <a:ea typeface="ＭＳ Ｐゴシック"/>
                        </a:rPr>
                        <a:t>ユーザーは「対局する」、「対局しない」を選択する。</a:t>
                      </a:r>
                      <a:endParaRPr kumimoji="1" lang="en-US" altLang="ja-JP" sz="1000" b="0" i="0" u="none" strike="noStrike" cap="none" normalizeH="0" baseline="0" dirty="0">
                        <a:ln>
                          <a:noFill/>
                        </a:ln>
                        <a:solidFill>
                          <a:srgbClr val="000000"/>
                        </a:solidFill>
                        <a:effectLst/>
                        <a:latin typeface="Times New Roman"/>
                        <a:ea typeface="ＭＳ Ｐゴシック"/>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rgbClr val="000000"/>
                          </a:solidFill>
                          <a:effectLst/>
                          <a:latin typeface="Times New Roman"/>
                          <a:ea typeface="ＭＳ Ｐゴシック"/>
                        </a:rPr>
                        <a:t>ユーザーが「対局する」を選択した場合、クライアントプログラムはサーバーに通知する。</a:t>
                      </a:r>
                      <a:r>
                        <a:rPr kumimoji="1" lang="en-US" altLang="ja-JP" sz="1000" b="0" i="0" u="none" strike="noStrike" cap="none" normalizeH="0" baseline="0" dirty="0">
                          <a:ln>
                            <a:noFill/>
                          </a:ln>
                          <a:solidFill>
                            <a:srgbClr val="000000"/>
                          </a:solidFill>
                          <a:effectLst/>
                          <a:latin typeface="Times New Roman"/>
                          <a:ea typeface="ＭＳ Ｐゴシック"/>
                        </a:rPr>
                        <a:t>5.</a:t>
                      </a:r>
                      <a:r>
                        <a:rPr kumimoji="1" lang="ja-JP" altLang="en-US" sz="1000" b="0" i="0" u="none" strike="noStrike" cap="none" normalizeH="0" baseline="0" dirty="0">
                          <a:ln>
                            <a:noFill/>
                          </a:ln>
                          <a:solidFill>
                            <a:srgbClr val="000000"/>
                          </a:solidFill>
                          <a:effectLst/>
                          <a:latin typeface="Times New Roman"/>
                          <a:ea typeface="ＭＳ Ｐゴシック"/>
                        </a:rPr>
                        <a:t>に戻る。</a:t>
                      </a:r>
                      <a:endParaRPr kumimoji="1" lang="en-US" altLang="ja-JP" sz="1000" b="0" i="0" u="none" strike="noStrike" cap="none" normalizeH="0" baseline="0" dirty="0">
                        <a:ln>
                          <a:noFill/>
                        </a:ln>
                        <a:solidFill>
                          <a:srgbClr val="000000"/>
                        </a:solidFill>
                        <a:effectLst/>
                        <a:latin typeface="Times New Roman"/>
                        <a:ea typeface="ＭＳ Ｐゴシック"/>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rgbClr val="000000"/>
                          </a:solidFill>
                          <a:effectLst/>
                          <a:latin typeface="Times New Roman"/>
                          <a:ea typeface="ＭＳ Ｐゴシック"/>
                        </a:rPr>
                        <a:t>ユーザーが「対局しない」を選択した場合、クライアントプログラムはサーバーに通知する。</a:t>
                      </a:r>
                      <a:r>
                        <a:rPr kumimoji="1" lang="en-US" altLang="ja-JP" sz="1000" b="0" i="0" u="none" strike="noStrike" cap="none" normalizeH="0" baseline="0" dirty="0">
                          <a:ln>
                            <a:noFill/>
                          </a:ln>
                          <a:solidFill>
                            <a:srgbClr val="000000"/>
                          </a:solidFill>
                          <a:effectLst/>
                          <a:latin typeface="Times New Roman"/>
                          <a:ea typeface="ＭＳ Ｐゴシック"/>
                        </a:rPr>
                        <a:t>2.</a:t>
                      </a:r>
                      <a:r>
                        <a:rPr kumimoji="1" lang="ja-JP" altLang="en-US" sz="1000" b="0" i="0" u="none" strike="noStrike" cap="none" normalizeH="0" baseline="0" dirty="0">
                          <a:ln>
                            <a:noFill/>
                          </a:ln>
                          <a:solidFill>
                            <a:srgbClr val="000000"/>
                          </a:solidFill>
                          <a:effectLst/>
                          <a:latin typeface="Times New Roman"/>
                          <a:ea typeface="ＭＳ Ｐゴシック"/>
                        </a:rPr>
                        <a:t>に戻る。</a:t>
                      </a:r>
                      <a:endParaRPr kumimoji="1" lang="en-US" altLang="ja-JP" sz="1000" b="0" i="0" u="none" strike="noStrike" cap="none" normalizeH="0" baseline="0" dirty="0">
                        <a:ln>
                          <a:noFill/>
                        </a:ln>
                        <a:solidFill>
                          <a:srgbClr val="000000"/>
                        </a:solidFill>
                        <a:effectLst/>
                        <a:latin typeface="Times New Roman"/>
                        <a:ea typeface="ＭＳ Ｐゴシック"/>
                      </a:endParaRPr>
                    </a:p>
                  </a:txBody>
                  <a:tcPr marT="45713" marB="45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extLst>
                  <a:ext uri="{0D108BD9-81ED-4DB2-BD59-A6C34878D82A}">
                    <a16:rowId xmlns:a16="http://schemas.microsoft.com/office/drawing/2014/main" xmlns="" val="10007"/>
                  </a:ext>
                </a:extLst>
              </a:tr>
            </a:tbl>
          </a:graphicData>
        </a:graphic>
      </p:graphicFrame>
      <p:sp>
        <p:nvSpPr>
          <p:cNvPr id="3101" name="Rectangle 26">
            <a:extLst>
              <a:ext uri="{FF2B5EF4-FFF2-40B4-BE49-F238E27FC236}">
                <a16:creationId xmlns:a16="http://schemas.microsoft.com/office/drawing/2014/main" xmlns="" id="{168D2E2F-2EFB-46AC-8F78-698450C96531}"/>
              </a:ext>
            </a:extLst>
          </p:cNvPr>
          <p:cNvSpPr>
            <a:spLocks noChangeArrowheads="1"/>
          </p:cNvSpPr>
          <p:nvPr/>
        </p:nvSpPr>
        <p:spPr bwMode="auto">
          <a:xfrm>
            <a:off x="685800" y="249238"/>
            <a:ext cx="77724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ja-JP" altLang="en-US" sz="2800" dirty="0">
                <a:solidFill>
                  <a:schemeClr val="tx2"/>
                </a:solidFill>
              </a:rPr>
              <a:t>対局　ユースケースシナリオ</a:t>
            </a:r>
            <a:endParaRPr lang="en-US" altLang="ja-JP" sz="2800" dirty="0">
              <a:solidFill>
                <a:schemeClr val="tx2"/>
              </a:solidFill>
            </a:endParaRPr>
          </a:p>
        </p:txBody>
      </p:sp>
    </p:spTree>
    <p:extLst>
      <p:ext uri="{BB962C8B-B14F-4D97-AF65-F5344CB8AC3E}">
        <p14:creationId xmlns:p14="http://schemas.microsoft.com/office/powerpoint/2010/main" val="3147177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47" name="Group 31">
            <a:extLst>
              <a:ext uri="{FF2B5EF4-FFF2-40B4-BE49-F238E27FC236}">
                <a16:creationId xmlns:a16="http://schemas.microsoft.com/office/drawing/2014/main" xmlns="" id="{D161B18E-35BA-4C5D-AD13-A74BFAA78343}"/>
              </a:ext>
            </a:extLst>
          </p:cNvPr>
          <p:cNvGraphicFramePr>
            <a:graphicFrameLocks noGrp="1"/>
          </p:cNvGraphicFramePr>
          <p:nvPr>
            <p:extLst>
              <p:ext uri="{D42A27DB-BD31-4B8C-83A1-F6EECF244321}">
                <p14:modId xmlns:p14="http://schemas.microsoft.com/office/powerpoint/2010/main" val="1103226092"/>
              </p:ext>
            </p:extLst>
          </p:nvPr>
        </p:nvGraphicFramePr>
        <p:xfrm>
          <a:off x="900113" y="1316038"/>
          <a:ext cx="7632700" cy="3017408"/>
        </p:xfrm>
        <a:graphic>
          <a:graphicData uri="http://schemas.openxmlformats.org/drawingml/2006/table">
            <a:tbl>
              <a:tblPr/>
              <a:tblGrid>
                <a:gridCol w="2089150">
                  <a:extLst>
                    <a:ext uri="{9D8B030D-6E8A-4147-A177-3AD203B41FA5}">
                      <a16:colId xmlns:a16="http://schemas.microsoft.com/office/drawing/2014/main" xmlns="" val="20000"/>
                    </a:ext>
                  </a:extLst>
                </a:gridCol>
                <a:gridCol w="5543550">
                  <a:extLst>
                    <a:ext uri="{9D8B030D-6E8A-4147-A177-3AD203B41FA5}">
                      <a16:colId xmlns:a16="http://schemas.microsoft.com/office/drawing/2014/main" xmlns="" val="20001"/>
                    </a:ext>
                  </a:extLst>
                </a:gridCol>
              </a:tblGrid>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ユースケース名</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rgbClr val="000000"/>
                          </a:solidFill>
                          <a:effectLst/>
                          <a:latin typeface="Times New Roman"/>
                          <a:ea typeface="ＭＳ Ｐゴシック"/>
                        </a:rPr>
                        <a:t>成績参照</a:t>
                      </a:r>
                      <a:endPar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構成要素名</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rgbClr val="000000"/>
                          </a:solidFill>
                          <a:effectLst/>
                          <a:latin typeface="Times New Roman"/>
                          <a:ea typeface="ＭＳ Ｐゴシック"/>
                        </a:rPr>
                        <a:t>クライアントプログラム</a:t>
                      </a:r>
                      <a:endPar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関連ユースケース</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err="1">
                          <a:ln>
                            <a:noFill/>
                          </a:ln>
                          <a:solidFill>
                            <a:srgbClr val="000000"/>
                          </a:solidFill>
                          <a:effectLst/>
                          <a:latin typeface="Times New Roman"/>
                          <a:ea typeface="ＭＳ Ｐゴシック"/>
                        </a:rPr>
                        <a:t>ユーザーホーム</a:t>
                      </a:r>
                      <a:endParaRPr kumimoji="1" lang="en-US" altLang="ja-JP" sz="1000" b="0" i="0" u="none" strike="noStrike" cap="none" normalizeH="0" baseline="0" err="1">
                        <a:ln>
                          <a:noFill/>
                        </a:ln>
                        <a:solidFill>
                          <a:schemeClr val="tx1"/>
                        </a:solidFill>
                        <a:effectLst/>
                        <a:latin typeface="Times New Roman" panose="02020603050405020304" pitchFamily="18" charset="0"/>
                        <a:ea typeface="ＭＳ Ｐゴシック" panose="020B0600070205080204" pitchFamily="50" charset="-128"/>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アクター名</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説明</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xmlns="" val="10003"/>
                  </a:ext>
                </a:extLst>
              </a:tr>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rgbClr val="000000"/>
                          </a:solidFill>
                          <a:effectLst/>
                          <a:latin typeface="Times New Roman"/>
                          <a:ea typeface="ＭＳ Ｐゴシック"/>
                        </a:rPr>
                        <a:t>ユーザー</a:t>
                      </a:r>
                      <a:endPar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rgbClr val="000000"/>
                          </a:solidFill>
                          <a:effectLst/>
                          <a:latin typeface="Times New Roman"/>
                          <a:ea typeface="ＭＳ Ｐゴシック"/>
                        </a:rPr>
                        <a:t>ログイン後のユーザーが自分の対局記録、成績を参照する。</a:t>
                      </a:r>
                      <a:endPar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rgbClr val="000000"/>
                          </a:solidFill>
                          <a:effectLst/>
                          <a:latin typeface="Times New Roman"/>
                          <a:ea typeface="ＭＳ Ｐゴシック"/>
                        </a:rPr>
                        <a:t>サーバー</a:t>
                      </a:r>
                      <a:endPar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rgbClr val="000000"/>
                          </a:solidFill>
                          <a:effectLst/>
                          <a:latin typeface="Times New Roman"/>
                          <a:ea typeface="ＭＳ Ｐゴシック"/>
                        </a:rPr>
                        <a:t>接続しているクライアントのアカウント情報を送信する。</a:t>
                      </a:r>
                      <a:endPar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243819">
                <a:tc gridSpan="2">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シナリオ</a:t>
                      </a:r>
                    </a:p>
                  </a:txBody>
                  <a:tcPr marT="45713" marB="45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hMerge="1">
                  <a:txBody>
                    <a:bodyPr/>
                    <a:lstStyle/>
                    <a:p>
                      <a:endParaRPr kumimoji="1" lang="ja-JP" altLang="en-US"/>
                    </a:p>
                  </a:txBody>
                  <a:tcPr/>
                </a:tc>
                <a:extLst>
                  <a:ext uri="{0D108BD9-81ED-4DB2-BD59-A6C34878D82A}">
                    <a16:rowId xmlns:a16="http://schemas.microsoft.com/office/drawing/2014/main" xmlns="" val="10006"/>
                  </a:ext>
                </a:extLst>
              </a:tr>
              <a:tr h="1109490">
                <a:tc gridSpan="2">
                  <a:txBody>
                    <a:bodyPr/>
                    <a:lstStyle>
                      <a:lvl1pPr marL="533400" indent="-533400"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en-US" altLang="ja-JP" sz="1000" b="0" i="0" u="none" strike="noStrike" cap="none" normalizeH="0" baseline="0" dirty="0" err="1" smtClean="0">
                          <a:ln>
                            <a:noFill/>
                          </a:ln>
                          <a:solidFill>
                            <a:srgbClr val="000000"/>
                          </a:solidFill>
                          <a:effectLst/>
                          <a:latin typeface="Times New Roman"/>
                          <a:ea typeface="ＭＳ Ｐゴシック"/>
                        </a:rPr>
                        <a:t>サーバーはクライアントプログラムからログインしているアカウントの対局記録と成績</a:t>
                      </a:r>
                      <a:r>
                        <a:rPr kumimoji="1" lang="ja-JP" altLang="en-US" sz="1000" b="0" i="0" u="none" strike="noStrike" cap="none" normalizeH="0" baseline="0" smtClean="0">
                          <a:ln>
                            <a:noFill/>
                          </a:ln>
                          <a:solidFill>
                            <a:srgbClr val="000000"/>
                          </a:solidFill>
                          <a:effectLst/>
                          <a:latin typeface="Times New Roman"/>
                          <a:ea typeface="ＭＳ Ｐゴシック"/>
                        </a:rPr>
                        <a:t>（対局数、勝利数、敗北数、引き分け数、投了数、切断数）</a:t>
                      </a:r>
                      <a:r>
                        <a:rPr kumimoji="1" lang="en-US" altLang="ja-JP" sz="1000" b="0" i="0" u="none" strike="noStrike" cap="none" normalizeH="0" baseline="0" dirty="0" err="1" smtClean="0">
                          <a:ln>
                            <a:noFill/>
                          </a:ln>
                          <a:solidFill>
                            <a:srgbClr val="000000"/>
                          </a:solidFill>
                          <a:effectLst/>
                          <a:latin typeface="Times New Roman"/>
                          <a:ea typeface="ＭＳ Ｐゴシック"/>
                        </a:rPr>
                        <a:t>をクライアントプログラムに送信する</a:t>
                      </a:r>
                      <a:r>
                        <a:rPr kumimoji="1" lang="en-US" altLang="ja-JP" sz="1000" b="0" i="0" u="none" strike="noStrike" cap="none" normalizeH="0" baseline="0" dirty="0">
                          <a:ln>
                            <a:noFill/>
                          </a:ln>
                          <a:solidFill>
                            <a:srgbClr val="000000"/>
                          </a:solidFill>
                          <a:effectLst/>
                          <a:latin typeface="Times New Roman"/>
                          <a:ea typeface="ＭＳ Ｐゴシック"/>
                        </a:rPr>
                        <a:t>。</a:t>
                      </a:r>
                    </a:p>
                    <a:p>
                      <a:pPr marL="533400" marR="0" lvl="0" indent="-533400" algn="l" defTabSz="914400" eaLnBrk="0" fontAlgn="base" latinLnBrk="0" hangingPunct="0">
                        <a:lnSpc>
                          <a:spcPct val="100000"/>
                        </a:lnSpc>
                        <a:spcBef>
                          <a:spcPct val="20000"/>
                        </a:spcBef>
                        <a:spcAft>
                          <a:spcPct val="0"/>
                        </a:spcAft>
                        <a:buClrTx/>
                        <a:buSzTx/>
                        <a:buFontTx/>
                        <a:buAutoNum type="arabicPeriod"/>
                        <a:tabLst/>
                      </a:pPr>
                      <a:r>
                        <a:rPr kumimoji="1" lang="en-US" altLang="ja-JP" sz="1000" b="0" i="0" u="none" strike="noStrike" cap="none" normalizeH="0" baseline="0" dirty="0" err="1">
                          <a:ln>
                            <a:noFill/>
                          </a:ln>
                          <a:solidFill>
                            <a:srgbClr val="000000"/>
                          </a:solidFill>
                          <a:effectLst/>
                          <a:latin typeface="Times New Roman"/>
                          <a:ea typeface="ＭＳ Ｐゴシック"/>
                        </a:rPr>
                        <a:t>クライアントプログラムは受け取った情報を表示する</a:t>
                      </a:r>
                      <a:r>
                        <a:rPr kumimoji="1" lang="en-US" altLang="ja-JP" sz="1000" b="0" i="0" u="none" strike="noStrike" cap="none" normalizeH="0" baseline="0" dirty="0">
                          <a:ln>
                            <a:noFill/>
                          </a:ln>
                          <a:solidFill>
                            <a:srgbClr val="000000"/>
                          </a:solidFill>
                          <a:effectLst/>
                          <a:latin typeface="Times New Roman"/>
                          <a:ea typeface="ＭＳ Ｐゴシック"/>
                        </a:rPr>
                        <a:t>。</a:t>
                      </a:r>
                    </a:p>
                    <a:p>
                      <a:pPr marL="533400" marR="0" lvl="0" indent="-533400" algn="l" defTabSz="914400" eaLnBrk="0" fontAlgn="base" latinLnBrk="0" hangingPunct="0">
                        <a:lnSpc>
                          <a:spcPct val="100000"/>
                        </a:lnSpc>
                        <a:spcBef>
                          <a:spcPct val="20000"/>
                        </a:spcBef>
                        <a:spcAft>
                          <a:spcPct val="0"/>
                        </a:spcAft>
                        <a:buClrTx/>
                        <a:buSzTx/>
                        <a:buFontTx/>
                        <a:buAutoNum type="arabicPeriod"/>
                        <a:tabLst/>
                      </a:pPr>
                      <a:r>
                        <a:rPr kumimoji="1" lang="en-US" altLang="ja-JP" sz="1000" b="0" i="0" u="none" strike="noStrike" cap="none" normalizeH="0" baseline="0" dirty="0" err="1">
                          <a:ln>
                            <a:noFill/>
                          </a:ln>
                          <a:solidFill>
                            <a:srgbClr val="000000"/>
                          </a:solidFill>
                          <a:effectLst/>
                          <a:latin typeface="Times New Roman"/>
                          <a:ea typeface="ＭＳ Ｐゴシック"/>
                        </a:rPr>
                        <a:t>ユーザーはクライアントプログラムが表示した情報を閲覧する</a:t>
                      </a:r>
                      <a:r>
                        <a:rPr kumimoji="1" lang="en-US" altLang="ja-JP" sz="1000" b="0" i="0" u="none" strike="noStrike" cap="none" normalizeH="0" baseline="0" dirty="0">
                          <a:ln>
                            <a:noFill/>
                          </a:ln>
                          <a:solidFill>
                            <a:srgbClr val="000000"/>
                          </a:solidFill>
                          <a:effectLst/>
                          <a:latin typeface="Times New Roman"/>
                          <a:ea typeface="ＭＳ Ｐゴシック"/>
                        </a:rPr>
                        <a:t>。</a:t>
                      </a:r>
                    </a:p>
                    <a:p>
                      <a:pPr marL="533400" marR="0" lvl="0" indent="-533400" algn="l" defTabSz="914400" eaLnBrk="0" fontAlgn="base" latinLnBrk="0" hangingPunct="0">
                        <a:lnSpc>
                          <a:spcPct val="100000"/>
                        </a:lnSpc>
                        <a:spcBef>
                          <a:spcPct val="20000"/>
                        </a:spcBef>
                        <a:spcAft>
                          <a:spcPct val="0"/>
                        </a:spcAft>
                        <a:buClrTx/>
                        <a:buSzTx/>
                        <a:buFontTx/>
                        <a:buAutoNum type="arabicPeriod"/>
                        <a:tabLst/>
                      </a:pPr>
                      <a:r>
                        <a:rPr kumimoji="1" lang="en-US" altLang="ja-JP" sz="1000" b="0" i="0" u="none" strike="noStrike" cap="none" normalizeH="0" baseline="0" dirty="0">
                          <a:ln>
                            <a:noFill/>
                          </a:ln>
                          <a:solidFill>
                            <a:srgbClr val="000000"/>
                          </a:solidFill>
                          <a:effectLst/>
                          <a:latin typeface="Times New Roman"/>
                          <a:ea typeface="ＭＳ Ｐゴシック"/>
                        </a:rPr>
                        <a:t>ユーザーがユーザーホームに戻る場合は、戻るボタンを押す。5.に進む。</a:t>
                      </a:r>
                    </a:p>
                    <a:p>
                      <a:pPr marL="533400" marR="0" lvl="0" indent="-533400" algn="l" defTabSz="914400" eaLnBrk="0" fontAlgn="base" latinLnBrk="0" hangingPunct="0">
                        <a:lnSpc>
                          <a:spcPct val="100000"/>
                        </a:lnSpc>
                        <a:spcBef>
                          <a:spcPct val="20000"/>
                        </a:spcBef>
                        <a:spcAft>
                          <a:spcPct val="0"/>
                        </a:spcAft>
                        <a:buClrTx/>
                        <a:buSzTx/>
                        <a:buFontTx/>
                        <a:buAutoNum type="arabicPeriod"/>
                        <a:tabLst/>
                      </a:pPr>
                      <a:r>
                        <a:rPr kumimoji="1" lang="en-US" altLang="ja-JP" sz="1000" b="0" i="0" u="none" strike="noStrike" cap="none" normalizeH="0" baseline="0" dirty="0" err="1">
                          <a:ln>
                            <a:noFill/>
                          </a:ln>
                          <a:solidFill>
                            <a:srgbClr val="000000"/>
                          </a:solidFill>
                          <a:effectLst/>
                          <a:latin typeface="Times New Roman"/>
                          <a:ea typeface="ＭＳ Ｐゴシック"/>
                        </a:rPr>
                        <a:t>クライアントプログラムはユーザーホームに戻る</a:t>
                      </a:r>
                      <a:r>
                        <a:rPr kumimoji="1" lang="en-US" altLang="ja-JP" sz="1000" b="0" i="0" u="none" strike="noStrike" cap="none" normalizeH="0" baseline="0" dirty="0">
                          <a:ln>
                            <a:noFill/>
                          </a:ln>
                          <a:solidFill>
                            <a:srgbClr val="000000"/>
                          </a:solidFill>
                          <a:effectLst/>
                          <a:latin typeface="Times New Roman"/>
                          <a:ea typeface="ＭＳ Ｐゴシック"/>
                        </a:rPr>
                        <a:t>。</a:t>
                      </a:r>
                    </a:p>
                    <a:p>
                      <a:pPr marL="533400" marR="0" lvl="0" indent="-533400" algn="l" defTabSz="914400" eaLnBrk="0" fontAlgn="base" latinLnBrk="0" hangingPunct="0">
                        <a:lnSpc>
                          <a:spcPct val="100000"/>
                        </a:lnSpc>
                        <a:spcBef>
                          <a:spcPct val="20000"/>
                        </a:spcBef>
                        <a:spcAft>
                          <a:spcPct val="0"/>
                        </a:spcAft>
                        <a:buClrTx/>
                        <a:buSzTx/>
                        <a:buFontTx/>
                        <a:buAutoNum type="arabicPeriod"/>
                        <a:tabLst/>
                      </a:pPr>
                      <a:endParaRPr kumimoji="1" lang="en-US" altLang="ja-JP" sz="1000" b="0" i="0" u="none" strike="noStrike" cap="none" normalizeH="0" baseline="0" dirty="0">
                        <a:ln>
                          <a:noFill/>
                        </a:ln>
                        <a:solidFill>
                          <a:srgbClr val="000000"/>
                        </a:solidFill>
                        <a:effectLst/>
                        <a:latin typeface="Times New Roman"/>
                        <a:ea typeface="ＭＳ Ｐゴシック"/>
                      </a:endParaRPr>
                    </a:p>
                  </a:txBody>
                  <a:tcPr marT="45713" marB="45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extLst>
                  <a:ext uri="{0D108BD9-81ED-4DB2-BD59-A6C34878D82A}">
                    <a16:rowId xmlns:a16="http://schemas.microsoft.com/office/drawing/2014/main" xmlns="" val="10007"/>
                  </a:ext>
                </a:extLst>
              </a:tr>
            </a:tbl>
          </a:graphicData>
        </a:graphic>
      </p:graphicFrame>
      <p:sp>
        <p:nvSpPr>
          <p:cNvPr id="3101" name="Rectangle 26">
            <a:extLst>
              <a:ext uri="{FF2B5EF4-FFF2-40B4-BE49-F238E27FC236}">
                <a16:creationId xmlns:a16="http://schemas.microsoft.com/office/drawing/2014/main" xmlns="" id="{168D2E2F-2EFB-46AC-8F78-698450C96531}"/>
              </a:ext>
            </a:extLst>
          </p:cNvPr>
          <p:cNvSpPr>
            <a:spLocks noChangeArrowheads="1"/>
          </p:cNvSpPr>
          <p:nvPr/>
        </p:nvSpPr>
        <p:spPr bwMode="auto">
          <a:xfrm>
            <a:off x="685800" y="249238"/>
            <a:ext cx="77724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None/>
            </a:pPr>
            <a:r>
              <a:rPr lang="ja-JP" altLang="en-US" sz="2800">
                <a:solidFill>
                  <a:schemeClr val="tx2"/>
                </a:solidFill>
              </a:rPr>
              <a:t>成績参照　ユースケースシナリオ</a:t>
            </a:r>
            <a:endParaRPr lang="en-US" altLang="ja-JP" sz="2800">
              <a:solidFill>
                <a:schemeClr val="tx2"/>
              </a:solidFill>
            </a:endParaRPr>
          </a:p>
        </p:txBody>
      </p:sp>
    </p:spTree>
    <p:extLst>
      <p:ext uri="{BB962C8B-B14F-4D97-AF65-F5344CB8AC3E}">
        <p14:creationId xmlns:p14="http://schemas.microsoft.com/office/powerpoint/2010/main" val="2962766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47" name="Group 31">
            <a:extLst>
              <a:ext uri="{FF2B5EF4-FFF2-40B4-BE49-F238E27FC236}">
                <a16:creationId xmlns:a16="http://schemas.microsoft.com/office/drawing/2014/main" xmlns="" id="{D161B18E-35BA-4C5D-AD13-A74BFAA78343}"/>
              </a:ext>
            </a:extLst>
          </p:cNvPr>
          <p:cNvGraphicFramePr>
            <a:graphicFrameLocks noGrp="1"/>
          </p:cNvGraphicFramePr>
          <p:nvPr>
            <p:extLst>
              <p:ext uri="{D42A27DB-BD31-4B8C-83A1-F6EECF244321}">
                <p14:modId xmlns:p14="http://schemas.microsoft.com/office/powerpoint/2010/main" val="717303454"/>
              </p:ext>
            </p:extLst>
          </p:nvPr>
        </p:nvGraphicFramePr>
        <p:xfrm>
          <a:off x="900113" y="1316038"/>
          <a:ext cx="7632700" cy="2816272"/>
        </p:xfrm>
        <a:graphic>
          <a:graphicData uri="http://schemas.openxmlformats.org/drawingml/2006/table">
            <a:tbl>
              <a:tblPr/>
              <a:tblGrid>
                <a:gridCol w="2089150">
                  <a:extLst>
                    <a:ext uri="{9D8B030D-6E8A-4147-A177-3AD203B41FA5}">
                      <a16:colId xmlns:a16="http://schemas.microsoft.com/office/drawing/2014/main" xmlns="" val="20000"/>
                    </a:ext>
                  </a:extLst>
                </a:gridCol>
                <a:gridCol w="5543550">
                  <a:extLst>
                    <a:ext uri="{9D8B030D-6E8A-4147-A177-3AD203B41FA5}">
                      <a16:colId xmlns:a16="http://schemas.microsoft.com/office/drawing/2014/main" xmlns="" val="20001"/>
                    </a:ext>
                  </a:extLst>
                </a:gridCol>
              </a:tblGrid>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ユースケース名</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rgbClr val="000000"/>
                          </a:solidFill>
                          <a:effectLst/>
                          <a:latin typeface="Times New Roman"/>
                          <a:ea typeface="ＭＳ Ｐゴシック"/>
                        </a:rPr>
                        <a:t>結果表示</a:t>
                      </a:r>
                      <a:endPar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構成要素名</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rgbClr val="000000"/>
                          </a:solidFill>
                          <a:effectLst/>
                          <a:latin typeface="Times New Roman"/>
                          <a:ea typeface="ＭＳ Ｐゴシック"/>
                        </a:rPr>
                        <a:t>クライアントプログラム</a:t>
                      </a:r>
                      <a:endPar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関連ユースケース</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err="1">
                          <a:ln>
                            <a:noFill/>
                          </a:ln>
                          <a:solidFill>
                            <a:srgbClr val="000000"/>
                          </a:solidFill>
                          <a:effectLst/>
                          <a:latin typeface="Times New Roman"/>
                          <a:ea typeface="ＭＳ Ｐゴシック"/>
                        </a:rPr>
                        <a:t>対局、ユーザーホーム</a:t>
                      </a:r>
                      <a:endParaRPr kumimoji="1" lang="en-US" altLang="ja-JP" sz="1000" b="0" i="0" u="none" strike="noStrike" cap="none" normalizeH="0" baseline="0" err="1">
                        <a:ln>
                          <a:noFill/>
                        </a:ln>
                        <a:solidFill>
                          <a:schemeClr val="tx1"/>
                        </a:solidFill>
                        <a:effectLst/>
                        <a:latin typeface="Times New Roman" panose="02020603050405020304" pitchFamily="18" charset="0"/>
                        <a:ea typeface="ＭＳ Ｐゴシック" panose="020B0600070205080204" pitchFamily="50" charset="-128"/>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アクター名</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説明</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xmlns="" val="10003"/>
                  </a:ext>
                </a:extLst>
              </a:tr>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rgbClr val="000000"/>
                          </a:solidFill>
                          <a:effectLst/>
                          <a:latin typeface="Times New Roman"/>
                          <a:ea typeface="ＭＳ Ｐゴシック"/>
                        </a:rPr>
                        <a:t>ユーザー</a:t>
                      </a:r>
                      <a:endPar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rgbClr val="000000"/>
                          </a:solidFill>
                          <a:effectLst/>
                          <a:latin typeface="Times New Roman"/>
                          <a:ea typeface="ＭＳ Ｐゴシック"/>
                        </a:rPr>
                        <a:t>対局の結果を確認し、その後ユーザーホームに戻る。</a:t>
                      </a:r>
                      <a:endPar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43819">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rgbClr val="000000"/>
                          </a:solidFill>
                          <a:effectLst/>
                          <a:latin typeface="Times New Roman"/>
                          <a:ea typeface="ＭＳ Ｐゴシック"/>
                        </a:rPr>
                        <a:t>サーバー</a:t>
                      </a:r>
                      <a:endPar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rgbClr val="000000"/>
                          </a:solidFill>
                          <a:effectLst/>
                          <a:latin typeface="Times New Roman"/>
                          <a:ea typeface="ＭＳ Ｐゴシック"/>
                        </a:rPr>
                        <a:t>ユーザーの対局記録、成績に対局の結果を記録する。</a:t>
                      </a:r>
                      <a:endPar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243819">
                <a:tc gridSpan="2">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50" charset="-128"/>
                        </a:rPr>
                        <a:t>シナリオ</a:t>
                      </a:r>
                    </a:p>
                  </a:txBody>
                  <a:tcPr marT="45713" marB="45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hMerge="1">
                  <a:txBody>
                    <a:bodyPr/>
                    <a:lstStyle/>
                    <a:p>
                      <a:endParaRPr kumimoji="1" lang="ja-JP" altLang="en-US"/>
                    </a:p>
                  </a:txBody>
                  <a:tcPr/>
                </a:tc>
                <a:extLst>
                  <a:ext uri="{0D108BD9-81ED-4DB2-BD59-A6C34878D82A}">
                    <a16:rowId xmlns:a16="http://schemas.microsoft.com/office/drawing/2014/main" xmlns="" val="10006"/>
                  </a:ext>
                </a:extLst>
              </a:tr>
              <a:tr h="1109490">
                <a:tc gridSpan="2">
                  <a:txBody>
                    <a:bodyPr/>
                    <a:lstStyle>
                      <a:lvl1pPr marL="533400" indent="-533400"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en-US" altLang="ja-JP" sz="1000" b="0" i="0" u="none" strike="noStrike" cap="none" normalizeH="0" baseline="0" err="1">
                          <a:ln>
                            <a:noFill/>
                          </a:ln>
                          <a:solidFill>
                            <a:srgbClr val="000000"/>
                          </a:solidFill>
                          <a:effectLst/>
                          <a:latin typeface="Times New Roman"/>
                          <a:ea typeface="ＭＳ Ｐゴシック"/>
                        </a:rPr>
                        <a:t>クライアントプログラムは、対局の結果を表示する</a:t>
                      </a:r>
                      <a:r>
                        <a:rPr kumimoji="1" lang="en-US" altLang="ja-JP" sz="1000" b="0" i="0" u="none" strike="noStrike" cap="none" normalizeH="0" baseline="0">
                          <a:ln>
                            <a:noFill/>
                          </a:ln>
                          <a:solidFill>
                            <a:srgbClr val="000000"/>
                          </a:solidFill>
                          <a:effectLst/>
                          <a:latin typeface="Times New Roman"/>
                          <a:ea typeface="ＭＳ Ｐゴシック"/>
                        </a:rPr>
                        <a:t>。</a:t>
                      </a:r>
                    </a:p>
                    <a:p>
                      <a:pPr marL="533400" marR="0" lvl="0" indent="-533400" algn="l" defTabSz="914400" eaLnBrk="0" fontAlgn="base" latinLnBrk="0" hangingPunct="0">
                        <a:lnSpc>
                          <a:spcPct val="100000"/>
                        </a:lnSpc>
                        <a:spcBef>
                          <a:spcPct val="20000"/>
                        </a:spcBef>
                        <a:spcAft>
                          <a:spcPct val="0"/>
                        </a:spcAft>
                        <a:buClrTx/>
                        <a:buSzTx/>
                        <a:buFontTx/>
                        <a:buAutoNum type="arabicPeriod"/>
                        <a:tabLst/>
                      </a:pPr>
                      <a:r>
                        <a:rPr kumimoji="1" lang="en-US" altLang="ja-JP" sz="1000" b="0" i="0" u="none" strike="noStrike" cap="none" normalizeH="0" baseline="0" err="1">
                          <a:ln>
                            <a:noFill/>
                          </a:ln>
                          <a:solidFill>
                            <a:srgbClr val="000000"/>
                          </a:solidFill>
                          <a:effectLst/>
                          <a:latin typeface="Times New Roman"/>
                          <a:ea typeface="ＭＳ Ｐゴシック"/>
                        </a:rPr>
                        <a:t>クライアントプログラムは、サーバーに対局の結果を送信する</a:t>
                      </a:r>
                      <a:r>
                        <a:rPr kumimoji="1" lang="en-US" altLang="ja-JP" sz="1000" b="0" i="0" u="none" strike="noStrike" cap="none" normalizeH="0" baseline="0">
                          <a:ln>
                            <a:noFill/>
                          </a:ln>
                          <a:solidFill>
                            <a:srgbClr val="000000"/>
                          </a:solidFill>
                          <a:effectLst/>
                          <a:latin typeface="Times New Roman"/>
                          <a:ea typeface="ＭＳ Ｐゴシック"/>
                        </a:rPr>
                        <a:t>。</a:t>
                      </a:r>
                    </a:p>
                    <a:p>
                      <a:pPr marL="533400" marR="0" lvl="0" indent="-533400" algn="l" defTabSz="914400" eaLnBrk="0" fontAlgn="base" latinLnBrk="0" hangingPunct="0">
                        <a:lnSpc>
                          <a:spcPct val="100000"/>
                        </a:lnSpc>
                        <a:spcBef>
                          <a:spcPct val="20000"/>
                        </a:spcBef>
                        <a:spcAft>
                          <a:spcPct val="0"/>
                        </a:spcAft>
                        <a:buClrTx/>
                        <a:buSzTx/>
                        <a:buFontTx/>
                        <a:buAutoNum type="arabicPeriod"/>
                        <a:tabLst/>
                      </a:pPr>
                      <a:r>
                        <a:rPr kumimoji="1" lang="en-US" altLang="ja-JP" sz="1000" b="0" i="0" u="none" strike="noStrike" cap="none" normalizeH="0" baseline="0" err="1">
                          <a:ln>
                            <a:noFill/>
                          </a:ln>
                          <a:solidFill>
                            <a:srgbClr val="000000"/>
                          </a:solidFill>
                          <a:effectLst/>
                          <a:latin typeface="Times New Roman"/>
                          <a:ea typeface="ＭＳ Ｐゴシック"/>
                        </a:rPr>
                        <a:t>ユーザーは対局の結果を確認する</a:t>
                      </a:r>
                      <a:r>
                        <a:rPr kumimoji="1" lang="en-US" altLang="ja-JP" sz="1000" b="0" i="0" u="none" strike="noStrike" cap="none" normalizeH="0" baseline="0">
                          <a:ln>
                            <a:noFill/>
                          </a:ln>
                          <a:solidFill>
                            <a:srgbClr val="000000"/>
                          </a:solidFill>
                          <a:effectLst/>
                          <a:latin typeface="Times New Roman"/>
                          <a:ea typeface="ＭＳ Ｐゴシック"/>
                        </a:rPr>
                        <a:t>。</a:t>
                      </a:r>
                    </a:p>
                    <a:p>
                      <a:pPr marL="533400" marR="0" lvl="0" indent="-533400" algn="l" defTabSz="914400" eaLnBrk="0" fontAlgn="base" latinLnBrk="0" hangingPunct="0">
                        <a:lnSpc>
                          <a:spcPct val="100000"/>
                        </a:lnSpc>
                        <a:spcBef>
                          <a:spcPct val="20000"/>
                        </a:spcBef>
                        <a:spcAft>
                          <a:spcPct val="0"/>
                        </a:spcAft>
                        <a:buClrTx/>
                        <a:buSzTx/>
                        <a:buFontTx/>
                        <a:buAutoNum type="arabicPeriod"/>
                        <a:tabLst/>
                      </a:pPr>
                      <a:r>
                        <a:rPr kumimoji="1" lang="en-US" altLang="ja-JP" sz="1000" b="0" i="0" u="none" strike="noStrike" cap="none" normalizeH="0" baseline="0" err="1">
                          <a:ln>
                            <a:noFill/>
                          </a:ln>
                          <a:solidFill>
                            <a:srgbClr val="000000"/>
                          </a:solidFill>
                          <a:effectLst/>
                          <a:latin typeface="Times New Roman"/>
                          <a:ea typeface="ＭＳ Ｐゴシック"/>
                        </a:rPr>
                        <a:t>ユーザーがユーザーホームに戻る場合、戻るボタンを押す</a:t>
                      </a:r>
                      <a:r>
                        <a:rPr kumimoji="1" lang="en-US" altLang="ja-JP" sz="1000" b="0" i="0" u="none" strike="noStrike" cap="none" normalizeH="0" baseline="0">
                          <a:ln>
                            <a:noFill/>
                          </a:ln>
                          <a:solidFill>
                            <a:srgbClr val="000000"/>
                          </a:solidFill>
                          <a:effectLst/>
                          <a:latin typeface="Times New Roman"/>
                          <a:ea typeface="ＭＳ Ｐゴシック"/>
                        </a:rPr>
                        <a:t>。</a:t>
                      </a:r>
                    </a:p>
                    <a:p>
                      <a:pPr marL="533400" marR="0" lvl="0" indent="-533400" algn="l" defTabSz="914400" eaLnBrk="0" fontAlgn="base" latinLnBrk="0" hangingPunct="0">
                        <a:lnSpc>
                          <a:spcPct val="100000"/>
                        </a:lnSpc>
                        <a:spcBef>
                          <a:spcPct val="20000"/>
                        </a:spcBef>
                        <a:spcAft>
                          <a:spcPct val="0"/>
                        </a:spcAft>
                        <a:buClrTx/>
                        <a:buSzTx/>
                        <a:buFontTx/>
                        <a:buAutoNum type="arabicPeriod"/>
                        <a:tabLst/>
                      </a:pPr>
                      <a:r>
                        <a:rPr kumimoji="1" lang="en-US" altLang="ja-JP" sz="1000" b="0" i="0" u="none" strike="noStrike" cap="none" normalizeH="0" baseline="0" err="1">
                          <a:ln>
                            <a:noFill/>
                          </a:ln>
                          <a:solidFill>
                            <a:srgbClr val="000000"/>
                          </a:solidFill>
                          <a:effectLst/>
                          <a:latin typeface="Times New Roman"/>
                          <a:ea typeface="ＭＳ Ｐゴシック"/>
                        </a:rPr>
                        <a:t>クライアントプログラムは、ユーザーホームへと戻る</a:t>
                      </a:r>
                      <a:r>
                        <a:rPr kumimoji="1" lang="en-US" altLang="ja-JP" sz="1000" b="0" i="0" u="none" strike="noStrike" cap="none" normalizeH="0" baseline="0">
                          <a:ln>
                            <a:noFill/>
                          </a:ln>
                          <a:solidFill>
                            <a:srgbClr val="000000"/>
                          </a:solidFill>
                          <a:effectLst/>
                          <a:latin typeface="Times New Roman"/>
                          <a:ea typeface="ＭＳ Ｐゴシック"/>
                        </a:rPr>
                        <a:t>。</a:t>
                      </a:r>
                    </a:p>
                  </a:txBody>
                  <a:tcPr marT="45713" marB="45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extLst>
                  <a:ext uri="{0D108BD9-81ED-4DB2-BD59-A6C34878D82A}">
                    <a16:rowId xmlns:a16="http://schemas.microsoft.com/office/drawing/2014/main" xmlns="" val="10007"/>
                  </a:ext>
                </a:extLst>
              </a:tr>
            </a:tbl>
          </a:graphicData>
        </a:graphic>
      </p:graphicFrame>
      <p:sp>
        <p:nvSpPr>
          <p:cNvPr id="3101" name="Rectangle 26">
            <a:extLst>
              <a:ext uri="{FF2B5EF4-FFF2-40B4-BE49-F238E27FC236}">
                <a16:creationId xmlns:a16="http://schemas.microsoft.com/office/drawing/2014/main" xmlns="" id="{168D2E2F-2EFB-46AC-8F78-698450C96531}"/>
              </a:ext>
            </a:extLst>
          </p:cNvPr>
          <p:cNvSpPr>
            <a:spLocks noChangeArrowheads="1"/>
          </p:cNvSpPr>
          <p:nvPr/>
        </p:nvSpPr>
        <p:spPr bwMode="auto">
          <a:xfrm>
            <a:off x="685800" y="249238"/>
            <a:ext cx="77724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None/>
            </a:pPr>
            <a:r>
              <a:rPr lang="ja-JP" altLang="en-US" sz="2800">
                <a:solidFill>
                  <a:schemeClr val="tx2"/>
                </a:solidFill>
              </a:rPr>
              <a:t>結果表示　ユースケースシナリオ</a:t>
            </a:r>
            <a:endParaRPr lang="en-US" altLang="ja-JP" sz="2800">
              <a:solidFill>
                <a:schemeClr val="tx2"/>
              </a:solidFill>
            </a:endParaRPr>
          </a:p>
        </p:txBody>
      </p:sp>
    </p:spTree>
    <p:extLst>
      <p:ext uri="{BB962C8B-B14F-4D97-AF65-F5344CB8AC3E}">
        <p14:creationId xmlns:p14="http://schemas.microsoft.com/office/powerpoint/2010/main" val="2086255630"/>
      </p:ext>
    </p:extLst>
  </p:cSld>
  <p:clrMapOvr>
    <a:masterClrMapping/>
  </p:clrMapOvr>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標準デザイン">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標準デザイン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16</TotalTime>
  <Words>838</Words>
  <Application>Microsoft Office PowerPoint</Application>
  <PresentationFormat>画面に合わせる (4:3)</PresentationFormat>
  <Paragraphs>140</Paragraphs>
  <Slides>6</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6</vt:i4>
      </vt:variant>
    </vt:vector>
  </HeadingPairs>
  <TitlesOfParts>
    <vt:vector size="9" baseType="lpstr">
      <vt:lpstr>ＭＳ Ｐゴシック</vt:lpstr>
      <vt:lpstr>Times New Roman</vt:lpstr>
      <vt:lpstr>標準デザイン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b1664268</dc:creator>
  <cp:lastModifiedBy>国立大学法人横浜国立大学</cp:lastModifiedBy>
  <cp:revision>5</cp:revision>
  <dcterms:modified xsi:type="dcterms:W3CDTF">2018-04-17T06:03:16Z</dcterms:modified>
</cp:coreProperties>
</file>