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38" r:id="rId3"/>
    <p:sldId id="342" r:id="rId4"/>
    <p:sldId id="343" r:id="rId5"/>
    <p:sldId id="340" r:id="rId6"/>
    <p:sldId id="341" r:id="rId7"/>
  </p:sldIdLst>
  <p:sldSz cx="9144000" cy="6858000" type="screen4x3"/>
  <p:notesSz cx="6742113" cy="9872663"/>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teppei-yc@ynu.jp" userId="S::yamaguchi-teppei-yc@ynu.jp::8b0c9110-0116-4ab3-86f4-63937757fcf4" providerId="AD" clId="Web-{213CCF7B-D3D6-41B7-A0E5-C9F3F478BCAB}"/>
    <pc:docChg chg="addSld modSld sldOrd">
      <pc:chgData name="yamaguchi-teppei-yc@ynu.jp" userId="S::yamaguchi-teppei-yc@ynu.jp::8b0c9110-0116-4ab3-86f4-63937757fcf4" providerId="AD" clId="Web-{213CCF7B-D3D6-41B7-A0E5-C9F3F478BCAB}" dt="2018-04-10T11:41:01.111" v="1254"/>
      <pc:docMkLst>
        <pc:docMk/>
      </pc:docMkLst>
      <pc:sldChg chg="modSp">
        <pc:chgData name="yamaguchi-teppei-yc@ynu.jp" userId="S::yamaguchi-teppei-yc@ynu.jp::8b0c9110-0116-4ab3-86f4-63937757fcf4" providerId="AD" clId="Web-{213CCF7B-D3D6-41B7-A0E5-C9F3F478BCAB}" dt="2018-04-10T11:11:51.589" v="85"/>
        <pc:sldMkLst>
          <pc:docMk/>
          <pc:sldMk cId="0" sldId="338"/>
        </pc:sldMkLst>
        <pc:spChg chg="mod">
          <ac:chgData name="yamaguchi-teppei-yc@ynu.jp" userId="S::yamaguchi-teppei-yc@ynu.jp::8b0c9110-0116-4ab3-86f4-63937757fcf4" providerId="AD" clId="Web-{213CCF7B-D3D6-41B7-A0E5-C9F3F478BCAB}" dt="2018-04-10T11:09:14.552" v="3"/>
          <ac:spMkLst>
            <pc:docMk/>
            <pc:sldMk cId="0" sldId="338"/>
            <ac:spMk id="5149" creationId="{9B4FC1B6-A165-4872-A006-0A81BDFFF82A}"/>
          </ac:spMkLst>
        </pc:spChg>
        <pc:graphicFrameChg chg="mod modGraphic">
          <ac:chgData name="yamaguchi-teppei-yc@ynu.jp" userId="S::yamaguchi-teppei-yc@ynu.jp::8b0c9110-0116-4ab3-86f4-63937757fcf4" providerId="AD" clId="Web-{213CCF7B-D3D6-41B7-A0E5-C9F3F478BCAB}" dt="2018-04-10T11:11:51.589" v="85"/>
          <ac:graphicFrameMkLst>
            <pc:docMk/>
            <pc:sldMk cId="0" sldId="338"/>
            <ac:graphicFrameMk id="86047" creationId="{24EA7D60-A17B-4FDD-8B67-49CAFBF852F7}"/>
          </ac:graphicFrameMkLst>
        </pc:graphicFrameChg>
      </pc:sldChg>
      <pc:sldChg chg="modSp add ord replId">
        <pc:chgData name="yamaguchi-teppei-yc@ynu.jp" userId="S::yamaguchi-teppei-yc@ynu.jp::8b0c9110-0116-4ab3-86f4-63937757fcf4" providerId="AD" clId="Web-{213CCF7B-D3D6-41B7-A0E5-C9F3F478BCAB}" dt="2018-04-10T11:23:07.588" v="420"/>
        <pc:sldMkLst>
          <pc:docMk/>
          <pc:sldMk cId="2962766330" sldId="340"/>
        </pc:sldMkLst>
        <pc:spChg chg="mod">
          <ac:chgData name="yamaguchi-teppei-yc@ynu.jp" userId="S::yamaguchi-teppei-yc@ynu.jp::8b0c9110-0116-4ab3-86f4-63937757fcf4" providerId="AD" clId="Web-{213CCF7B-D3D6-41B7-A0E5-C9F3F478BCAB}" dt="2018-04-10T11:13:42.577" v="98"/>
          <ac:spMkLst>
            <pc:docMk/>
            <pc:sldMk cId="2962766330" sldId="340"/>
            <ac:spMk id="3101" creationId="{168D2E2F-2EFB-46AC-8F78-698450C96531}"/>
          </ac:spMkLst>
        </pc:spChg>
        <pc:graphicFrameChg chg="mod modGraphic">
          <ac:chgData name="yamaguchi-teppei-yc@ynu.jp" userId="S::yamaguchi-teppei-yc@ynu.jp::8b0c9110-0116-4ab3-86f4-63937757fcf4" providerId="AD" clId="Web-{213CCF7B-D3D6-41B7-A0E5-C9F3F478BCAB}" dt="2018-04-10T11:23:07.588" v="420"/>
          <ac:graphicFrameMkLst>
            <pc:docMk/>
            <pc:sldMk cId="2962766330" sldId="340"/>
            <ac:graphicFrameMk id="86047" creationId="{D161B18E-35BA-4C5D-AD13-A74BFAA78343}"/>
          </ac:graphicFrameMkLst>
        </pc:graphicFrameChg>
      </pc:sldChg>
      <pc:sldChg chg="modSp add ord replId">
        <pc:chgData name="yamaguchi-teppei-yc@ynu.jp" userId="S::yamaguchi-teppei-yc@ynu.jp::8b0c9110-0116-4ab3-86f4-63937757fcf4" providerId="AD" clId="Web-{213CCF7B-D3D6-41B7-A0E5-C9F3F478BCAB}" dt="2018-04-10T11:30:10.394" v="742"/>
        <pc:sldMkLst>
          <pc:docMk/>
          <pc:sldMk cId="2086255630" sldId="341"/>
        </pc:sldMkLst>
        <pc:spChg chg="mod">
          <ac:chgData name="yamaguchi-teppei-yc@ynu.jp" userId="S::yamaguchi-teppei-yc@ynu.jp::8b0c9110-0116-4ab3-86f4-63937757fcf4" providerId="AD" clId="Web-{213CCF7B-D3D6-41B7-A0E5-C9F3F478BCAB}" dt="2018-04-10T11:24:11.277" v="428"/>
          <ac:spMkLst>
            <pc:docMk/>
            <pc:sldMk cId="2086255630" sldId="341"/>
            <ac:spMk id="3101" creationId="{168D2E2F-2EFB-46AC-8F78-698450C96531}"/>
          </ac:spMkLst>
        </pc:spChg>
        <pc:graphicFrameChg chg="mod modGraphic">
          <ac:chgData name="yamaguchi-teppei-yc@ynu.jp" userId="S::yamaguchi-teppei-yc@ynu.jp::8b0c9110-0116-4ab3-86f4-63937757fcf4" providerId="AD" clId="Web-{213CCF7B-D3D6-41B7-A0E5-C9F3F478BCAB}" dt="2018-04-10T11:30:10.394" v="742"/>
          <ac:graphicFrameMkLst>
            <pc:docMk/>
            <pc:sldMk cId="2086255630" sldId="341"/>
            <ac:graphicFrameMk id="86047" creationId="{D161B18E-35BA-4C5D-AD13-A74BFAA78343}"/>
          </ac:graphicFrameMkLst>
        </pc:graphicFrameChg>
      </pc:sldChg>
      <pc:sldChg chg="modSp add replId">
        <pc:chgData name="yamaguchi-teppei-yc@ynu.jp" userId="S::yamaguchi-teppei-yc@ynu.jp::8b0c9110-0116-4ab3-86f4-63937757fcf4" providerId="AD" clId="Web-{213CCF7B-D3D6-41B7-A0E5-C9F3F478BCAB}" dt="2018-04-10T11:41:01.111" v="1254"/>
        <pc:sldMkLst>
          <pc:docMk/>
          <pc:sldMk cId="3149293144" sldId="342"/>
        </pc:sldMkLst>
        <pc:spChg chg="mod">
          <ac:chgData name="yamaguchi-teppei-yc@ynu.jp" userId="S::yamaguchi-teppei-yc@ynu.jp::8b0c9110-0116-4ab3-86f4-63937757fcf4" providerId="AD" clId="Web-{213CCF7B-D3D6-41B7-A0E5-C9F3F478BCAB}" dt="2018-04-10T11:31:28.083" v="748"/>
          <ac:spMkLst>
            <pc:docMk/>
            <pc:sldMk cId="3149293144" sldId="342"/>
            <ac:spMk id="3101" creationId="{168D2E2F-2EFB-46AC-8F78-698450C96531}"/>
          </ac:spMkLst>
        </pc:spChg>
        <pc:graphicFrameChg chg="mod modGraphic">
          <ac:chgData name="yamaguchi-teppei-yc@ynu.jp" userId="S::yamaguchi-teppei-yc@ynu.jp::8b0c9110-0116-4ab3-86f4-63937757fcf4" providerId="AD" clId="Web-{213CCF7B-D3D6-41B7-A0E5-C9F3F478BCAB}" dt="2018-04-10T11:41:01.111" v="1254"/>
          <ac:graphicFrameMkLst>
            <pc:docMk/>
            <pc:sldMk cId="3149293144" sldId="342"/>
            <ac:graphicFrameMk id="86047" creationId="{D161B18E-35BA-4C5D-AD13-A74BFAA78343}"/>
          </ac:graphicFrameMkLst>
        </pc:graphicFrameChg>
      </pc:sldChg>
    </pc:docChg>
  </pc:docChgLst>
  <pc:docChgLst>
    <pc:chgData name="yamaguchi-teppei-yc@ynu.jp" userId="S::yamaguchi-teppei-yc@ynu.jp::8b0c9110-0116-4ab3-86f4-63937757fcf4" providerId="AD" clId="Web-{2B73090D-E9BC-47DF-B992-870F3E770386}"/>
    <pc:docChg chg="addSld delSld modSld">
      <pc:chgData name="yamaguchi-teppei-yc@ynu.jp" userId="S::yamaguchi-teppei-yc@ynu.jp::8b0c9110-0116-4ab3-86f4-63937757fcf4" providerId="AD" clId="Web-{2B73090D-E9BC-47DF-B992-870F3E770386}" dt="2018-04-10T11:08:53.816" v="78"/>
      <pc:docMkLst>
        <pc:docMk/>
      </pc:docMkLst>
      <pc:sldChg chg="add del">
        <pc:chgData name="yamaguchi-teppei-yc@ynu.jp" userId="S::yamaguchi-teppei-yc@ynu.jp::8b0c9110-0116-4ab3-86f4-63937757fcf4" providerId="AD" clId="Web-{2B73090D-E9BC-47DF-B992-870F3E770386}" dt="2018-04-10T11:05:07.784" v="7"/>
        <pc:sldMkLst>
          <pc:docMk/>
          <pc:sldMk cId="0" sldId="289"/>
        </pc:sldMkLst>
      </pc:sldChg>
      <pc:sldChg chg="add del">
        <pc:chgData name="yamaguchi-teppei-yc@ynu.jp" userId="S::yamaguchi-teppei-yc@ynu.jp::8b0c9110-0116-4ab3-86f4-63937757fcf4" providerId="AD" clId="Web-{2B73090D-E9BC-47DF-B992-870F3E770386}" dt="2018-04-10T11:05:09.987" v="8"/>
        <pc:sldMkLst>
          <pc:docMk/>
          <pc:sldMk cId="0" sldId="290"/>
        </pc:sldMkLst>
      </pc:sldChg>
      <pc:sldChg chg="del">
        <pc:chgData name="yamaguchi-teppei-yc@ynu.jp" userId="S::yamaguchi-teppei-yc@ynu.jp::8b0c9110-0116-4ab3-86f4-63937757fcf4" providerId="AD" clId="Web-{2B73090D-E9BC-47DF-B992-870F3E770386}" dt="2018-04-10T11:04:38.220" v="0"/>
        <pc:sldMkLst>
          <pc:docMk/>
          <pc:sldMk cId="0" sldId="334"/>
        </pc:sldMkLst>
      </pc:sldChg>
      <pc:sldChg chg="add del">
        <pc:chgData name="yamaguchi-teppei-yc@ynu.jp" userId="S::yamaguchi-teppei-yc@ynu.jp::8b0c9110-0116-4ab3-86f4-63937757fcf4" providerId="AD" clId="Web-{2B73090D-E9BC-47DF-B992-870F3E770386}" dt="2018-04-10T11:05:02.877" v="6"/>
        <pc:sldMkLst>
          <pc:docMk/>
          <pc:sldMk cId="0" sldId="337"/>
        </pc:sldMkLst>
      </pc:sldChg>
      <pc:sldChg chg="modSp">
        <pc:chgData name="yamaguchi-teppei-yc@ynu.jp" userId="S::yamaguchi-teppei-yc@ynu.jp::8b0c9110-0116-4ab3-86f4-63937757fcf4" providerId="AD" clId="Web-{2B73090D-E9BC-47DF-B992-870F3E770386}" dt="2018-04-10T11:08:53.816" v="78"/>
        <pc:sldMkLst>
          <pc:docMk/>
          <pc:sldMk cId="0" sldId="339"/>
        </pc:sldMkLst>
        <pc:spChg chg="mod">
          <ac:chgData name="yamaguchi-teppei-yc@ynu.jp" userId="S::yamaguchi-teppei-yc@ynu.jp::8b0c9110-0116-4ab3-86f4-63937757fcf4" providerId="AD" clId="Web-{2B73090D-E9BC-47DF-B992-870F3E770386}" dt="2018-04-10T11:08:53.816" v="78"/>
          <ac:spMkLst>
            <pc:docMk/>
            <pc:sldMk cId="0" sldId="339"/>
            <ac:spMk id="4125" creationId="{37297BBD-1720-4AF0-83BA-59133318B06D}"/>
          </ac:spMkLst>
        </pc:spChg>
        <pc:graphicFrameChg chg="mod modGraphic">
          <ac:chgData name="yamaguchi-teppei-yc@ynu.jp" userId="S::yamaguchi-teppei-yc@ynu.jp::8b0c9110-0116-4ab3-86f4-63937757fcf4" providerId="AD" clId="Web-{2B73090D-E9BC-47DF-B992-870F3E770386}" dt="2018-04-10T11:08:19.424" v="68"/>
          <ac:graphicFrameMkLst>
            <pc:docMk/>
            <pc:sldMk cId="0" sldId="339"/>
            <ac:graphicFrameMk id="86047" creationId="{67BD8F92-BA58-475B-ADC2-93C40AFF2F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a:extLst>
              <a:ext uri="{FF2B5EF4-FFF2-40B4-BE49-F238E27FC236}">
                <a16:creationId xmlns:a16="http://schemas.microsoft.com/office/drawing/2014/main" id="{0DF262A7-5C7B-4815-A239-F32773776C6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35ABDD97-8F9B-4A0B-BC32-37BD0B5BE3C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3829DFA3-3F3D-4D9B-B13B-70FF27EFFE1A}"/>
              </a:ext>
            </a:extLst>
          </p:cNvPr>
          <p:cNvSpPr>
            <a:spLocks noGrp="1" noChangeArrowheads="1"/>
          </p:cNvSpPr>
          <p:nvPr>
            <p:ph type="sldNum" sz="quarter" idx="12"/>
          </p:nvPr>
        </p:nvSpPr>
        <p:spPr>
          <a:ln/>
        </p:spPr>
        <p:txBody>
          <a:bodyPr/>
          <a:lstStyle>
            <a:lvl1pPr>
              <a:defRPr/>
            </a:lvl1pPr>
          </a:lstStyle>
          <a:p>
            <a:pPr>
              <a:defRPr/>
            </a:pPr>
            <a:fld id="{7CE388A4-8613-44D4-8007-A651F8606017}" type="slidenum">
              <a:rPr lang="ja-JP" altLang="en-US"/>
              <a:pPr>
                <a:defRPr/>
              </a:pPr>
              <a:t>‹#›</a:t>
            </a:fld>
            <a:endParaRPr lang="en-US" altLang="ja-JP"/>
          </a:p>
        </p:txBody>
      </p:sp>
    </p:spTree>
    <p:extLst>
      <p:ext uri="{BB962C8B-B14F-4D97-AF65-F5344CB8AC3E}">
        <p14:creationId xmlns:p14="http://schemas.microsoft.com/office/powerpoint/2010/main" val="157860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A447A372-78F9-4905-BAB8-A3A30BAD196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07C5E2F2-F050-4591-B23F-0105356F6A1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4C3DDDFC-92D3-4295-AB56-B21110ECBE91}"/>
              </a:ext>
            </a:extLst>
          </p:cNvPr>
          <p:cNvSpPr>
            <a:spLocks noGrp="1" noChangeArrowheads="1"/>
          </p:cNvSpPr>
          <p:nvPr>
            <p:ph type="sldNum" sz="quarter" idx="12"/>
          </p:nvPr>
        </p:nvSpPr>
        <p:spPr>
          <a:ln/>
        </p:spPr>
        <p:txBody>
          <a:bodyPr/>
          <a:lstStyle>
            <a:lvl1pPr>
              <a:defRPr/>
            </a:lvl1pPr>
          </a:lstStyle>
          <a:p>
            <a:pPr>
              <a:defRPr/>
            </a:pPr>
            <a:fld id="{5A66CBF8-6C1F-4BC1-8C1F-5C3D0C6BFC34}" type="slidenum">
              <a:rPr lang="ja-JP" altLang="en-US"/>
              <a:pPr>
                <a:defRPr/>
              </a:pPr>
              <a:t>‹#›</a:t>
            </a:fld>
            <a:endParaRPr lang="en-US" altLang="ja-JP"/>
          </a:p>
        </p:txBody>
      </p:sp>
    </p:spTree>
    <p:extLst>
      <p:ext uri="{BB962C8B-B14F-4D97-AF65-F5344CB8AC3E}">
        <p14:creationId xmlns:p14="http://schemas.microsoft.com/office/powerpoint/2010/main" val="70800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864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76D79EF0-177C-49B5-8671-7112C1A1A81B}"/>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7807A660-AED6-49A9-8E93-929F209DC0B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FE1423C7-1C8B-405D-AE51-484D7D93426D}"/>
              </a:ext>
            </a:extLst>
          </p:cNvPr>
          <p:cNvSpPr>
            <a:spLocks noGrp="1" noChangeArrowheads="1"/>
          </p:cNvSpPr>
          <p:nvPr>
            <p:ph type="sldNum" sz="quarter" idx="12"/>
          </p:nvPr>
        </p:nvSpPr>
        <p:spPr>
          <a:ln/>
        </p:spPr>
        <p:txBody>
          <a:bodyPr/>
          <a:lstStyle>
            <a:lvl1pPr>
              <a:defRPr/>
            </a:lvl1pPr>
          </a:lstStyle>
          <a:p>
            <a:pPr>
              <a:defRPr/>
            </a:pPr>
            <a:fld id="{8E70E9D0-D67D-43A8-8FC3-F8792BDEDE09}" type="slidenum">
              <a:rPr lang="ja-JP" altLang="en-US"/>
              <a:pPr>
                <a:defRPr/>
              </a:pPr>
              <a:t>‹#›</a:t>
            </a:fld>
            <a:endParaRPr lang="en-US" altLang="ja-JP"/>
          </a:p>
        </p:txBody>
      </p:sp>
    </p:spTree>
    <p:extLst>
      <p:ext uri="{BB962C8B-B14F-4D97-AF65-F5344CB8AC3E}">
        <p14:creationId xmlns:p14="http://schemas.microsoft.com/office/powerpoint/2010/main" val="314079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 タイトルの書式設定</a:t>
            </a:r>
          </a:p>
        </p:txBody>
      </p:sp>
      <p:sp>
        <p:nvSpPr>
          <p:cNvPr id="3" name="表プレースホルダ 2"/>
          <p:cNvSpPr>
            <a:spLocks noGrp="1"/>
          </p:cNvSpPr>
          <p:nvPr>
            <p:ph type="tbl" idx="1"/>
          </p:nvPr>
        </p:nvSpPr>
        <p:spPr>
          <a:xfrm>
            <a:off x="685800" y="1981200"/>
            <a:ext cx="7772400" cy="4114800"/>
          </a:xfrm>
        </p:spPr>
        <p:txBody>
          <a:bodyPr/>
          <a:lstStyle/>
          <a:p>
            <a:pPr lvl="0"/>
            <a:endParaRPr lang="ja-JP" altLang="en-US" noProof="0"/>
          </a:p>
        </p:txBody>
      </p:sp>
      <p:sp>
        <p:nvSpPr>
          <p:cNvPr id="4" name="Rectangle 4">
            <a:extLst>
              <a:ext uri="{FF2B5EF4-FFF2-40B4-BE49-F238E27FC236}">
                <a16:creationId xmlns:a16="http://schemas.microsoft.com/office/drawing/2014/main" id="{99DC0699-6585-443E-9655-191D5304ABE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CCA0AF1B-1FFE-4EC8-AB4E-65F728BF62A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4DA8C5A8-D26C-4F0C-9EC7-D6E8D2B0FAE0}"/>
              </a:ext>
            </a:extLst>
          </p:cNvPr>
          <p:cNvSpPr>
            <a:spLocks noGrp="1" noChangeArrowheads="1"/>
          </p:cNvSpPr>
          <p:nvPr>
            <p:ph type="sldNum" sz="quarter" idx="12"/>
          </p:nvPr>
        </p:nvSpPr>
        <p:spPr>
          <a:ln/>
        </p:spPr>
        <p:txBody>
          <a:bodyPr/>
          <a:lstStyle>
            <a:lvl1pPr>
              <a:defRPr/>
            </a:lvl1pPr>
          </a:lstStyle>
          <a:p>
            <a:pPr>
              <a:defRPr/>
            </a:pPr>
            <a:fld id="{8FFC309F-A8CA-4975-A363-3B83C95B8BA9}" type="slidenum">
              <a:rPr lang="ja-JP" altLang="en-US"/>
              <a:pPr>
                <a:defRPr/>
              </a:pPr>
              <a:t>‹#›</a:t>
            </a:fld>
            <a:endParaRPr lang="en-US" altLang="ja-JP"/>
          </a:p>
        </p:txBody>
      </p:sp>
    </p:spTree>
    <p:extLst>
      <p:ext uri="{BB962C8B-B14F-4D97-AF65-F5344CB8AC3E}">
        <p14:creationId xmlns:p14="http://schemas.microsoft.com/office/powerpoint/2010/main" val="15948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61855457-31CB-4C05-A17D-E599A4AB3B4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FF192F72-EBA0-49B6-84C7-897C40591C0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7401C593-E170-478B-B96A-A66F6B5C3473}"/>
              </a:ext>
            </a:extLst>
          </p:cNvPr>
          <p:cNvSpPr>
            <a:spLocks noGrp="1" noChangeArrowheads="1"/>
          </p:cNvSpPr>
          <p:nvPr>
            <p:ph type="sldNum" sz="quarter" idx="12"/>
          </p:nvPr>
        </p:nvSpPr>
        <p:spPr>
          <a:ln/>
        </p:spPr>
        <p:txBody>
          <a:bodyPr/>
          <a:lstStyle>
            <a:lvl1pPr>
              <a:defRPr/>
            </a:lvl1pPr>
          </a:lstStyle>
          <a:p>
            <a:pPr>
              <a:defRPr/>
            </a:pPr>
            <a:fld id="{55839234-693A-425A-BE72-6909126883DF}" type="slidenum">
              <a:rPr lang="ja-JP" altLang="en-US"/>
              <a:pPr>
                <a:defRPr/>
              </a:pPr>
              <a:t>‹#›</a:t>
            </a:fld>
            <a:endParaRPr lang="en-US" altLang="ja-JP"/>
          </a:p>
        </p:txBody>
      </p:sp>
    </p:spTree>
    <p:extLst>
      <p:ext uri="{BB962C8B-B14F-4D97-AF65-F5344CB8AC3E}">
        <p14:creationId xmlns:p14="http://schemas.microsoft.com/office/powerpoint/2010/main" val="33473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a:extLst>
              <a:ext uri="{FF2B5EF4-FFF2-40B4-BE49-F238E27FC236}">
                <a16:creationId xmlns:a16="http://schemas.microsoft.com/office/drawing/2014/main" id="{B211D906-C564-427B-A88E-ED74F3162AA4}"/>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C388523F-592C-4136-9295-10A84216F1A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8EF8A68C-4BD3-4B69-8486-B87DE13765A0}"/>
              </a:ext>
            </a:extLst>
          </p:cNvPr>
          <p:cNvSpPr>
            <a:spLocks noGrp="1" noChangeArrowheads="1"/>
          </p:cNvSpPr>
          <p:nvPr>
            <p:ph type="sldNum" sz="quarter" idx="12"/>
          </p:nvPr>
        </p:nvSpPr>
        <p:spPr>
          <a:ln/>
        </p:spPr>
        <p:txBody>
          <a:bodyPr/>
          <a:lstStyle>
            <a:lvl1pPr>
              <a:defRPr/>
            </a:lvl1pPr>
          </a:lstStyle>
          <a:p>
            <a:pPr>
              <a:defRPr/>
            </a:pPr>
            <a:fld id="{279BA070-2501-4779-A11D-231C976C27C4}" type="slidenum">
              <a:rPr lang="ja-JP" altLang="en-US"/>
              <a:pPr>
                <a:defRPr/>
              </a:pPr>
              <a:t>‹#›</a:t>
            </a:fld>
            <a:endParaRPr lang="en-US" altLang="ja-JP"/>
          </a:p>
        </p:txBody>
      </p:sp>
    </p:spTree>
    <p:extLst>
      <p:ext uri="{BB962C8B-B14F-4D97-AF65-F5344CB8AC3E}">
        <p14:creationId xmlns:p14="http://schemas.microsoft.com/office/powerpoint/2010/main" val="194684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99944B99-6C9B-4E7C-B768-6BF614F63F3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D8754F67-A598-4A3B-8351-862EE135119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0871209E-48F0-4C1E-ACC0-2855973F5BBC}"/>
              </a:ext>
            </a:extLst>
          </p:cNvPr>
          <p:cNvSpPr>
            <a:spLocks noGrp="1" noChangeArrowheads="1"/>
          </p:cNvSpPr>
          <p:nvPr>
            <p:ph type="sldNum" sz="quarter" idx="12"/>
          </p:nvPr>
        </p:nvSpPr>
        <p:spPr>
          <a:ln/>
        </p:spPr>
        <p:txBody>
          <a:bodyPr/>
          <a:lstStyle>
            <a:lvl1pPr>
              <a:defRPr/>
            </a:lvl1pPr>
          </a:lstStyle>
          <a:p>
            <a:pPr>
              <a:defRPr/>
            </a:pPr>
            <a:fld id="{B507F54F-A23D-4E13-A753-1FF1129F6CDF}" type="slidenum">
              <a:rPr lang="ja-JP" altLang="en-US"/>
              <a:pPr>
                <a:defRPr/>
              </a:pPr>
              <a:t>‹#›</a:t>
            </a:fld>
            <a:endParaRPr lang="en-US" altLang="ja-JP"/>
          </a:p>
        </p:txBody>
      </p:sp>
    </p:spTree>
    <p:extLst>
      <p:ext uri="{BB962C8B-B14F-4D97-AF65-F5344CB8AC3E}">
        <p14:creationId xmlns:p14="http://schemas.microsoft.com/office/powerpoint/2010/main" val="136311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9BAE8445-4C82-4176-B45B-17AB18E448C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a:extLst>
              <a:ext uri="{FF2B5EF4-FFF2-40B4-BE49-F238E27FC236}">
                <a16:creationId xmlns:a16="http://schemas.microsoft.com/office/drawing/2014/main" id="{41DEAA8B-0B24-4862-8409-D97440EE5F8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id="{9F2444D2-83F3-41E6-802B-5D61EA96B4DB}"/>
              </a:ext>
            </a:extLst>
          </p:cNvPr>
          <p:cNvSpPr>
            <a:spLocks noGrp="1" noChangeArrowheads="1"/>
          </p:cNvSpPr>
          <p:nvPr>
            <p:ph type="sldNum" sz="quarter" idx="12"/>
          </p:nvPr>
        </p:nvSpPr>
        <p:spPr>
          <a:ln/>
        </p:spPr>
        <p:txBody>
          <a:bodyPr/>
          <a:lstStyle>
            <a:lvl1pPr>
              <a:defRPr/>
            </a:lvl1pPr>
          </a:lstStyle>
          <a:p>
            <a:pPr>
              <a:defRPr/>
            </a:pPr>
            <a:fld id="{EB369C9C-5A3F-4579-BE38-A57C2F02C985}" type="slidenum">
              <a:rPr lang="ja-JP" altLang="en-US"/>
              <a:pPr>
                <a:defRPr/>
              </a:pPr>
              <a:t>‹#›</a:t>
            </a:fld>
            <a:endParaRPr lang="en-US" altLang="ja-JP"/>
          </a:p>
        </p:txBody>
      </p:sp>
    </p:spTree>
    <p:extLst>
      <p:ext uri="{BB962C8B-B14F-4D97-AF65-F5344CB8AC3E}">
        <p14:creationId xmlns:p14="http://schemas.microsoft.com/office/powerpoint/2010/main" val="143446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a:extLst>
              <a:ext uri="{FF2B5EF4-FFF2-40B4-BE49-F238E27FC236}">
                <a16:creationId xmlns:a16="http://schemas.microsoft.com/office/drawing/2014/main" id="{3EB9BD51-D714-48B2-A9F1-E145BE28E1F4}"/>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a:extLst>
              <a:ext uri="{FF2B5EF4-FFF2-40B4-BE49-F238E27FC236}">
                <a16:creationId xmlns:a16="http://schemas.microsoft.com/office/drawing/2014/main" id="{6FA45761-C7A1-495E-9F89-70E6E64477F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id="{E54CE946-756A-4383-BEDB-6FBAF99259BC}"/>
              </a:ext>
            </a:extLst>
          </p:cNvPr>
          <p:cNvSpPr>
            <a:spLocks noGrp="1" noChangeArrowheads="1"/>
          </p:cNvSpPr>
          <p:nvPr>
            <p:ph type="sldNum" sz="quarter" idx="12"/>
          </p:nvPr>
        </p:nvSpPr>
        <p:spPr>
          <a:ln/>
        </p:spPr>
        <p:txBody>
          <a:bodyPr/>
          <a:lstStyle>
            <a:lvl1pPr>
              <a:defRPr/>
            </a:lvl1pPr>
          </a:lstStyle>
          <a:p>
            <a:pPr>
              <a:defRPr/>
            </a:pPr>
            <a:fld id="{34F5D6F0-51C5-420B-9282-237E87C81CCC}" type="slidenum">
              <a:rPr lang="ja-JP" altLang="en-US"/>
              <a:pPr>
                <a:defRPr/>
              </a:pPr>
              <a:t>‹#›</a:t>
            </a:fld>
            <a:endParaRPr lang="en-US" altLang="ja-JP"/>
          </a:p>
        </p:txBody>
      </p:sp>
    </p:spTree>
    <p:extLst>
      <p:ext uri="{BB962C8B-B14F-4D97-AF65-F5344CB8AC3E}">
        <p14:creationId xmlns:p14="http://schemas.microsoft.com/office/powerpoint/2010/main" val="261990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04C9236-C1F0-4378-A489-7E5DA60DB4E1}"/>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a:extLst>
              <a:ext uri="{FF2B5EF4-FFF2-40B4-BE49-F238E27FC236}">
                <a16:creationId xmlns:a16="http://schemas.microsoft.com/office/drawing/2014/main" id="{3F68165F-4E09-4E9D-B369-D0FBB0A7CFD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id="{53B9C1B9-17CB-4BEA-ACF4-358FAAA23083}"/>
              </a:ext>
            </a:extLst>
          </p:cNvPr>
          <p:cNvSpPr>
            <a:spLocks noGrp="1" noChangeArrowheads="1"/>
          </p:cNvSpPr>
          <p:nvPr>
            <p:ph type="sldNum" sz="quarter" idx="12"/>
          </p:nvPr>
        </p:nvSpPr>
        <p:spPr>
          <a:ln/>
        </p:spPr>
        <p:txBody>
          <a:bodyPr/>
          <a:lstStyle>
            <a:lvl1pPr>
              <a:defRPr/>
            </a:lvl1pPr>
          </a:lstStyle>
          <a:p>
            <a:pPr>
              <a:defRPr/>
            </a:pPr>
            <a:fld id="{08053525-FFBD-4147-A0EE-036AFB35198E}" type="slidenum">
              <a:rPr lang="ja-JP" altLang="en-US"/>
              <a:pPr>
                <a:defRPr/>
              </a:pPr>
              <a:t>‹#›</a:t>
            </a:fld>
            <a:endParaRPr lang="en-US" altLang="ja-JP"/>
          </a:p>
        </p:txBody>
      </p:sp>
    </p:spTree>
    <p:extLst>
      <p:ext uri="{BB962C8B-B14F-4D97-AF65-F5344CB8AC3E}">
        <p14:creationId xmlns:p14="http://schemas.microsoft.com/office/powerpoint/2010/main" val="405034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id="{C3F64601-7BAB-4A4E-AA80-C1F874EAE03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2B90B634-60B7-4A40-AAF3-C91788AEA5D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69291232-8138-4AC6-9026-3754179366E7}"/>
              </a:ext>
            </a:extLst>
          </p:cNvPr>
          <p:cNvSpPr>
            <a:spLocks noGrp="1" noChangeArrowheads="1"/>
          </p:cNvSpPr>
          <p:nvPr>
            <p:ph type="sldNum" sz="quarter" idx="12"/>
          </p:nvPr>
        </p:nvSpPr>
        <p:spPr>
          <a:ln/>
        </p:spPr>
        <p:txBody>
          <a:bodyPr/>
          <a:lstStyle>
            <a:lvl1pPr>
              <a:defRPr/>
            </a:lvl1pPr>
          </a:lstStyle>
          <a:p>
            <a:pPr>
              <a:defRPr/>
            </a:pPr>
            <a:fld id="{B8A2C279-9640-49E6-810C-164E240CB894}" type="slidenum">
              <a:rPr lang="ja-JP" altLang="en-US"/>
              <a:pPr>
                <a:defRPr/>
              </a:pPr>
              <a:t>‹#›</a:t>
            </a:fld>
            <a:endParaRPr lang="en-US" altLang="ja-JP"/>
          </a:p>
        </p:txBody>
      </p:sp>
    </p:spTree>
    <p:extLst>
      <p:ext uri="{BB962C8B-B14F-4D97-AF65-F5344CB8AC3E}">
        <p14:creationId xmlns:p14="http://schemas.microsoft.com/office/powerpoint/2010/main" val="406042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id="{4EAEBD8C-9552-4E85-8200-32BFCF8CA19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28E52AD7-2E66-4F22-8726-7C2A2E5A35D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20BBA840-8AD1-4B57-A183-F13A801E6DAD}"/>
              </a:ext>
            </a:extLst>
          </p:cNvPr>
          <p:cNvSpPr>
            <a:spLocks noGrp="1" noChangeArrowheads="1"/>
          </p:cNvSpPr>
          <p:nvPr>
            <p:ph type="sldNum" sz="quarter" idx="12"/>
          </p:nvPr>
        </p:nvSpPr>
        <p:spPr>
          <a:ln/>
        </p:spPr>
        <p:txBody>
          <a:bodyPr/>
          <a:lstStyle>
            <a:lvl1pPr>
              <a:defRPr/>
            </a:lvl1pPr>
          </a:lstStyle>
          <a:p>
            <a:pPr>
              <a:defRPr/>
            </a:pPr>
            <a:fld id="{4D3C9CC4-CBBD-43DB-AC8A-6DCEADF90524}" type="slidenum">
              <a:rPr lang="ja-JP" altLang="en-US"/>
              <a:pPr>
                <a:defRPr/>
              </a:pPr>
              <a:t>‹#›</a:t>
            </a:fld>
            <a:endParaRPr lang="en-US" altLang="ja-JP"/>
          </a:p>
        </p:txBody>
      </p:sp>
    </p:spTree>
    <p:extLst>
      <p:ext uri="{BB962C8B-B14F-4D97-AF65-F5344CB8AC3E}">
        <p14:creationId xmlns:p14="http://schemas.microsoft.com/office/powerpoint/2010/main" val="265324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AE37B9-9868-4B0B-BDBD-70851535C4A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22A42C1C-4A48-47D3-9B30-1D7237D2B7C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id="{3A657384-6398-4FF8-9D9E-C2E6CB49D80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Times New Roman" charset="0"/>
                <a:ea typeface="ＭＳ Ｐゴシック" charset="-128"/>
              </a:defRPr>
            </a:lvl1pPr>
          </a:lstStyle>
          <a:p>
            <a:pPr>
              <a:defRPr/>
            </a:pPr>
            <a:endParaRPr lang="en-US" altLang="ja-JP"/>
          </a:p>
        </p:txBody>
      </p:sp>
      <p:sp>
        <p:nvSpPr>
          <p:cNvPr id="1029" name="Rectangle 5">
            <a:extLst>
              <a:ext uri="{FF2B5EF4-FFF2-40B4-BE49-F238E27FC236}">
                <a16:creationId xmlns:a16="http://schemas.microsoft.com/office/drawing/2014/main" id="{03CEB582-1C8D-4078-B191-27AB3E83BC7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Times New Roman" charset="0"/>
                <a:ea typeface="ＭＳ Ｐゴシック" charset="-128"/>
              </a:defRPr>
            </a:lvl1pPr>
          </a:lstStyle>
          <a:p>
            <a:pPr>
              <a:defRPr/>
            </a:pPr>
            <a:endParaRPr lang="en-US" altLang="ja-JP"/>
          </a:p>
        </p:txBody>
      </p:sp>
      <p:sp>
        <p:nvSpPr>
          <p:cNvPr id="1030" name="Rectangle 6">
            <a:extLst>
              <a:ext uri="{FF2B5EF4-FFF2-40B4-BE49-F238E27FC236}">
                <a16:creationId xmlns:a16="http://schemas.microsoft.com/office/drawing/2014/main" id="{CA362011-CD86-4CC9-AA27-D61BB23697F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ED5A7E29-4149-439C-ABA6-C95960BDAD12}"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44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44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4400">
          <a:solidFill>
            <a:schemeClr val="tx2"/>
          </a:solidFill>
          <a:latin typeface="Times New Roman" charset="0"/>
          <a:ea typeface="ＭＳ Ｐゴシック" charset="-128"/>
        </a:defRPr>
      </a:lvl5pPr>
      <a:lvl6pPr marL="457200" algn="ctr" rtl="0" fontAlgn="base">
        <a:spcBef>
          <a:spcPct val="0"/>
        </a:spcBef>
        <a:spcAft>
          <a:spcPct val="0"/>
        </a:spcAft>
        <a:defRPr kumimoji="1" sz="4400">
          <a:solidFill>
            <a:schemeClr val="tx2"/>
          </a:solidFill>
          <a:latin typeface="Times New Roman" charset="0"/>
          <a:ea typeface="ＭＳ Ｐゴシック" charset="-128"/>
        </a:defRPr>
      </a:lvl6pPr>
      <a:lvl7pPr marL="914400" algn="ctr" rtl="0" fontAlgn="base">
        <a:spcBef>
          <a:spcPct val="0"/>
        </a:spcBef>
        <a:spcAft>
          <a:spcPct val="0"/>
        </a:spcAft>
        <a:defRPr kumimoji="1" sz="4400">
          <a:solidFill>
            <a:schemeClr val="tx2"/>
          </a:solidFill>
          <a:latin typeface="Times New Roman" charset="0"/>
          <a:ea typeface="ＭＳ Ｐゴシック" charset="-128"/>
        </a:defRPr>
      </a:lvl7pPr>
      <a:lvl8pPr marL="1371600" algn="ctr" rtl="0" fontAlgn="base">
        <a:spcBef>
          <a:spcPct val="0"/>
        </a:spcBef>
        <a:spcAft>
          <a:spcPct val="0"/>
        </a:spcAft>
        <a:defRPr kumimoji="1" sz="4400">
          <a:solidFill>
            <a:schemeClr val="tx2"/>
          </a:solidFill>
          <a:latin typeface="Times New Roman" charset="0"/>
          <a:ea typeface="ＭＳ Ｐゴシック" charset="-128"/>
        </a:defRPr>
      </a:lvl8pPr>
      <a:lvl9pPr marL="1828800" algn="ctr" rtl="0" fontAlgn="base">
        <a:spcBef>
          <a:spcPct val="0"/>
        </a:spcBef>
        <a:spcAft>
          <a:spcPct val="0"/>
        </a:spcAft>
        <a:defRPr kumimoji="1" sz="44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67BD8F92-BA58-475B-ADC2-93C40AFF2FC5}"/>
              </a:ext>
            </a:extLst>
          </p:cNvPr>
          <p:cNvGraphicFramePr>
            <a:graphicFrameLocks noGrp="1"/>
          </p:cNvGraphicFramePr>
          <p:nvPr>
            <p:extLst>
              <p:ext uri="{D42A27DB-BD31-4B8C-83A1-F6EECF244321}">
                <p14:modId xmlns:p14="http://schemas.microsoft.com/office/powerpoint/2010/main" val="1532945267"/>
              </p:ext>
            </p:extLst>
          </p:nvPr>
        </p:nvGraphicFramePr>
        <p:xfrm>
          <a:off x="900113" y="1316038"/>
          <a:ext cx="7632700" cy="3962569"/>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アカウント作成、ユーザーホーム</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ログインするユーザー。</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ログイン認証を行う。</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6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2255356">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ユーザーが新規アカウントを登録する場合は、ボタンを押す。</a:t>
                      </a:r>
                      <a:r>
                        <a:rPr kumimoji="1" lang="en-US" altLang="ja-JP" sz="1000" b="0" i="0" u="none" strike="noStrike" cap="none" normalizeH="0" baseline="0">
                          <a:ln>
                            <a:noFill/>
                          </a:ln>
                          <a:solidFill>
                            <a:srgbClr val="000000"/>
                          </a:solidFill>
                          <a:effectLst/>
                          <a:latin typeface="Times New Roman"/>
                          <a:ea typeface="ＭＳ Ｐゴシック"/>
                        </a:rPr>
                        <a:t>11.</a:t>
                      </a:r>
                      <a:r>
                        <a:rPr kumimoji="1" lang="ja-JP" altLang="en-US" sz="1000" b="0" i="0" u="none" strike="noStrike" cap="none" normalizeH="0" baseline="0">
                          <a:ln>
                            <a:noFill/>
                          </a:ln>
                          <a:solidFill>
                            <a:srgbClr val="000000"/>
                          </a:solidFill>
                          <a:effectLst/>
                          <a:latin typeface="Times New Roman"/>
                          <a:ea typeface="ＭＳ Ｐゴシック"/>
                        </a:rPr>
                        <a:t>に進む</a:t>
                      </a:r>
                      <a:endParaRPr kumimoji="1" lang="en-US" altLang="ja-JP" sz="1000" b="0" i="0" u="none" strike="noStrike" cap="none" normalizeH="0" baseline="0">
                        <a:ln>
                          <a:noFill/>
                        </a:ln>
                        <a:solidFill>
                          <a:srgbClr val="000000"/>
                        </a:solidFill>
                        <a:effectLst/>
                        <a:latin typeface="Times New Roman"/>
                        <a:ea typeface="ＭＳ Ｐゴシック"/>
                      </a:endParaRP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クライアントプログラムとサーバープログラムを接続する。</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接続できた場合、クライアントプログラムがユーザーの入力を受け付け、サーバープログラムに送信する。</a:t>
                      </a:r>
                      <a:r>
                        <a:rPr kumimoji="1" lang="en-US" altLang="ja-JP" sz="1000" b="0" i="0" u="none" strike="noStrike" cap="none" normalizeH="0" baseline="0" noProof="0">
                          <a:ln>
                            <a:noFill/>
                          </a:ln>
                          <a:solidFill>
                            <a:srgbClr val="000000"/>
                          </a:solidFill>
                          <a:effectLst/>
                          <a:latin typeface="ＭＳ Ｐゴシック"/>
                          <a:ea typeface="ＭＳ Ｐゴシック"/>
                        </a:rPr>
                        <a:t>7.</a:t>
                      </a:r>
                      <a:r>
                        <a:rPr kumimoji="1" lang="ja-JP" sz="1000" b="0" i="0" u="none" strike="noStrike" cap="none" normalizeH="0" baseline="0" noProof="0">
                          <a:ln>
                            <a:noFill/>
                          </a:ln>
                          <a:solidFill>
                            <a:srgbClr val="000000"/>
                          </a:solidFill>
                          <a:effectLst/>
                          <a:latin typeface="ＭＳ Ｐゴシック"/>
                          <a:ea typeface="ＭＳ Ｐゴシック"/>
                        </a:rPr>
                        <a:t>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接続できなかった場合、ユーザーインターフェイスに接続できなかったことを表示する。</a:t>
                      </a:r>
                      <a:r>
                        <a:rPr kumimoji="1" lang="en-US" altLang="ja-JP" sz="1000" b="0" i="0" u="none" strike="noStrike" cap="none" normalizeH="0" baseline="0" noProof="0">
                          <a:ln>
                            <a:noFill/>
                          </a:ln>
                          <a:solidFill>
                            <a:srgbClr val="000000"/>
                          </a:solidFill>
                          <a:effectLst/>
                          <a:latin typeface="ＭＳ Ｐゴシック"/>
                          <a:ea typeface="ＭＳ Ｐゴシック"/>
                        </a:rPr>
                        <a:t>1.</a:t>
                      </a:r>
                      <a:r>
                        <a:rPr kumimoji="1" lang="ja-JP" sz="1000" b="0" i="0" u="none" strike="noStrike" cap="none" normalizeH="0" baseline="0" noProof="0">
                          <a:ln>
                            <a:noFill/>
                          </a:ln>
                          <a:solidFill>
                            <a:srgbClr val="000000"/>
                          </a:solidFill>
                          <a:effectLst/>
                          <a:latin typeface="ＭＳ Ｐゴシック"/>
                          <a:ea typeface="ＭＳ Ｐゴシック"/>
                        </a:rPr>
                        <a:t>に戻る。</a:t>
                      </a:r>
                      <a:endParaRPr kumimoji="1" lang="ja-JP" altLang="en-US" sz="1000" b="0" i="0" u="none" strike="noStrike" cap="none" normalizeH="0" baseline="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ユーザーがアカウント名を入力する。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ユーザーがパスワードを入力する。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ユーザーがログインボタンを押す。</a:t>
                      </a:r>
                      <a:endParaRPr kumimoji="1" lang="en-US" altLang="ja-JP" sz="1000" b="0" i="0" u="none" strike="noStrike" cap="none" normalizeH="0" baseline="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サーバープログラムはクライアントプログラムからの入力を受け付けて、保持しているアカウント情報から認証を行う。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認証できた場合、ユーザーホームへと進む。終了。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認証できなかった場合、認証できなかったことを表示する。</a:t>
                      </a:r>
                      <a:r>
                        <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7.</a:t>
                      </a: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に戻る。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アカウント作成へ進む。終了。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4125" name="Rectangle 26">
            <a:extLst>
              <a:ext uri="{FF2B5EF4-FFF2-40B4-BE49-F238E27FC236}">
                <a16:creationId xmlns:a16="http://schemas.microsoft.com/office/drawing/2014/main" id="{37297BBD-1720-4AF0-83BA-59133318B06D}"/>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latin typeface="ＭＳ Ｐゴシック"/>
              </a:rPr>
              <a:t>ログイン　ユースケースシナリオ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4EA7D60-A17B-4FDD-8B67-49CAFBF852F7}"/>
              </a:ext>
            </a:extLst>
          </p:cNvPr>
          <p:cNvGraphicFramePr>
            <a:graphicFrameLocks noGrp="1"/>
          </p:cNvGraphicFramePr>
          <p:nvPr>
            <p:extLst>
              <p:ext uri="{D42A27DB-BD31-4B8C-83A1-F6EECF244321}">
                <p14:modId xmlns:p14="http://schemas.microsoft.com/office/powerpoint/2010/main" val="863901227"/>
              </p:ext>
            </p:extLst>
          </p:nvPr>
        </p:nvGraphicFramePr>
        <p:xfrm>
          <a:off x="900113" y="1316038"/>
          <a:ext cx="7632700" cy="3779837"/>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アカウント作成を行う。</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新規アカウントを記録する。</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8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890094">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クライアントプログラムはサーバーに接続する。接続できなかった場合は、接続できなかったことを表示する。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クライアントとサーバーを接続できたとき、3.に進む。</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ユーザーが新規アカウント名を入力する。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ユーザーが新規パスワードを入力する。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クライアントプログラムはユーザーの入力をサーバーに送信する。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サーバーが新規アカウント名が有効か判別する。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有効ならば、サーバーは新規アカウント名と新規パスワードを記録し、ログイン画面へ進む。終了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無効ならば、無効であることをユーザーインターフェイスに表示する。</a:t>
                      </a:r>
                      <a:r>
                        <a:rPr kumimoji="1" lang="en-US" altLang="ja-JP" sz="1000" b="0" i="0" u="none" strike="noStrike" cap="none" normalizeH="0" baseline="0">
                          <a:ln>
                            <a:noFill/>
                          </a:ln>
                          <a:solidFill>
                            <a:srgbClr val="000000"/>
                          </a:solidFill>
                          <a:effectLst/>
                          <a:latin typeface="Times New Roman"/>
                          <a:ea typeface="ＭＳ Ｐゴシック"/>
                        </a:rPr>
                        <a:t>2.</a:t>
                      </a:r>
                      <a:r>
                        <a:rPr kumimoji="1" lang="ja-JP" altLang="en-US" sz="1000" b="0" i="0" u="none" strike="noStrike" cap="none" normalizeH="0" baseline="0">
                          <a:ln>
                            <a:noFill/>
                          </a:ln>
                          <a:solidFill>
                            <a:srgbClr val="000000"/>
                          </a:solidFill>
                          <a:effectLst/>
                          <a:latin typeface="Times New Roman"/>
                          <a:ea typeface="ＭＳ Ｐゴシック"/>
                        </a:rPr>
                        <a:t>に戻る。</a:t>
                      </a:r>
                      <a:endParaRPr kumimoji="1" lang="en-US" altLang="ja-JP" sz="1000" b="0" i="0" u="none" strike="noStrike" cap="none" normalizeH="0" baseline="0">
                        <a:ln>
                          <a:noFill/>
                        </a:ln>
                        <a:solidFill>
                          <a:srgbClr val="000000"/>
                        </a:solidFill>
                        <a:effectLst/>
                        <a:latin typeface="Times New Roman"/>
                        <a:ea typeface="ＭＳ Ｐゴシック"/>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5149" name="Rectangle 26">
            <a:extLst>
              <a:ext uri="{FF2B5EF4-FFF2-40B4-BE49-F238E27FC236}">
                <a16:creationId xmlns:a16="http://schemas.microsoft.com/office/drawing/2014/main" id="{9B4FC1B6-A165-4872-A006-0A81BDFFF82A}"/>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アカウント作成　ユースケースシナリオ　</a:t>
            </a:r>
            <a:endParaRPr lang="en-US" altLang="ja-JP" sz="28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D161B18E-35BA-4C5D-AD13-A74BFAA78343}"/>
              </a:ext>
            </a:extLst>
          </p:cNvPr>
          <p:cNvGraphicFramePr>
            <a:graphicFrameLocks noGrp="1"/>
          </p:cNvGraphicFramePr>
          <p:nvPr>
            <p:extLst>
              <p:ext uri="{D42A27DB-BD31-4B8C-83A1-F6EECF244321}">
                <p14:modId xmlns:p14="http://schemas.microsoft.com/office/powerpoint/2010/main" val="4025751865"/>
              </p:ext>
            </p:extLst>
          </p:nvPr>
        </p:nvGraphicFramePr>
        <p:xfrm>
          <a:off x="900113" y="1316038"/>
          <a:ext cx="7632700" cy="3596528"/>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ユーザーホーム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a:ln>
                            <a:noFill/>
                          </a:ln>
                          <a:solidFill>
                            <a:srgbClr val="000000"/>
                          </a:solidFill>
                          <a:effectLst/>
                          <a:latin typeface="Times New Roman"/>
                          <a:ea typeface="ＭＳ Ｐゴシック"/>
                        </a:rPr>
                        <a:t>ログイン、対局、成績参照</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ログイン後のユーザー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ログイン時にクライアントサーバーと接続したサーバー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ユーザーがログアウトする場合は、ログアウトボタンを押す。2.に進む。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クライアントプログラムは、成績参照ボタンと対局ボタンを表示する。</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ユーザーが成績参照する場合は、成績参照ボタンを押す。4.に進む。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クライアントプログラムは、成績参照へと進む。終了。</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ユーザーが対局する場合は、対局ボタンを押す。</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クライアントプログラムは、対局待ち状態へ移行する。</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クライアントプログラムは、ザーバーに対局待ち状態であることを知らせる。</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サーバーから対局の準備が整ったことを通知された場合、待ち状態を終了し、対局画面へ移行する。</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クライアントプログラムは、サーバーとの接続を切断し、ログイン画面に戻る。</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101" name="Rectangle 26">
            <a:extLst>
              <a:ext uri="{FF2B5EF4-FFF2-40B4-BE49-F238E27FC236}">
                <a16:creationId xmlns:a16="http://schemas.microsoft.com/office/drawing/2014/main"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ユーザーホーム　ユースケースシナリオ</a:t>
            </a:r>
            <a:endParaRPr lang="en-US" altLang="ja-JP" sz="2800">
              <a:solidFill>
                <a:schemeClr val="tx2"/>
              </a:solidFill>
            </a:endParaRPr>
          </a:p>
        </p:txBody>
      </p:sp>
    </p:spTree>
    <p:extLst>
      <p:ext uri="{BB962C8B-B14F-4D97-AF65-F5344CB8AC3E}">
        <p14:creationId xmlns:p14="http://schemas.microsoft.com/office/powerpoint/2010/main" val="31492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D161B18E-35BA-4C5D-AD13-A74BFAA78343}"/>
              </a:ext>
            </a:extLst>
          </p:cNvPr>
          <p:cNvGraphicFramePr>
            <a:graphicFrameLocks noGrp="1"/>
          </p:cNvGraphicFramePr>
          <p:nvPr>
            <p:extLst>
              <p:ext uri="{D42A27DB-BD31-4B8C-83A1-F6EECF244321}">
                <p14:modId xmlns:p14="http://schemas.microsoft.com/office/powerpoint/2010/main" val="3488053133"/>
              </p:ext>
            </p:extLst>
          </p:nvPr>
        </p:nvGraphicFramePr>
        <p:xfrm>
          <a:off x="900113" y="1316038"/>
          <a:ext cx="7632700" cy="5029088"/>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ユーザーホーム、結果</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オセロゲームを行うユーザー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ネットワークオセロ対局を行うためのゲームサーバー</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クライアントプログラムはサーバーから対局準備が完了しているユーザー一覧を受信する。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クライアントプログラムはユーザーの一覧を受信する。この時、クライアントプログラムがサーバーから対局の申し出を受けた場合、</a:t>
                      </a:r>
                      <a:r>
                        <a:rPr kumimoji="1" lang="en-US" altLang="ja-JP" sz="1000" b="0" i="0" u="none" strike="noStrike" cap="none" normalizeH="0" baseline="0" dirty="0">
                          <a:ln>
                            <a:noFill/>
                          </a:ln>
                          <a:solidFill>
                            <a:srgbClr val="000000"/>
                          </a:solidFill>
                          <a:effectLst/>
                          <a:latin typeface="Times New Roman"/>
                          <a:ea typeface="ＭＳ Ｐゴシック"/>
                        </a:rPr>
                        <a:t>14.</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ユーザーは対局したい相手を選び、クライアントプログラムはサーバーにその相手の名前を送信し、待ち状態へ移る。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サーバーから申し出の結果を受け取り、待ち状態をやめる。受理されれば</a:t>
                      </a:r>
                      <a:r>
                        <a:rPr kumimoji="1" lang="en-US" altLang="ja-JP" sz="1000" b="0" i="0" u="none" strike="noStrike" cap="none" normalizeH="0" baseline="0" dirty="0">
                          <a:ln>
                            <a:noFill/>
                          </a:ln>
                          <a:solidFill>
                            <a:srgbClr val="000000"/>
                          </a:solidFill>
                          <a:effectLst/>
                          <a:latin typeface="Times New Roman"/>
                          <a:ea typeface="ＭＳ Ｐゴシック"/>
                        </a:rPr>
                        <a:t>5.</a:t>
                      </a:r>
                      <a:r>
                        <a:rPr kumimoji="1" lang="ja-JP" altLang="en-US" sz="1000" b="0" i="0" u="none" strike="noStrike" cap="none" normalizeH="0" baseline="0" dirty="0">
                          <a:ln>
                            <a:noFill/>
                          </a:ln>
                          <a:solidFill>
                            <a:srgbClr val="000000"/>
                          </a:solidFill>
                          <a:effectLst/>
                          <a:latin typeface="Times New Roman"/>
                          <a:ea typeface="ＭＳ Ｐゴシック"/>
                        </a:rPr>
                        <a:t>に進み、拒否されれば</a:t>
                      </a:r>
                      <a:r>
                        <a:rPr kumimoji="1" lang="en-US" altLang="ja-JP" sz="1000" b="0" i="0" u="none" strike="noStrike" cap="none" normalizeH="0" baseline="0" dirty="0">
                          <a:ln>
                            <a:noFill/>
                          </a:ln>
                          <a:solidFill>
                            <a:srgbClr val="000000"/>
                          </a:solidFill>
                          <a:effectLst/>
                          <a:latin typeface="Times New Roman"/>
                          <a:ea typeface="ＭＳ Ｐゴシック"/>
                        </a:rPr>
                        <a:t>1.</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クライアントプログラムはサーバーから先手後手の情報を受け取る。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クライアントプログラムは局面を描画する。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クライアントプログラムはプレイヤーの手順を確認する。プレイヤーの手順であれば</a:t>
                      </a:r>
                      <a:r>
                        <a:rPr kumimoji="1" lang="en-US" altLang="ja-JP" sz="1000" b="0" i="0" u="none" strike="noStrike" cap="none" normalizeH="0" baseline="0" dirty="0">
                          <a:ln>
                            <a:noFill/>
                          </a:ln>
                          <a:solidFill>
                            <a:srgbClr val="000000"/>
                          </a:solidFill>
                          <a:effectLst/>
                          <a:latin typeface="Times New Roman"/>
                          <a:ea typeface="ＭＳ Ｐゴシック"/>
                        </a:rPr>
                        <a:t>8.</a:t>
                      </a:r>
                      <a:r>
                        <a:rPr kumimoji="1" lang="ja-JP" altLang="en-US" sz="1000" b="0" i="0" u="none" strike="noStrike" cap="none" normalizeH="0" baseline="0" dirty="0">
                          <a:ln>
                            <a:noFill/>
                          </a:ln>
                          <a:solidFill>
                            <a:srgbClr val="000000"/>
                          </a:solidFill>
                          <a:effectLst/>
                          <a:latin typeface="Times New Roman"/>
                          <a:ea typeface="ＭＳ Ｐゴシック"/>
                        </a:rPr>
                        <a:t>に進み、相手の手順であれば</a:t>
                      </a:r>
                      <a:r>
                        <a:rPr kumimoji="1" lang="en-US" altLang="ja-JP" sz="1000" b="0" i="0" u="none" strike="noStrike" cap="none" normalizeH="0" baseline="0" dirty="0">
                          <a:ln>
                            <a:noFill/>
                          </a:ln>
                          <a:solidFill>
                            <a:srgbClr val="000000"/>
                          </a:solidFill>
                          <a:effectLst/>
                          <a:latin typeface="Times New Roman"/>
                          <a:ea typeface="ＭＳ Ｐゴシック"/>
                        </a:rPr>
                        <a:t>10.</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プレイヤーはクライアントプログラムに対して操作を行う。</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クライアントプログラムはプレイヤーの操作を受け、サーバーに送信する。</a:t>
                      </a:r>
                      <a:r>
                        <a:rPr kumimoji="1" lang="en-US" altLang="ja-JP" sz="1000" b="0" i="0" u="none" strike="noStrike" cap="none" normalizeH="0" baseline="0" dirty="0">
                          <a:ln>
                            <a:noFill/>
                          </a:ln>
                          <a:solidFill>
                            <a:srgbClr val="000000"/>
                          </a:solidFill>
                          <a:effectLst/>
                          <a:latin typeface="Times New Roman"/>
                          <a:ea typeface="ＭＳ Ｐゴシック"/>
                        </a:rPr>
                        <a:t>12.</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クライアントプログラムはサーバーから相手の捜査情報を受信する。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クライアントプログラムは操作情報を描画する。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クライアントプログラムは対局が終了しているかを確認する。終了していない場合は</a:t>
                      </a:r>
                      <a:r>
                        <a:rPr kumimoji="1" lang="en-US" altLang="ja-JP" sz="1000" b="0" i="0" u="none" strike="noStrike" cap="none" normalizeH="0" baseline="0" dirty="0">
                          <a:ln>
                            <a:noFill/>
                          </a:ln>
                          <a:solidFill>
                            <a:srgbClr val="000000"/>
                          </a:solidFill>
                          <a:effectLst/>
                          <a:latin typeface="Times New Roman"/>
                          <a:ea typeface="ＭＳ Ｐゴシック"/>
                        </a:rPr>
                        <a:t>9</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対局が終了したので、結果確認へ移る。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クライアントプログラムは、「対局する」、「対局しない」を表示する。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ユーザーは「対局する」、「対局しない」を選択する。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ユーザーが「対局する」を選択した場合、クライアントプログラムはサーバーに通知する。</a:t>
                      </a:r>
                      <a:r>
                        <a:rPr kumimoji="1" lang="en-US" altLang="ja-JP" sz="1000" b="0" i="0" u="none" strike="noStrike" cap="none" normalizeH="0" baseline="0" dirty="0">
                          <a:ln>
                            <a:noFill/>
                          </a:ln>
                          <a:solidFill>
                            <a:srgbClr val="000000"/>
                          </a:solidFill>
                          <a:effectLst/>
                          <a:latin typeface="Times New Roman"/>
                          <a:ea typeface="ＭＳ Ｐゴシック"/>
                        </a:rPr>
                        <a:t>5.</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ユーザーが「対局しない」を選択した場合、クライアントプログラムはサーバーに通知する。</a:t>
                      </a:r>
                      <a:r>
                        <a:rPr kumimoji="1" lang="en-US" altLang="ja-JP" sz="1000" b="0" i="0" u="none" strike="noStrike" cap="none" normalizeH="0" baseline="0" dirty="0">
                          <a:ln>
                            <a:noFill/>
                          </a:ln>
                          <a:solidFill>
                            <a:srgbClr val="000000"/>
                          </a:solidFill>
                          <a:effectLst/>
                          <a:latin typeface="Times New Roman"/>
                          <a:ea typeface="ＭＳ Ｐゴシック"/>
                        </a:rPr>
                        <a:t>2.</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101" name="Rectangle 26">
            <a:extLst>
              <a:ext uri="{FF2B5EF4-FFF2-40B4-BE49-F238E27FC236}">
                <a16:creationId xmlns:a16="http://schemas.microsoft.com/office/drawing/2014/main"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ja-JP" altLang="en-US" sz="2800" dirty="0">
                <a:solidFill>
                  <a:schemeClr val="tx2"/>
                </a:solidFill>
              </a:rPr>
              <a:t>対局　ユースケースシナリオ</a:t>
            </a:r>
            <a:endParaRPr lang="en-US" altLang="ja-JP" sz="2800" dirty="0">
              <a:solidFill>
                <a:schemeClr val="tx2"/>
              </a:solidFill>
            </a:endParaRPr>
          </a:p>
        </p:txBody>
      </p:sp>
    </p:spTree>
    <p:extLst>
      <p:ext uri="{BB962C8B-B14F-4D97-AF65-F5344CB8AC3E}">
        <p14:creationId xmlns:p14="http://schemas.microsoft.com/office/powerpoint/2010/main" val="314717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D161B18E-35BA-4C5D-AD13-A74BFAA78343}"/>
              </a:ext>
            </a:extLst>
          </p:cNvPr>
          <p:cNvGraphicFramePr>
            <a:graphicFrameLocks noGrp="1"/>
          </p:cNvGraphicFramePr>
          <p:nvPr>
            <p:extLst>
              <p:ext uri="{D42A27DB-BD31-4B8C-83A1-F6EECF244321}">
                <p14:modId xmlns:p14="http://schemas.microsoft.com/office/powerpoint/2010/main" val="3636592429"/>
              </p:ext>
            </p:extLst>
          </p:nvPr>
        </p:nvGraphicFramePr>
        <p:xfrm>
          <a:off x="900113" y="1316038"/>
          <a:ext cx="7632700" cy="2865008"/>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成績参照</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err="1">
                          <a:ln>
                            <a:noFill/>
                          </a:ln>
                          <a:solidFill>
                            <a:srgbClr val="000000"/>
                          </a:solidFill>
                          <a:effectLst/>
                          <a:latin typeface="Times New Roman"/>
                          <a:ea typeface="ＭＳ Ｐゴシック"/>
                        </a:rPr>
                        <a:t>ユーザーホーム</a:t>
                      </a:r>
                      <a:endParaRPr kumimoji="1" lang="en-US" altLang="ja-JP" sz="1000" b="0" i="0" u="none" strike="noStrike" cap="none" normalizeH="0" baseline="0" err="1">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ログイン後のユーザーが自分の対局記録、成績を参照する。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接続しているクライアントのアカウント情報を送信する。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サーバーはクライアントプログラムからログインしているアカウントの対局記録と成績をクライアントプログラムに送信する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クライアントプログラムは受け取った情報を表示する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ユーザーはクライアントプログラムが表示した情報を閲覧する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a:ln>
                            <a:noFill/>
                          </a:ln>
                          <a:solidFill>
                            <a:srgbClr val="000000"/>
                          </a:solidFill>
                          <a:effectLst/>
                          <a:latin typeface="Times New Roman"/>
                          <a:ea typeface="ＭＳ Ｐゴシック"/>
                        </a:rPr>
                        <a:t>ユーザーがユーザーホームに戻る場合は、戻るボタンを押す。5.に進む。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クライアントプログラムはユーザーホームに戻る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101" name="Rectangle 26">
            <a:extLst>
              <a:ext uri="{FF2B5EF4-FFF2-40B4-BE49-F238E27FC236}">
                <a16:creationId xmlns:a16="http://schemas.microsoft.com/office/drawing/2014/main"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成績参照　ユースケースシナリオ</a:t>
            </a:r>
            <a:endParaRPr lang="en-US" altLang="ja-JP" sz="2800">
              <a:solidFill>
                <a:schemeClr val="tx2"/>
              </a:solidFill>
            </a:endParaRPr>
          </a:p>
        </p:txBody>
      </p:sp>
    </p:spTree>
    <p:extLst>
      <p:ext uri="{BB962C8B-B14F-4D97-AF65-F5344CB8AC3E}">
        <p14:creationId xmlns:p14="http://schemas.microsoft.com/office/powerpoint/2010/main" val="296276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D161B18E-35BA-4C5D-AD13-A74BFAA78343}"/>
              </a:ext>
            </a:extLst>
          </p:cNvPr>
          <p:cNvGraphicFramePr>
            <a:graphicFrameLocks noGrp="1"/>
          </p:cNvGraphicFramePr>
          <p:nvPr>
            <p:extLst>
              <p:ext uri="{D42A27DB-BD31-4B8C-83A1-F6EECF244321}">
                <p14:modId xmlns:p14="http://schemas.microsoft.com/office/powerpoint/2010/main" val="717303454"/>
              </p:ext>
            </p:extLst>
          </p:nvPr>
        </p:nvGraphicFramePr>
        <p:xfrm>
          <a:off x="900113" y="1316038"/>
          <a:ext cx="7632700" cy="2816272"/>
        </p:xfrm>
        <a:graphic>
          <a:graphicData uri="http://schemas.openxmlformats.org/drawingml/2006/table">
            <a:tbl>
              <a:tblPr/>
              <a:tblGrid>
                <a:gridCol w="2089150">
                  <a:extLst>
                    <a:ext uri="{9D8B030D-6E8A-4147-A177-3AD203B41FA5}">
                      <a16:colId xmlns:a16="http://schemas.microsoft.com/office/drawing/2014/main" val="20000"/>
                    </a:ext>
                  </a:extLst>
                </a:gridCol>
                <a:gridCol w="5543550">
                  <a:extLst>
                    <a:ext uri="{9D8B030D-6E8A-4147-A177-3AD203B41FA5}">
                      <a16:colId xmlns:a16="http://schemas.microsoft.com/office/drawing/2014/main"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結果表示</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err="1">
                          <a:ln>
                            <a:noFill/>
                          </a:ln>
                          <a:solidFill>
                            <a:srgbClr val="000000"/>
                          </a:solidFill>
                          <a:effectLst/>
                          <a:latin typeface="Times New Roman"/>
                          <a:ea typeface="ＭＳ Ｐゴシック"/>
                        </a:rPr>
                        <a:t>対局、ユーザーホーム</a:t>
                      </a:r>
                      <a:endParaRPr kumimoji="1" lang="en-US" altLang="ja-JP" sz="1000" b="0" i="0" u="none" strike="noStrike" cap="none" normalizeH="0" baseline="0" err="1">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対局の結果を確認し、その後ユーザーホームに戻る。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ユーザーの対局記録、成績に対局の結果を記録する。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クライアントプログラムは、対局の結果を表示する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クライアントプログラムは、サーバーに対局の結果を送信する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ユーザーは対局の結果を確認する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ユーザーがユーザーホームに戻る場合、戻るボタンを押す</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クライアントプログラムは、ユーザーホームへと戻る</a:t>
                      </a:r>
                      <a:r>
                        <a:rPr kumimoji="1" lang="en-US" altLang="ja-JP" sz="1000" b="0" i="0" u="none" strike="noStrike" cap="none" normalizeH="0" baseline="0">
                          <a:ln>
                            <a:noFill/>
                          </a:ln>
                          <a:solidFill>
                            <a:srgbClr val="000000"/>
                          </a:solidFill>
                          <a:effectLst/>
                          <a:latin typeface="Times New Roman"/>
                          <a:ea typeface="ＭＳ Ｐゴシック"/>
                        </a:rPr>
                        <a:t>。</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101" name="Rectangle 26">
            <a:extLst>
              <a:ext uri="{FF2B5EF4-FFF2-40B4-BE49-F238E27FC236}">
                <a16:creationId xmlns:a16="http://schemas.microsoft.com/office/drawing/2014/main"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結果表示　ユースケースシナリオ</a:t>
            </a:r>
            <a:endParaRPr lang="en-US" altLang="ja-JP" sz="2800">
              <a:solidFill>
                <a:schemeClr val="tx2"/>
              </a:solidFill>
            </a:endParaRPr>
          </a:p>
        </p:txBody>
      </p:sp>
    </p:spTree>
    <p:extLst>
      <p:ext uri="{BB962C8B-B14F-4D97-AF65-F5344CB8AC3E}">
        <p14:creationId xmlns:p14="http://schemas.microsoft.com/office/powerpoint/2010/main" val="2086255630"/>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TotalTime>
  <Words>822</Words>
  <Application>Microsoft Office PowerPoint</Application>
  <PresentationFormat>画面に合わせる (4:3)</PresentationFormat>
  <Paragraphs>140</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ＭＳ Ｐゴシック</vt:lpstr>
      <vt:lpstr>Times New Roman</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山口哲平</cp:lastModifiedBy>
  <cp:revision>4</cp:revision>
  <dcterms:modified xsi:type="dcterms:W3CDTF">2018-04-11T03:52:44Z</dcterms:modified>
</cp:coreProperties>
</file>