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3E390-261A-42DA-B85F-4988BC6A6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242758-641D-4E95-BE83-506AAACBB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8FBB74-BE47-459E-9BE2-D6DE09BD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53B-3A73-4F7A-BD09-816F26BEA3A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B2B6CB-4222-46D8-A895-CE876139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5E2AC9-8460-4386-BCFC-84FCE7FE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7E4A-2058-4FB8-8C34-188FCEF87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18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BEF11-EF96-41CE-A5B0-72A5F811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86BD75-98DD-4BA8-839D-FCC867ABD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4F816-7E30-4284-84F3-81B7A794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53B-3A73-4F7A-BD09-816F26BEA3A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BF10C-E3B3-469D-A47D-1668918E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F763D-CD52-45B6-AF71-2CFD961C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7E4A-2058-4FB8-8C34-188FCEF87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1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3DB0C0-FE3A-4629-A180-C02C5F8D5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51C9DC-0987-4A03-9C7F-96FC8564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F921CF-6F72-4520-9144-A66ECD17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53B-3A73-4F7A-BD09-816F26BEA3A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18828E-B9FE-48BC-BCC3-B5D21DCC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B4AABF-F4F1-426A-A3A3-0427A1E7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7E4A-2058-4FB8-8C34-188FCEF87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8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EA076-A96D-4359-B057-E571D70C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D84B19-1F12-461B-A99C-045CC9D3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455E56-9495-4934-8EDA-3DA90592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53B-3A73-4F7A-BD09-816F26BEA3A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8A7C9A-7C6C-450E-8F9E-47971D83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0B26D3-C516-43A5-AF35-D2ED1B1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7E4A-2058-4FB8-8C34-188FCEF87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12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33F50-52C3-4922-8F90-4EA75C84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4E76C8-8899-47B5-9405-C9C056C2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C83D5A-DABC-4AE9-AC18-04CA7FF4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53B-3A73-4F7A-BD09-816F26BEA3A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D0591-5BD3-4931-A6E5-48581F65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042B6C-B111-4404-BF53-D70C5706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7E4A-2058-4FB8-8C34-188FCEF87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6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D880D-BECD-49A5-BC24-59D5C3A8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32049-E3EB-4BA4-B59A-710805E36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B932AE-E664-417E-9515-8DE9D7794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22195A-3B13-46BC-8EAF-E359B101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53B-3A73-4F7A-BD09-816F26BEA3A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7D524E-4D00-44F2-AF08-8C8A0F5D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4E02ED-675B-4889-A06A-1EBD398B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7E4A-2058-4FB8-8C34-188FCEF87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73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BE5DB-4C15-45FC-A7BC-7BCAD956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F9C340-663D-4030-A760-108D4A27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56E9CA-C7F0-4157-B594-12943E99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96B918-0140-4506-8DB7-1F37F1AD2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0C5868-5597-45A4-AED9-94F284133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0A9E26-1BA4-410E-AF3C-63998A11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53B-3A73-4F7A-BD09-816F26BEA3A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D6C3C0-1C27-4596-8A3E-1C820D74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5A35FC-7F0B-4E56-8ACB-418A8C3B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7E4A-2058-4FB8-8C34-188FCEF87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3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23FFE-74E0-4183-8E3F-9561B540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E6D795-3E87-4251-85ED-3A6A452F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53B-3A73-4F7A-BD09-816F26BEA3A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8BDB05-7097-4443-A856-DCC2FC34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2AB84B-BCB3-4961-9851-7E219E61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7E4A-2058-4FB8-8C34-188FCEF87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27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A2F6AC-6064-4CEE-BC49-88F04988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53B-3A73-4F7A-BD09-816F26BEA3A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DD5126-4A5B-437C-A1C9-B1457528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85E631-E06E-4805-80DD-C79F0BF6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7E4A-2058-4FB8-8C34-188FCEF87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9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09AE0-17B7-4FD5-A34F-6F8F5CBE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3EEFB-2437-4018-A9FE-CD7093D2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9A76D4-9C5E-4714-988A-073E4FB04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3382A1-AA0D-4747-A887-36FF0FDA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53B-3A73-4F7A-BD09-816F26BEA3A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F2B55D-72E7-4224-808C-763592AE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3ED825-4385-459F-BB94-5B83ED67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7E4A-2058-4FB8-8C34-188FCEF87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80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5A312-398C-4755-B5EB-0D411A83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2080D8-E50F-4FB5-B52F-83DB684B3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957FBE-64D1-48A3-AD7A-576BFC00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2488DE-C93D-4670-8E74-7FD357A0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553B-3A73-4F7A-BD09-816F26BEA3A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674E33-ECD1-4905-8E66-B51A0F21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67F6B1-0001-45CC-97BD-7EF5CB94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7E4A-2058-4FB8-8C34-188FCEF87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77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34C702-1C21-4473-BE44-B3EC5C1A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641568-ADCC-474E-A033-B6AB27E66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C8BFEA-670D-4054-9F2E-89A83C26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A553B-3A73-4F7A-BD09-816F26BEA3A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C2A55-3C05-433A-80DA-DBB4AE66D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DDAD78-E0A8-4166-915F-3C29572AB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7E4A-2058-4FB8-8C34-188FCEF87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94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1">
            <a:extLst>
              <a:ext uri="{FF2B5EF4-FFF2-40B4-BE49-F238E27FC236}">
                <a16:creationId xmlns:a16="http://schemas.microsoft.com/office/drawing/2014/main" id="{20863BD4-B4E2-4922-AFE7-C4FC39D72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1268414"/>
            <a:ext cx="2673350" cy="493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2051" name="Text Box 162">
            <a:extLst>
              <a:ext uri="{FF2B5EF4-FFF2-40B4-BE49-F238E27FC236}">
                <a16:creationId xmlns:a16="http://schemas.microsoft.com/office/drawing/2014/main" id="{C40D418A-3D55-4024-B797-DDE650FED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971550"/>
            <a:ext cx="195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200"/>
              <a:t>オセロゲーム</a:t>
            </a:r>
          </a:p>
        </p:txBody>
      </p:sp>
      <p:sp>
        <p:nvSpPr>
          <p:cNvPr id="2052" name="Oval 163">
            <a:extLst>
              <a:ext uri="{FF2B5EF4-FFF2-40B4-BE49-F238E27FC236}">
                <a16:creationId xmlns:a16="http://schemas.microsoft.com/office/drawing/2014/main" id="{B4AD5C15-A5EF-4F63-BC58-4D614A975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4" y="1450975"/>
            <a:ext cx="2200275" cy="7635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1000"/>
          </a:p>
        </p:txBody>
      </p:sp>
      <p:grpSp>
        <p:nvGrpSpPr>
          <p:cNvPr id="2053" name="Group 166">
            <a:extLst>
              <a:ext uri="{FF2B5EF4-FFF2-40B4-BE49-F238E27FC236}">
                <a16:creationId xmlns:a16="http://schemas.microsoft.com/office/drawing/2014/main" id="{A00BEA89-A69D-4D1B-BBF1-F17FA980EACA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2120901"/>
            <a:ext cx="652462" cy="1027113"/>
            <a:chOff x="476" y="255"/>
            <a:chExt cx="454" cy="726"/>
          </a:xfrm>
        </p:grpSpPr>
        <p:grpSp>
          <p:nvGrpSpPr>
            <p:cNvPr id="2096" name="Group 167">
              <a:extLst>
                <a:ext uri="{FF2B5EF4-FFF2-40B4-BE49-F238E27FC236}">
                  <a16:creationId xmlns:a16="http://schemas.microsoft.com/office/drawing/2014/main" id="{B6061897-63FD-4218-8A38-1EF73AC887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346"/>
              <a:ext cx="317" cy="504"/>
              <a:chOff x="547" y="930"/>
              <a:chExt cx="317" cy="504"/>
            </a:xfrm>
          </p:grpSpPr>
          <p:sp>
            <p:nvSpPr>
              <p:cNvPr id="2098" name="Oval 168">
                <a:extLst>
                  <a:ext uri="{FF2B5EF4-FFF2-40B4-BE49-F238E27FC236}">
                    <a16:creationId xmlns:a16="http://schemas.microsoft.com/office/drawing/2014/main" id="{104D5FDC-9559-4B14-8A61-27937342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930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2000"/>
              </a:p>
            </p:txBody>
          </p:sp>
          <p:sp>
            <p:nvSpPr>
              <p:cNvPr id="2099" name="Line 169">
                <a:extLst>
                  <a:ext uri="{FF2B5EF4-FFF2-40B4-BE49-F238E27FC236}">
                    <a16:creationId xmlns:a16="http://schemas.microsoft.com/office/drawing/2014/main" id="{C5AA8BF0-01F9-4B1A-89BE-13A2BD659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" y="116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00" name="Line 170">
                <a:extLst>
                  <a:ext uri="{FF2B5EF4-FFF2-40B4-BE49-F238E27FC236}">
                    <a16:creationId xmlns:a16="http://schemas.microsoft.com/office/drawing/2014/main" id="{74ADABDE-EF7E-463F-85E6-50D1A9AB6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611" y="1206"/>
                <a:ext cx="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01" name="Line 171">
                <a:extLst>
                  <a:ext uri="{FF2B5EF4-FFF2-40B4-BE49-F238E27FC236}">
                    <a16:creationId xmlns:a16="http://schemas.microsoft.com/office/drawing/2014/main" id="{5E0F32BD-8C77-4E66-9E87-C508DD30D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67" y="1293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02" name="Line 172">
                <a:extLst>
                  <a:ext uri="{FF2B5EF4-FFF2-40B4-BE49-F238E27FC236}">
                    <a16:creationId xmlns:a16="http://schemas.microsoft.com/office/drawing/2014/main" id="{678043FB-DC71-4316-B9A8-506245974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703" y="1298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097" name="Oval 173">
              <a:extLst>
                <a:ext uri="{FF2B5EF4-FFF2-40B4-BE49-F238E27FC236}">
                  <a16:creationId xmlns:a16="http://schemas.microsoft.com/office/drawing/2014/main" id="{C96268AD-D741-4EE9-87A5-EA81EAD6F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55"/>
              <a:ext cx="454" cy="72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2054" name="Text Box 174">
            <a:extLst>
              <a:ext uri="{FF2B5EF4-FFF2-40B4-BE49-F238E27FC236}">
                <a16:creationId xmlns:a16="http://schemas.microsoft.com/office/drawing/2014/main" id="{27E9AF66-95A2-4CCC-A441-F1A491214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6" y="2455864"/>
            <a:ext cx="1025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200"/>
              <a:t>クライアントプログラム</a:t>
            </a:r>
            <a:endParaRPr lang="en-US" altLang="ja-JP" sz="1200"/>
          </a:p>
        </p:txBody>
      </p:sp>
      <p:cxnSp>
        <p:nvCxnSpPr>
          <p:cNvPr id="2055" name="AutoShape 176">
            <a:extLst>
              <a:ext uri="{FF2B5EF4-FFF2-40B4-BE49-F238E27FC236}">
                <a16:creationId xmlns:a16="http://schemas.microsoft.com/office/drawing/2014/main" id="{EAA3A95B-B6D8-44D0-8647-6B1AC690F0F3}"/>
              </a:ext>
            </a:extLst>
          </p:cNvPr>
          <p:cNvCxnSpPr>
            <a:cxnSpLocks noChangeShapeType="1"/>
            <a:stCxn id="2097" idx="6"/>
            <a:endCxn id="2052" idx="2"/>
          </p:cNvCxnSpPr>
          <p:nvPr/>
        </p:nvCxnSpPr>
        <p:spPr bwMode="auto">
          <a:xfrm flipV="1">
            <a:off x="3578225" y="1831975"/>
            <a:ext cx="1385888" cy="801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56" name="Group 178">
            <a:extLst>
              <a:ext uri="{FF2B5EF4-FFF2-40B4-BE49-F238E27FC236}">
                <a16:creationId xmlns:a16="http://schemas.microsoft.com/office/drawing/2014/main" id="{A7BC69BC-F50E-42EB-A57A-E8916EB28FC1}"/>
              </a:ext>
            </a:extLst>
          </p:cNvPr>
          <p:cNvGrpSpPr>
            <a:grpSpLocks/>
          </p:cNvGrpSpPr>
          <p:nvPr/>
        </p:nvGrpSpPr>
        <p:grpSpPr bwMode="auto">
          <a:xfrm>
            <a:off x="8378826" y="2168526"/>
            <a:ext cx="650875" cy="1027113"/>
            <a:chOff x="476" y="255"/>
            <a:chExt cx="454" cy="726"/>
          </a:xfrm>
        </p:grpSpPr>
        <p:grpSp>
          <p:nvGrpSpPr>
            <p:cNvPr id="2089" name="Group 179">
              <a:extLst>
                <a:ext uri="{FF2B5EF4-FFF2-40B4-BE49-F238E27FC236}">
                  <a16:creationId xmlns:a16="http://schemas.microsoft.com/office/drawing/2014/main" id="{0718DADF-47F9-4EC8-837E-2CF252586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346"/>
              <a:ext cx="317" cy="504"/>
              <a:chOff x="547" y="930"/>
              <a:chExt cx="317" cy="504"/>
            </a:xfrm>
          </p:grpSpPr>
          <p:sp>
            <p:nvSpPr>
              <p:cNvPr id="2091" name="Oval 180">
                <a:extLst>
                  <a:ext uri="{FF2B5EF4-FFF2-40B4-BE49-F238E27FC236}">
                    <a16:creationId xmlns:a16="http://schemas.microsoft.com/office/drawing/2014/main" id="{A27472F5-8632-44E2-A5FD-8FD564968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930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2000"/>
              </a:p>
            </p:txBody>
          </p:sp>
          <p:sp>
            <p:nvSpPr>
              <p:cNvPr id="2092" name="Line 181">
                <a:extLst>
                  <a:ext uri="{FF2B5EF4-FFF2-40B4-BE49-F238E27FC236}">
                    <a16:creationId xmlns:a16="http://schemas.microsoft.com/office/drawing/2014/main" id="{5D21B634-423F-414E-ADAF-A0E95A734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" y="116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93" name="Line 182">
                <a:extLst>
                  <a:ext uri="{FF2B5EF4-FFF2-40B4-BE49-F238E27FC236}">
                    <a16:creationId xmlns:a16="http://schemas.microsoft.com/office/drawing/2014/main" id="{00689AE3-D518-48AA-8A33-5FE2149E9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611" y="1206"/>
                <a:ext cx="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94" name="Line 183">
                <a:extLst>
                  <a:ext uri="{FF2B5EF4-FFF2-40B4-BE49-F238E27FC236}">
                    <a16:creationId xmlns:a16="http://schemas.microsoft.com/office/drawing/2014/main" id="{48DD4DA2-0670-434C-BE05-925B6BD8E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67" y="1293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95" name="Line 184">
                <a:extLst>
                  <a:ext uri="{FF2B5EF4-FFF2-40B4-BE49-F238E27FC236}">
                    <a16:creationId xmlns:a16="http://schemas.microsoft.com/office/drawing/2014/main" id="{729697F0-2291-443B-815E-F75FED52A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703" y="1298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090" name="Oval 185">
              <a:extLst>
                <a:ext uri="{FF2B5EF4-FFF2-40B4-BE49-F238E27FC236}">
                  <a16:creationId xmlns:a16="http://schemas.microsoft.com/office/drawing/2014/main" id="{9FEF0169-6A9D-43B7-A521-ACD423E6B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55"/>
              <a:ext cx="454" cy="72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2057" name="Text Box 186">
            <a:extLst>
              <a:ext uri="{FF2B5EF4-FFF2-40B4-BE49-F238E27FC236}">
                <a16:creationId xmlns:a16="http://schemas.microsoft.com/office/drawing/2014/main" id="{03C6B8EA-C961-412B-87A2-B2AA94AD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188" y="2536825"/>
            <a:ext cx="11795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200"/>
              <a:t>サーバ</a:t>
            </a:r>
            <a:endParaRPr lang="en-US" altLang="ja-JP" sz="1200"/>
          </a:p>
        </p:txBody>
      </p:sp>
      <p:cxnSp>
        <p:nvCxnSpPr>
          <p:cNvPr id="2058" name="AutoShape 187">
            <a:extLst>
              <a:ext uri="{FF2B5EF4-FFF2-40B4-BE49-F238E27FC236}">
                <a16:creationId xmlns:a16="http://schemas.microsoft.com/office/drawing/2014/main" id="{FF7C819B-A6F1-4EB4-966A-DDC4C1EF9FD7}"/>
              </a:ext>
            </a:extLst>
          </p:cNvPr>
          <p:cNvCxnSpPr>
            <a:cxnSpLocks noChangeShapeType="1"/>
            <a:stCxn id="2052" idx="6"/>
            <a:endCxn id="2090" idx="2"/>
          </p:cNvCxnSpPr>
          <p:nvPr/>
        </p:nvCxnSpPr>
        <p:spPr bwMode="auto">
          <a:xfrm>
            <a:off x="7164389" y="1831975"/>
            <a:ext cx="1214437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" name="Text Box 193">
            <a:extLst>
              <a:ext uri="{FF2B5EF4-FFF2-40B4-BE49-F238E27FC236}">
                <a16:creationId xmlns:a16="http://schemas.microsoft.com/office/drawing/2014/main" id="{8D90D231-24AF-46F4-A249-B7CFB9349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1922463"/>
            <a:ext cx="5032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/>
              <a:t>入力</a:t>
            </a:r>
            <a:endParaRPr lang="en-US" altLang="ja-JP" sz="1000"/>
          </a:p>
        </p:txBody>
      </p:sp>
      <p:sp>
        <p:nvSpPr>
          <p:cNvPr id="2060" name="Text Box 42">
            <a:extLst>
              <a:ext uri="{FF2B5EF4-FFF2-40B4-BE49-F238E27FC236}">
                <a16:creationId xmlns:a16="http://schemas.microsoft.com/office/drawing/2014/main" id="{DF079067-DC3B-42E7-B6BF-FD0549FEB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268288"/>
            <a:ext cx="8424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2400"/>
              <a:t>ユースケース図</a:t>
            </a:r>
            <a:endParaRPr lang="en-US" altLang="ja-JP" sz="2400"/>
          </a:p>
        </p:txBody>
      </p:sp>
      <p:sp>
        <p:nvSpPr>
          <p:cNvPr id="2061" name="Oval 163">
            <a:extLst>
              <a:ext uri="{FF2B5EF4-FFF2-40B4-BE49-F238E27FC236}">
                <a16:creationId xmlns:a16="http://schemas.microsoft.com/office/drawing/2014/main" id="{DD02172B-6634-4C81-969D-673ABDA7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6" y="2862263"/>
            <a:ext cx="1476375" cy="514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1000"/>
          </a:p>
        </p:txBody>
      </p:sp>
      <p:sp>
        <p:nvSpPr>
          <p:cNvPr id="2062" name="Text Box 193">
            <a:extLst>
              <a:ext uri="{FF2B5EF4-FFF2-40B4-BE49-F238E27FC236}">
                <a16:creationId xmlns:a16="http://schemas.microsoft.com/office/drawing/2014/main" id="{4E9595CC-C2B4-442A-8B15-2FA1A0EFB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2036763"/>
            <a:ext cx="7207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200"/>
              <a:t>認証</a:t>
            </a:r>
            <a:endParaRPr lang="en-US" altLang="ja-JP" sz="1200"/>
          </a:p>
        </p:txBody>
      </p:sp>
      <p:sp>
        <p:nvSpPr>
          <p:cNvPr id="2063" name="Oval 163">
            <a:extLst>
              <a:ext uri="{FF2B5EF4-FFF2-40B4-BE49-F238E27FC236}">
                <a16:creationId xmlns:a16="http://schemas.microsoft.com/office/drawing/2014/main" id="{9BD6290C-558C-4DE9-9E2A-FB69C54D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3937000"/>
            <a:ext cx="1090612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1000"/>
          </a:p>
        </p:txBody>
      </p:sp>
      <p:sp>
        <p:nvSpPr>
          <p:cNvPr id="2064" name="テキスト ボックス 8">
            <a:extLst>
              <a:ext uri="{FF2B5EF4-FFF2-40B4-BE49-F238E27FC236}">
                <a16:creationId xmlns:a16="http://schemas.microsoft.com/office/drawing/2014/main" id="{7C2B644E-74E1-4567-9D2E-326B9E64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9" y="1662114"/>
            <a:ext cx="2333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ログイン</a:t>
            </a:r>
            <a:r>
              <a:rPr lang="en-US" altLang="ja-JP" sz="1600"/>
              <a:t>/</a:t>
            </a:r>
            <a:r>
              <a:rPr lang="ja-JP" altLang="en-US" sz="1600"/>
              <a:t>アカウント登録</a:t>
            </a:r>
          </a:p>
        </p:txBody>
      </p:sp>
      <p:sp>
        <p:nvSpPr>
          <p:cNvPr id="2065" name="テキスト ボックス 10">
            <a:extLst>
              <a:ext uri="{FF2B5EF4-FFF2-40B4-BE49-F238E27FC236}">
                <a16:creationId xmlns:a16="http://schemas.microsoft.com/office/drawing/2014/main" id="{C64C263C-2F0A-4426-AE15-4F329DBC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6" y="2967039"/>
            <a:ext cx="1247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ユーザーホーム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5AC4F4E-730D-4C7D-A029-C6950F95BCE8}"/>
              </a:ext>
            </a:extLst>
          </p:cNvPr>
          <p:cNvCxnSpPr>
            <a:stCxn id="2097" idx="6"/>
            <a:endCxn id="2061" idx="2"/>
          </p:cNvCxnSpPr>
          <p:nvPr/>
        </p:nvCxnSpPr>
        <p:spPr>
          <a:xfrm>
            <a:off x="3578225" y="2633664"/>
            <a:ext cx="1758950" cy="4857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テキスト ボックス 13">
            <a:extLst>
              <a:ext uri="{FF2B5EF4-FFF2-40B4-BE49-F238E27FC236}">
                <a16:creationId xmlns:a16="http://schemas.microsoft.com/office/drawing/2014/main" id="{92E96632-4035-495F-BEF6-85DC592F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38" y="2598739"/>
            <a:ext cx="5715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閲覧</a:t>
            </a:r>
          </a:p>
        </p:txBody>
      </p:sp>
      <p:sp>
        <p:nvSpPr>
          <p:cNvPr id="2068" name="Text Box 38">
            <a:extLst>
              <a:ext uri="{FF2B5EF4-FFF2-40B4-BE49-F238E27FC236}">
                <a16:creationId xmlns:a16="http://schemas.microsoft.com/office/drawing/2014/main" id="{F965D785-1FDD-4F31-8C1C-7DCAA3E53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2281239"/>
            <a:ext cx="1022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200"/>
              <a:t>&lt;&lt;include&gt;&gt;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8AD38C1-3548-47F8-B784-6E5FDF8BBEC9}"/>
              </a:ext>
            </a:extLst>
          </p:cNvPr>
          <p:cNvCxnSpPr>
            <a:stCxn id="2061" idx="0"/>
            <a:endCxn id="2052" idx="4"/>
          </p:cNvCxnSpPr>
          <p:nvPr/>
        </p:nvCxnSpPr>
        <p:spPr>
          <a:xfrm flipH="1" flipV="1">
            <a:off x="6064251" y="2214563"/>
            <a:ext cx="11113" cy="647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Oval 163">
            <a:extLst>
              <a:ext uri="{FF2B5EF4-FFF2-40B4-BE49-F238E27FC236}">
                <a16:creationId xmlns:a16="http://schemas.microsoft.com/office/drawing/2014/main" id="{5FD9A2D0-9195-4BDC-8507-7DEA4C7E5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3946525"/>
            <a:ext cx="1079500" cy="514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1000"/>
          </a:p>
        </p:txBody>
      </p:sp>
      <p:sp>
        <p:nvSpPr>
          <p:cNvPr id="2071" name="テキスト ボックス 21">
            <a:extLst>
              <a:ext uri="{FF2B5EF4-FFF2-40B4-BE49-F238E27FC236}">
                <a16:creationId xmlns:a16="http://schemas.microsoft.com/office/drawing/2014/main" id="{39B6F534-9D4A-418D-95C2-C6CD27E9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4027489"/>
            <a:ext cx="58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対局</a:t>
            </a:r>
          </a:p>
        </p:txBody>
      </p:sp>
      <p:sp>
        <p:nvSpPr>
          <p:cNvPr id="2072" name="テキスト ボックス 22">
            <a:extLst>
              <a:ext uri="{FF2B5EF4-FFF2-40B4-BE49-F238E27FC236}">
                <a16:creationId xmlns:a16="http://schemas.microsoft.com/office/drawing/2014/main" id="{A0029F02-F7A5-4E17-959F-6608E4B8F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4030664"/>
            <a:ext cx="931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成績参照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3379580-3BD7-49EB-9843-FAFBBA2B91DF}"/>
              </a:ext>
            </a:extLst>
          </p:cNvPr>
          <p:cNvCxnSpPr>
            <a:stCxn id="2070" idx="0"/>
            <a:endCxn id="2061" idx="3"/>
          </p:cNvCxnSpPr>
          <p:nvPr/>
        </p:nvCxnSpPr>
        <p:spPr>
          <a:xfrm flipV="1">
            <a:off x="5367339" y="3302001"/>
            <a:ext cx="185737" cy="6445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4A9CE2B-BA62-41D2-99AC-931ADB38AA14}"/>
              </a:ext>
            </a:extLst>
          </p:cNvPr>
          <p:cNvCxnSpPr>
            <a:stCxn id="2063" idx="0"/>
            <a:endCxn id="2061" idx="5"/>
          </p:cNvCxnSpPr>
          <p:nvPr/>
        </p:nvCxnSpPr>
        <p:spPr>
          <a:xfrm flipH="1" flipV="1">
            <a:off x="6596063" y="3302000"/>
            <a:ext cx="127000" cy="635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 Box 38">
            <a:extLst>
              <a:ext uri="{FF2B5EF4-FFF2-40B4-BE49-F238E27FC236}">
                <a16:creationId xmlns:a16="http://schemas.microsoft.com/office/drawing/2014/main" id="{051DCEB2-8BEE-40BE-91F0-79F4C50DC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6" y="3422650"/>
            <a:ext cx="1120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200"/>
              <a:t>&lt;&lt;extend&gt;&gt;</a:t>
            </a:r>
          </a:p>
        </p:txBody>
      </p:sp>
      <p:sp>
        <p:nvSpPr>
          <p:cNvPr id="2076" name="Oval 163">
            <a:extLst>
              <a:ext uri="{FF2B5EF4-FFF2-40B4-BE49-F238E27FC236}">
                <a16:creationId xmlns:a16="http://schemas.microsoft.com/office/drawing/2014/main" id="{C7F9E6F0-05FA-4917-B657-55C5FC8D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1" y="5283201"/>
            <a:ext cx="1014413" cy="525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ja-JP" altLang="en-US" sz="1000"/>
          </a:p>
        </p:txBody>
      </p:sp>
      <p:sp>
        <p:nvSpPr>
          <p:cNvPr id="2077" name="テキスト ボックス 27">
            <a:extLst>
              <a:ext uri="{FF2B5EF4-FFF2-40B4-BE49-F238E27FC236}">
                <a16:creationId xmlns:a16="http://schemas.microsoft.com/office/drawing/2014/main" id="{BA4B3AB3-695C-4384-929F-D5B35D3D5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5372101"/>
            <a:ext cx="592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結果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495BC7D-05F3-4B53-8A1F-87BCC1F2955C}"/>
              </a:ext>
            </a:extLst>
          </p:cNvPr>
          <p:cNvCxnSpPr>
            <a:stCxn id="2090" idx="2"/>
            <a:endCxn id="2063" idx="6"/>
          </p:cNvCxnSpPr>
          <p:nvPr/>
        </p:nvCxnSpPr>
        <p:spPr>
          <a:xfrm flipH="1">
            <a:off x="7267575" y="2682876"/>
            <a:ext cx="1111250" cy="15335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 Box 193">
            <a:extLst>
              <a:ext uri="{FF2B5EF4-FFF2-40B4-BE49-F238E27FC236}">
                <a16:creationId xmlns:a16="http://schemas.microsoft.com/office/drawing/2014/main" id="{CA581B5B-F549-4250-8492-6E749F444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063" y="3870326"/>
            <a:ext cx="982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/>
              <a:t>アップロード</a:t>
            </a:r>
            <a:endParaRPr lang="en-US" altLang="ja-JP" sz="1000"/>
          </a:p>
        </p:txBody>
      </p:sp>
      <p:cxnSp>
        <p:nvCxnSpPr>
          <p:cNvPr id="82945" name="直線コネクタ 82944">
            <a:extLst>
              <a:ext uri="{FF2B5EF4-FFF2-40B4-BE49-F238E27FC236}">
                <a16:creationId xmlns:a16="http://schemas.microsoft.com/office/drawing/2014/main" id="{79F3E14B-BDAD-449F-A217-79881A7B9257}"/>
              </a:ext>
            </a:extLst>
          </p:cNvPr>
          <p:cNvCxnSpPr>
            <a:stCxn id="2090" idx="2"/>
            <a:endCxn id="2076" idx="6"/>
          </p:cNvCxnSpPr>
          <p:nvPr/>
        </p:nvCxnSpPr>
        <p:spPr>
          <a:xfrm flipH="1">
            <a:off x="6557963" y="2682876"/>
            <a:ext cx="1820862" cy="28622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71" name="直線コネクタ 82970">
            <a:extLst>
              <a:ext uri="{FF2B5EF4-FFF2-40B4-BE49-F238E27FC236}">
                <a16:creationId xmlns:a16="http://schemas.microsoft.com/office/drawing/2014/main" id="{2E0BA340-5371-40BF-8827-138E6B55106B}"/>
              </a:ext>
            </a:extLst>
          </p:cNvPr>
          <p:cNvCxnSpPr>
            <a:stCxn id="2097" idx="6"/>
            <a:endCxn id="2070" idx="1"/>
          </p:cNvCxnSpPr>
          <p:nvPr/>
        </p:nvCxnSpPr>
        <p:spPr>
          <a:xfrm>
            <a:off x="3578226" y="2633664"/>
            <a:ext cx="1408113" cy="13874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2" name="Text Box 193">
            <a:extLst>
              <a:ext uri="{FF2B5EF4-FFF2-40B4-BE49-F238E27FC236}">
                <a16:creationId xmlns:a16="http://schemas.microsoft.com/office/drawing/2014/main" id="{C0157FA1-E0A4-46C6-9AAD-597123E30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3203576"/>
            <a:ext cx="5032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000"/>
              <a:t>入力</a:t>
            </a:r>
            <a:endParaRPr lang="en-US" altLang="ja-JP" sz="1000"/>
          </a:p>
        </p:txBody>
      </p:sp>
      <p:cxnSp>
        <p:nvCxnSpPr>
          <p:cNvPr id="82973" name="直線コネクタ 82972">
            <a:extLst>
              <a:ext uri="{FF2B5EF4-FFF2-40B4-BE49-F238E27FC236}">
                <a16:creationId xmlns:a16="http://schemas.microsoft.com/office/drawing/2014/main" id="{65ADBF3B-C34E-483A-B10B-07E92AD0F92B}"/>
              </a:ext>
            </a:extLst>
          </p:cNvPr>
          <p:cNvCxnSpPr>
            <a:stCxn id="2070" idx="6"/>
            <a:endCxn id="2090" idx="2"/>
          </p:cNvCxnSpPr>
          <p:nvPr/>
        </p:nvCxnSpPr>
        <p:spPr>
          <a:xfrm flipV="1">
            <a:off x="5907089" y="2682876"/>
            <a:ext cx="2471737" cy="15208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テキスト ボックス 82973">
            <a:extLst>
              <a:ext uri="{FF2B5EF4-FFF2-40B4-BE49-F238E27FC236}">
                <a16:creationId xmlns:a16="http://schemas.microsoft.com/office/drawing/2014/main" id="{EFEE5047-9F6D-4E7F-99F4-6BC1AFBE5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3124201"/>
            <a:ext cx="1150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データ送受信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B8189D4E-AB46-4141-A255-6BF7D25D7BFF}"/>
              </a:ext>
            </a:extLst>
          </p:cNvPr>
          <p:cNvCxnSpPr>
            <a:stCxn id="2097" idx="6"/>
            <a:endCxn id="2076" idx="2"/>
          </p:cNvCxnSpPr>
          <p:nvPr/>
        </p:nvCxnSpPr>
        <p:spPr>
          <a:xfrm>
            <a:off x="3578226" y="2633664"/>
            <a:ext cx="1965325" cy="29114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6" name="テキスト ボックス 66">
            <a:extLst>
              <a:ext uri="{FF2B5EF4-FFF2-40B4-BE49-F238E27FC236}">
                <a16:creationId xmlns:a16="http://schemas.microsoft.com/office/drawing/2014/main" id="{2662EC67-E2E0-4DA9-81A5-8BF51A10F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176" y="4256089"/>
            <a:ext cx="620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閲覧</a:t>
            </a: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51265E43-FBB9-4C39-BED3-E7E29F34661B}"/>
              </a:ext>
            </a:extLst>
          </p:cNvPr>
          <p:cNvCxnSpPr>
            <a:stCxn id="2076" idx="0"/>
            <a:endCxn id="2070" idx="5"/>
          </p:cNvCxnSpPr>
          <p:nvPr/>
        </p:nvCxnSpPr>
        <p:spPr>
          <a:xfrm flipH="1" flipV="1">
            <a:off x="5748338" y="4384676"/>
            <a:ext cx="303212" cy="8985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8" name="Text Box 38">
            <a:extLst>
              <a:ext uri="{FF2B5EF4-FFF2-40B4-BE49-F238E27FC236}">
                <a16:creationId xmlns:a16="http://schemas.microsoft.com/office/drawing/2014/main" id="{9AFC7C41-F9AF-4D57-B661-D0F4704BA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4427539"/>
            <a:ext cx="1020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20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204174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颯人 村上</dc:creator>
  <cp:lastModifiedBy>颯人 村上</cp:lastModifiedBy>
  <cp:revision>2</cp:revision>
  <dcterms:created xsi:type="dcterms:W3CDTF">2018-04-11T05:17:01Z</dcterms:created>
  <dcterms:modified xsi:type="dcterms:W3CDTF">2018-04-11T05:26:28Z</dcterms:modified>
</cp:coreProperties>
</file>