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371238-E982-4BB8-B330-A707C3E8A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0506B3-E444-4F96-B35C-53CCEFADE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62F03E-E88D-4EC6-A4EA-81C3B4D68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C3C7C-4806-4C9B-AA74-74F46B8B9D2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353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9C1261-E20B-4D91-9240-36ECA6BC3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FCD2C9-5FC5-4705-AD10-358D3858C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D26396-9094-461B-AC03-39DBB159E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514BD-097B-4F24-91FF-ACA7239D4DE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10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A58625-95A5-4AE1-8CFB-546944763A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AB0AC7-3C56-40B1-857F-C144FBCBB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B61AAD-FB7A-4E61-B5C4-2A0072B0C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2E6F0-D932-4A3B-ABE1-97DE59E28FA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3492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1223D8-A6C5-4ED1-8B34-0DCE55946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9E2D79-8143-4481-A46B-68AFFC2BB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3A5581-D49E-4B47-841C-0F33F142D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27587-813A-41F0-A164-1B0826F39AE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136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9365FC-7518-4179-8B7A-8D154A306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CFA8ED-9960-4A35-87C1-216EE3F0D5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648157-6011-4D68-A200-7DFA4C432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41FE-89D4-4E96-A9BD-F78C49916DC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35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D61A27-BC00-427A-A100-55271413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5014EA-8F4D-433F-9212-44D239002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704C21-9225-40FE-8D3B-5B8E64108B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A2CE-67A9-4E55-B6B1-FAA95A00A6B6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268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B2355-9DC5-49B3-8F62-EBAD3EE08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A2FB7-4996-45A2-985B-C8B49246F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25DE7-4172-4731-B2CE-9D0D3F2984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042D8-2E93-45FB-AC1C-343036DB499B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650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C2FDEC-F0B3-475C-B90A-20B0BE0713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8ABEA18-75C7-417E-B723-A615C30F4D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490E4E-B66F-4318-9879-8778DC00D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0D25-AF08-485B-A933-361AF552553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5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92A9F06-1EEB-45BF-926D-ED0D1DC4C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05D261-E537-4C48-B817-3FDA155DD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A88DF3-C5A3-47AB-B7EE-71DF3A6116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0DD2-1A6F-4CC4-B096-9FD09C0D1BAB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35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B1B769-D763-4061-82C7-1293EE3BF1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933304-405B-4CF7-8C9A-CEBDE6144D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091713-5464-40E3-89AB-69ADD4A14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D049C-02AA-4917-8DB0-35CC15650D7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443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09DA9-03C4-4C60-9016-F1ABE60C92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6D2D1-334F-47E5-9082-3E946BC48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4636E-9AF4-4B21-ACE6-140A564567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3A9D4-9A68-4BF9-A5C6-E09C789A365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638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B4B01-94E8-47B2-8FA8-483AA1ADFE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FC76FC-D4FB-4D62-9ECD-B1D7CF4A9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E1E09-3AEF-423C-B9CF-23FB528B9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E80C9-EE47-467A-91B2-B036C6A9FF0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875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303374-4FD3-4202-A9CF-B37A45C1A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BE115E-8A65-4915-A0C7-6FAEC4C5E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2D35B2-D66C-4A29-BCD7-C7A7369E1B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1573678-6A5D-4A63-8CD1-B8112A47DC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39A5214-AC9B-40A8-9619-F3DF6B082E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F52C3E9-DAEC-4BC5-B2D6-4BBA1F48DEB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464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196011E-0A44-4EC6-981E-3300F96CC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88913"/>
            <a:ext cx="7772400" cy="442912"/>
          </a:xfrm>
        </p:spPr>
        <p:txBody>
          <a:bodyPr/>
          <a:lstStyle/>
          <a:p>
            <a:r>
              <a:rPr lang="ja-JP" altLang="en-US" sz="2400"/>
              <a:t>境界インターフェース記述書　サーバープログラム</a:t>
            </a:r>
            <a:endParaRPr lang="en-US" altLang="ja-JP" sz="2400"/>
          </a:p>
        </p:txBody>
      </p:sp>
      <p:graphicFrame>
        <p:nvGraphicFramePr>
          <p:cNvPr id="15414" name="Group 54">
            <a:extLst>
              <a:ext uri="{FF2B5EF4-FFF2-40B4-BE49-F238E27FC236}">
                <a16:creationId xmlns:a16="http://schemas.microsoft.com/office/drawing/2014/main" id="{92A42B73-1317-48AF-8924-27F7825E0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5189" y="620713"/>
          <a:ext cx="7772399" cy="3727450"/>
        </p:xfrm>
        <a:graphic>
          <a:graphicData uri="http://schemas.openxmlformats.org/drawingml/2006/table">
            <a:tbl>
              <a:tblPr/>
              <a:tblGrid>
                <a:gridCol w="155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1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60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インターフェイス名</a:t>
                      </a:r>
                    </a:p>
                  </a:txBody>
                  <a:tcPr marL="91444" marR="9144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媒体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方式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入出力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項目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07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アカウント作成依頼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ユーザ名・パスワード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0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アカウント作成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5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ログイン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ユーザ名・パスワード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0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ログイン成功結果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07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データ送受信</a:t>
                      </a:r>
                    </a:p>
                  </a:txBody>
                  <a:tcPr marL="91444" marR="9144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データ送信、または受信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65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それに対する結果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55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データ転送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送られてきたデータ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2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別のクライアントプログラムへ転送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C99B1BB-44E3-4D48-8E8A-B7C9E11637FA}"/>
              </a:ext>
            </a:extLst>
          </p:cNvPr>
          <p:cNvGraphicFramePr>
            <a:graphicFrameLocks noGrp="1"/>
          </p:cNvGraphicFramePr>
          <p:nvPr/>
        </p:nvGraphicFramePr>
        <p:xfrm>
          <a:off x="2135189" y="4348164"/>
          <a:ext cx="7772399" cy="1624011"/>
        </p:xfrm>
        <a:graphic>
          <a:graphicData uri="http://schemas.openxmlformats.org/drawingml/2006/table">
            <a:tbl>
              <a:tblPr/>
              <a:tblGrid>
                <a:gridCol w="1553864">
                  <a:extLst>
                    <a:ext uri="{9D8B030D-6E8A-4147-A177-3AD203B41FA5}">
                      <a16:colId xmlns:a16="http://schemas.microsoft.com/office/drawing/2014/main" val="969012653"/>
                    </a:ext>
                  </a:extLst>
                </a:gridCol>
                <a:gridCol w="822364">
                  <a:extLst>
                    <a:ext uri="{9D8B030D-6E8A-4147-A177-3AD203B41FA5}">
                      <a16:colId xmlns:a16="http://schemas.microsoft.com/office/drawing/2014/main" val="3811193000"/>
                    </a:ext>
                  </a:extLst>
                </a:gridCol>
                <a:gridCol w="1368490">
                  <a:extLst>
                    <a:ext uri="{9D8B030D-6E8A-4147-A177-3AD203B41FA5}">
                      <a16:colId xmlns:a16="http://schemas.microsoft.com/office/drawing/2014/main" val="1118728279"/>
                    </a:ext>
                  </a:extLst>
                </a:gridCol>
                <a:gridCol w="936670">
                  <a:extLst>
                    <a:ext uri="{9D8B030D-6E8A-4147-A177-3AD203B41FA5}">
                      <a16:colId xmlns:a16="http://schemas.microsoft.com/office/drawing/2014/main" val="3980772204"/>
                    </a:ext>
                  </a:extLst>
                </a:gridCol>
                <a:gridCol w="3091011">
                  <a:extLst>
                    <a:ext uri="{9D8B030D-6E8A-4147-A177-3AD203B41FA5}">
                      <a16:colId xmlns:a16="http://schemas.microsoft.com/office/drawing/2014/main" val="4070979289"/>
                    </a:ext>
                  </a:extLst>
                </a:gridCol>
              </a:tblGrid>
              <a:tr h="519514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対戦結果送信</a:t>
                      </a:r>
                    </a:p>
                  </a:txBody>
                  <a:tcPr marL="91444" marR="91444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勝敗結果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944525"/>
                  </a:ext>
                </a:extLst>
              </a:tr>
              <a:tr h="3830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データの更新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96329"/>
                  </a:ext>
                </a:extLst>
              </a:tr>
              <a:tr h="38613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接続確認依頼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接続確認依頼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208987"/>
                  </a:ext>
                </a:extLst>
              </a:tr>
              <a:tr h="33531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接続状況開示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099716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6D33AA7-2E45-44A5-A758-880B1D68E462}"/>
              </a:ext>
            </a:extLst>
          </p:cNvPr>
          <p:cNvGraphicFramePr>
            <a:graphicFrameLocks noGrp="1"/>
          </p:cNvGraphicFramePr>
          <p:nvPr/>
        </p:nvGraphicFramePr>
        <p:xfrm>
          <a:off x="2135189" y="5972175"/>
          <a:ext cx="7772399" cy="696914"/>
        </p:xfrm>
        <a:graphic>
          <a:graphicData uri="http://schemas.openxmlformats.org/drawingml/2006/table">
            <a:tbl>
              <a:tblPr/>
              <a:tblGrid>
                <a:gridCol w="1553864">
                  <a:extLst>
                    <a:ext uri="{9D8B030D-6E8A-4147-A177-3AD203B41FA5}">
                      <a16:colId xmlns:a16="http://schemas.microsoft.com/office/drawing/2014/main" val="975356001"/>
                    </a:ext>
                  </a:extLst>
                </a:gridCol>
                <a:gridCol w="822364">
                  <a:extLst>
                    <a:ext uri="{9D8B030D-6E8A-4147-A177-3AD203B41FA5}">
                      <a16:colId xmlns:a16="http://schemas.microsoft.com/office/drawing/2014/main" val="1981650963"/>
                    </a:ext>
                  </a:extLst>
                </a:gridCol>
                <a:gridCol w="1368490">
                  <a:extLst>
                    <a:ext uri="{9D8B030D-6E8A-4147-A177-3AD203B41FA5}">
                      <a16:colId xmlns:a16="http://schemas.microsoft.com/office/drawing/2014/main" val="1552312832"/>
                    </a:ext>
                  </a:extLst>
                </a:gridCol>
                <a:gridCol w="936670">
                  <a:extLst>
                    <a:ext uri="{9D8B030D-6E8A-4147-A177-3AD203B41FA5}">
                      <a16:colId xmlns:a16="http://schemas.microsoft.com/office/drawing/2014/main" val="837478437"/>
                    </a:ext>
                  </a:extLst>
                </a:gridCol>
                <a:gridCol w="3091011">
                  <a:extLst>
                    <a:ext uri="{9D8B030D-6E8A-4147-A177-3AD203B41FA5}">
                      <a16:colId xmlns:a16="http://schemas.microsoft.com/office/drawing/2014/main" val="3114099960"/>
                    </a:ext>
                  </a:extLst>
                </a:gridCol>
              </a:tblGrid>
              <a:tr h="348457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対戦申し込み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対局申し込み</a:t>
                      </a: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021343"/>
                  </a:ext>
                </a:extLst>
              </a:tr>
              <a:tr h="34845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対局許可、または対局不許可</a:t>
                      </a: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1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37660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ワイド画面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游ゴシック</vt:lpstr>
      <vt:lpstr>Arial</vt:lpstr>
      <vt:lpstr>Times New Roman</vt:lpstr>
      <vt:lpstr>標準デザイン</vt:lpstr>
      <vt:lpstr>境界インターフェース記述書　サーバープログラム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境界インターフェース記述書　サーバープログラム</dc:title>
  <dc:creator>颯人 村上</dc:creator>
  <cp:lastModifiedBy>颯人 村上</cp:lastModifiedBy>
  <cp:revision>1</cp:revision>
  <dcterms:created xsi:type="dcterms:W3CDTF">2018-04-12T01:51:22Z</dcterms:created>
  <dcterms:modified xsi:type="dcterms:W3CDTF">2018-04-12T01:51:50Z</dcterms:modified>
</cp:coreProperties>
</file>