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37" r:id="rId2"/>
    <p:sldId id="339" r:id="rId3"/>
    <p:sldId id="340" r:id="rId4"/>
    <p:sldId id="341" r:id="rId5"/>
    <p:sldId id="342" r:id="rId6"/>
    <p:sldId id="343" r:id="rId7"/>
    <p:sldId id="344"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1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
        <p:nvSpPr>
          <p:cNvPr id="4" name="Rectangle 4">
            <a:extLst>
              <a:ext uri="{FF2B5EF4-FFF2-40B4-BE49-F238E27FC236}">
                <a16:creationId xmlns:a16="http://schemas.microsoft.com/office/drawing/2014/main" id="{DA371238-E982-4BB8-B330-A707C3E8A0B3}"/>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id="{FE0506B3-E444-4F96-B35C-53CCEFADE14A}"/>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id="{F962F03E-E88D-4EC6-A4EA-81C3B4D686BD}"/>
              </a:ext>
            </a:extLst>
          </p:cNvPr>
          <p:cNvSpPr>
            <a:spLocks noGrp="1" noChangeArrowheads="1"/>
          </p:cNvSpPr>
          <p:nvPr>
            <p:ph type="sldNum" sz="quarter" idx="12"/>
          </p:nvPr>
        </p:nvSpPr>
        <p:spPr>
          <a:ln/>
        </p:spPr>
        <p:txBody>
          <a:bodyPr/>
          <a:lstStyle>
            <a:lvl1pPr>
              <a:defRPr/>
            </a:lvl1pPr>
          </a:lstStyle>
          <a:p>
            <a:pPr>
              <a:defRPr/>
            </a:pPr>
            <a:fld id="{CC7C3C7C-4806-4C9B-AA74-74F46B8B9D25}" type="slidenum">
              <a:rPr lang="ja-JP" altLang="en-US"/>
              <a:pPr>
                <a:defRPr/>
              </a:pPr>
              <a:t>‹#›</a:t>
            </a:fld>
            <a:endParaRPr lang="en-US" altLang="ja-JP" dirty="0"/>
          </a:p>
        </p:txBody>
      </p:sp>
    </p:spTree>
    <p:extLst>
      <p:ext uri="{BB962C8B-B14F-4D97-AF65-F5344CB8AC3E}">
        <p14:creationId xmlns:p14="http://schemas.microsoft.com/office/powerpoint/2010/main" val="1748085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a:extLst>
              <a:ext uri="{FF2B5EF4-FFF2-40B4-BE49-F238E27FC236}">
                <a16:creationId xmlns:a16="http://schemas.microsoft.com/office/drawing/2014/main" id="{B29C1261-E20B-4D91-9240-36ECA6BC36B3}"/>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id="{9CFCD2C9-5FC5-4705-AD10-358D3858C369}"/>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id="{68D26396-9094-461B-AC03-39DBB159E661}"/>
              </a:ext>
            </a:extLst>
          </p:cNvPr>
          <p:cNvSpPr>
            <a:spLocks noGrp="1" noChangeArrowheads="1"/>
          </p:cNvSpPr>
          <p:nvPr>
            <p:ph type="sldNum" sz="quarter" idx="12"/>
          </p:nvPr>
        </p:nvSpPr>
        <p:spPr>
          <a:ln/>
        </p:spPr>
        <p:txBody>
          <a:bodyPr/>
          <a:lstStyle>
            <a:lvl1pPr>
              <a:defRPr/>
            </a:lvl1pPr>
          </a:lstStyle>
          <a:p>
            <a:pPr>
              <a:defRPr/>
            </a:pPr>
            <a:fld id="{FE9514BD-097B-4F24-91FF-ACA7239D4DE4}" type="slidenum">
              <a:rPr lang="ja-JP" altLang="en-US"/>
              <a:pPr>
                <a:defRPr/>
              </a:pPr>
              <a:t>‹#›</a:t>
            </a:fld>
            <a:endParaRPr lang="en-US" altLang="ja-JP" dirty="0"/>
          </a:p>
        </p:txBody>
      </p:sp>
    </p:spTree>
    <p:extLst>
      <p:ext uri="{BB962C8B-B14F-4D97-AF65-F5344CB8AC3E}">
        <p14:creationId xmlns:p14="http://schemas.microsoft.com/office/powerpoint/2010/main" val="1002496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686800" y="609600"/>
            <a:ext cx="2590800" cy="54864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914400" y="609600"/>
            <a:ext cx="7569200" cy="54864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a:extLst>
              <a:ext uri="{FF2B5EF4-FFF2-40B4-BE49-F238E27FC236}">
                <a16:creationId xmlns:a16="http://schemas.microsoft.com/office/drawing/2014/main" id="{4CA58625-95A5-4AE1-8CFB-546944763AD8}"/>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id="{C7AB0AC7-3C56-40B1-857F-C144FBCBBE15}"/>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id="{84B61AAD-FB7A-4E61-B5C4-2A0072B0C032}"/>
              </a:ext>
            </a:extLst>
          </p:cNvPr>
          <p:cNvSpPr>
            <a:spLocks noGrp="1" noChangeArrowheads="1"/>
          </p:cNvSpPr>
          <p:nvPr>
            <p:ph type="sldNum" sz="quarter" idx="12"/>
          </p:nvPr>
        </p:nvSpPr>
        <p:spPr>
          <a:ln/>
        </p:spPr>
        <p:txBody>
          <a:bodyPr/>
          <a:lstStyle>
            <a:lvl1pPr>
              <a:defRPr/>
            </a:lvl1pPr>
          </a:lstStyle>
          <a:p>
            <a:pPr>
              <a:defRPr/>
            </a:pPr>
            <a:fld id="{C9A2E6F0-D932-4A3B-ABE1-97DE59E28FA8}" type="slidenum">
              <a:rPr lang="ja-JP" altLang="en-US"/>
              <a:pPr>
                <a:defRPr/>
              </a:pPr>
              <a:t>‹#›</a:t>
            </a:fld>
            <a:endParaRPr lang="en-US" altLang="ja-JP" dirty="0"/>
          </a:p>
        </p:txBody>
      </p:sp>
    </p:spTree>
    <p:extLst>
      <p:ext uri="{BB962C8B-B14F-4D97-AF65-F5344CB8AC3E}">
        <p14:creationId xmlns:p14="http://schemas.microsoft.com/office/powerpoint/2010/main" val="783316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609600"/>
            <a:ext cx="10363200" cy="1143000"/>
          </a:xfrm>
        </p:spPr>
        <p:txBody>
          <a:bodyPr/>
          <a:lstStyle/>
          <a:p>
            <a:r>
              <a:rPr lang="ja-JP" altLang="en-US"/>
              <a:t>マスタ タイトルの書式設定</a:t>
            </a:r>
          </a:p>
        </p:txBody>
      </p:sp>
      <p:sp>
        <p:nvSpPr>
          <p:cNvPr id="3" name="表プレースホルダ 2"/>
          <p:cNvSpPr>
            <a:spLocks noGrp="1"/>
          </p:cNvSpPr>
          <p:nvPr>
            <p:ph type="tbl" idx="1"/>
          </p:nvPr>
        </p:nvSpPr>
        <p:spPr>
          <a:xfrm>
            <a:off x="914400" y="1981200"/>
            <a:ext cx="10363200" cy="4114800"/>
          </a:xfrm>
        </p:spPr>
        <p:txBody>
          <a:bodyPr/>
          <a:lstStyle/>
          <a:p>
            <a:pPr lvl="0"/>
            <a:endParaRPr lang="ja-JP" altLang="en-US" noProof="0" dirty="0"/>
          </a:p>
        </p:txBody>
      </p:sp>
      <p:sp>
        <p:nvSpPr>
          <p:cNvPr id="4" name="Rectangle 4">
            <a:extLst>
              <a:ext uri="{FF2B5EF4-FFF2-40B4-BE49-F238E27FC236}">
                <a16:creationId xmlns:a16="http://schemas.microsoft.com/office/drawing/2014/main" id="{1C1223D8-A6C5-4ED1-8B34-0DCE5594682C}"/>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id="{329E2D79-8143-4481-A46B-68AFFC2BB419}"/>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id="{D53A5581-D49E-4B47-841C-0F33F142D8F0}"/>
              </a:ext>
            </a:extLst>
          </p:cNvPr>
          <p:cNvSpPr>
            <a:spLocks noGrp="1" noChangeArrowheads="1"/>
          </p:cNvSpPr>
          <p:nvPr>
            <p:ph type="sldNum" sz="quarter" idx="12"/>
          </p:nvPr>
        </p:nvSpPr>
        <p:spPr>
          <a:ln/>
        </p:spPr>
        <p:txBody>
          <a:bodyPr/>
          <a:lstStyle>
            <a:lvl1pPr>
              <a:defRPr/>
            </a:lvl1pPr>
          </a:lstStyle>
          <a:p>
            <a:pPr>
              <a:defRPr/>
            </a:pPr>
            <a:fld id="{7FD27587-813A-41F0-A164-1B0826F39AE3}" type="slidenum">
              <a:rPr lang="ja-JP" altLang="en-US"/>
              <a:pPr>
                <a:defRPr/>
              </a:pPr>
              <a:t>‹#›</a:t>
            </a:fld>
            <a:endParaRPr lang="en-US" altLang="ja-JP" dirty="0"/>
          </a:p>
        </p:txBody>
      </p:sp>
    </p:spTree>
    <p:extLst>
      <p:ext uri="{BB962C8B-B14F-4D97-AF65-F5344CB8AC3E}">
        <p14:creationId xmlns:p14="http://schemas.microsoft.com/office/powerpoint/2010/main" val="317065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a:extLst>
              <a:ext uri="{FF2B5EF4-FFF2-40B4-BE49-F238E27FC236}">
                <a16:creationId xmlns:a16="http://schemas.microsoft.com/office/drawing/2014/main" id="{2A9365FC-7518-4179-8B7A-8D154A3069C2}"/>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id="{EBCFA8ED-9960-4A35-87C1-216EE3F0D524}"/>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id="{81648157-6011-4D68-A200-7DFA4C43283E}"/>
              </a:ext>
            </a:extLst>
          </p:cNvPr>
          <p:cNvSpPr>
            <a:spLocks noGrp="1" noChangeArrowheads="1"/>
          </p:cNvSpPr>
          <p:nvPr>
            <p:ph type="sldNum" sz="quarter" idx="12"/>
          </p:nvPr>
        </p:nvSpPr>
        <p:spPr>
          <a:ln/>
        </p:spPr>
        <p:txBody>
          <a:bodyPr/>
          <a:lstStyle>
            <a:lvl1pPr>
              <a:defRPr/>
            </a:lvl1pPr>
          </a:lstStyle>
          <a:p>
            <a:pPr>
              <a:defRPr/>
            </a:pPr>
            <a:fld id="{8D2241FE-89D4-4E96-A9BD-F78C49916DC3}" type="slidenum">
              <a:rPr lang="ja-JP" altLang="en-US"/>
              <a:pPr>
                <a:defRPr/>
              </a:pPr>
              <a:t>‹#›</a:t>
            </a:fld>
            <a:endParaRPr lang="en-US" altLang="ja-JP" dirty="0"/>
          </a:p>
        </p:txBody>
      </p:sp>
    </p:spTree>
    <p:extLst>
      <p:ext uri="{BB962C8B-B14F-4D97-AF65-F5344CB8AC3E}">
        <p14:creationId xmlns:p14="http://schemas.microsoft.com/office/powerpoint/2010/main" val="2849526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4">
            <a:extLst>
              <a:ext uri="{FF2B5EF4-FFF2-40B4-BE49-F238E27FC236}">
                <a16:creationId xmlns:a16="http://schemas.microsoft.com/office/drawing/2014/main" id="{37D61A27-BC00-427A-A100-55271413A62D}"/>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id="{C05014EA-8F4D-433F-9212-44D2390021CC}"/>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id="{0F704C21-9225-40FE-8D3B-5B8E64108B5A}"/>
              </a:ext>
            </a:extLst>
          </p:cNvPr>
          <p:cNvSpPr>
            <a:spLocks noGrp="1" noChangeArrowheads="1"/>
          </p:cNvSpPr>
          <p:nvPr>
            <p:ph type="sldNum" sz="quarter" idx="12"/>
          </p:nvPr>
        </p:nvSpPr>
        <p:spPr>
          <a:ln/>
        </p:spPr>
        <p:txBody>
          <a:bodyPr/>
          <a:lstStyle>
            <a:lvl1pPr>
              <a:defRPr/>
            </a:lvl1pPr>
          </a:lstStyle>
          <a:p>
            <a:pPr>
              <a:defRPr/>
            </a:pPr>
            <a:fld id="{1E60A2CE-67A9-4E55-B6B1-FAA95A00A6B6}" type="slidenum">
              <a:rPr lang="ja-JP" altLang="en-US"/>
              <a:pPr>
                <a:defRPr/>
              </a:pPr>
              <a:t>‹#›</a:t>
            </a:fld>
            <a:endParaRPr lang="en-US" altLang="ja-JP" dirty="0"/>
          </a:p>
        </p:txBody>
      </p:sp>
    </p:spTree>
    <p:extLst>
      <p:ext uri="{BB962C8B-B14F-4D97-AF65-F5344CB8AC3E}">
        <p14:creationId xmlns:p14="http://schemas.microsoft.com/office/powerpoint/2010/main" val="3753585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4">
            <a:extLst>
              <a:ext uri="{FF2B5EF4-FFF2-40B4-BE49-F238E27FC236}">
                <a16:creationId xmlns:a16="http://schemas.microsoft.com/office/drawing/2014/main" id="{1D6B2355-9DC5-49B3-8F62-EBAD3EE0839F}"/>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a:extLst>
              <a:ext uri="{FF2B5EF4-FFF2-40B4-BE49-F238E27FC236}">
                <a16:creationId xmlns:a16="http://schemas.microsoft.com/office/drawing/2014/main" id="{B99A2FB7-4996-45A2-985B-C8B49246F92F}"/>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a:extLst>
              <a:ext uri="{FF2B5EF4-FFF2-40B4-BE49-F238E27FC236}">
                <a16:creationId xmlns:a16="http://schemas.microsoft.com/office/drawing/2014/main" id="{46025DE7-4172-4731-B2CE-9D0D3F2984DE}"/>
              </a:ext>
            </a:extLst>
          </p:cNvPr>
          <p:cNvSpPr>
            <a:spLocks noGrp="1" noChangeArrowheads="1"/>
          </p:cNvSpPr>
          <p:nvPr>
            <p:ph type="sldNum" sz="quarter" idx="12"/>
          </p:nvPr>
        </p:nvSpPr>
        <p:spPr>
          <a:ln/>
        </p:spPr>
        <p:txBody>
          <a:bodyPr/>
          <a:lstStyle>
            <a:lvl1pPr>
              <a:defRPr/>
            </a:lvl1pPr>
          </a:lstStyle>
          <a:p>
            <a:pPr>
              <a:defRPr/>
            </a:pPr>
            <a:fld id="{82C042D8-2E93-45FB-AC1C-343036DB499B}" type="slidenum">
              <a:rPr lang="ja-JP" altLang="en-US"/>
              <a:pPr>
                <a:defRPr/>
              </a:pPr>
              <a:t>‹#›</a:t>
            </a:fld>
            <a:endParaRPr lang="en-US" altLang="ja-JP" dirty="0"/>
          </a:p>
        </p:txBody>
      </p:sp>
    </p:spTree>
    <p:extLst>
      <p:ext uri="{BB962C8B-B14F-4D97-AF65-F5344CB8AC3E}">
        <p14:creationId xmlns:p14="http://schemas.microsoft.com/office/powerpoint/2010/main" val="2144520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4">
            <a:extLst>
              <a:ext uri="{FF2B5EF4-FFF2-40B4-BE49-F238E27FC236}">
                <a16:creationId xmlns:a16="http://schemas.microsoft.com/office/drawing/2014/main" id="{1BC2FDEC-F0B3-475C-B90A-20B0BE071349}"/>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a:extLst>
              <a:ext uri="{FF2B5EF4-FFF2-40B4-BE49-F238E27FC236}">
                <a16:creationId xmlns:a16="http://schemas.microsoft.com/office/drawing/2014/main" id="{48ABEA18-75C7-417E-B723-A615C30F4D2D}"/>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a:extLst>
              <a:ext uri="{FF2B5EF4-FFF2-40B4-BE49-F238E27FC236}">
                <a16:creationId xmlns:a16="http://schemas.microsoft.com/office/drawing/2014/main" id="{E5490E4E-B66F-4318-9879-8778DC00D9E5}"/>
              </a:ext>
            </a:extLst>
          </p:cNvPr>
          <p:cNvSpPr>
            <a:spLocks noGrp="1" noChangeArrowheads="1"/>
          </p:cNvSpPr>
          <p:nvPr>
            <p:ph type="sldNum" sz="quarter" idx="12"/>
          </p:nvPr>
        </p:nvSpPr>
        <p:spPr>
          <a:ln/>
        </p:spPr>
        <p:txBody>
          <a:bodyPr/>
          <a:lstStyle>
            <a:lvl1pPr>
              <a:defRPr/>
            </a:lvl1pPr>
          </a:lstStyle>
          <a:p>
            <a:pPr>
              <a:defRPr/>
            </a:pPr>
            <a:fld id="{16F80D25-AF08-485B-A933-361AF5525535}" type="slidenum">
              <a:rPr lang="ja-JP" altLang="en-US"/>
              <a:pPr>
                <a:defRPr/>
              </a:pPr>
              <a:t>‹#›</a:t>
            </a:fld>
            <a:endParaRPr lang="en-US" altLang="ja-JP" dirty="0"/>
          </a:p>
        </p:txBody>
      </p:sp>
    </p:spTree>
    <p:extLst>
      <p:ext uri="{BB962C8B-B14F-4D97-AF65-F5344CB8AC3E}">
        <p14:creationId xmlns:p14="http://schemas.microsoft.com/office/powerpoint/2010/main" val="32218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4">
            <a:extLst>
              <a:ext uri="{FF2B5EF4-FFF2-40B4-BE49-F238E27FC236}">
                <a16:creationId xmlns:a16="http://schemas.microsoft.com/office/drawing/2014/main" id="{292A9F06-1EEB-45BF-926D-ED0D1DC4CBAA}"/>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a:extLst>
              <a:ext uri="{FF2B5EF4-FFF2-40B4-BE49-F238E27FC236}">
                <a16:creationId xmlns:a16="http://schemas.microsoft.com/office/drawing/2014/main" id="{BC05D261-E537-4C48-B817-3FDA155DDD84}"/>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a:extLst>
              <a:ext uri="{FF2B5EF4-FFF2-40B4-BE49-F238E27FC236}">
                <a16:creationId xmlns:a16="http://schemas.microsoft.com/office/drawing/2014/main" id="{FDA88DF3-C5A3-47AB-B7EE-71DF3A61168F}"/>
              </a:ext>
            </a:extLst>
          </p:cNvPr>
          <p:cNvSpPr>
            <a:spLocks noGrp="1" noChangeArrowheads="1"/>
          </p:cNvSpPr>
          <p:nvPr>
            <p:ph type="sldNum" sz="quarter" idx="12"/>
          </p:nvPr>
        </p:nvSpPr>
        <p:spPr>
          <a:ln/>
        </p:spPr>
        <p:txBody>
          <a:bodyPr/>
          <a:lstStyle>
            <a:lvl1pPr>
              <a:defRPr/>
            </a:lvl1pPr>
          </a:lstStyle>
          <a:p>
            <a:pPr>
              <a:defRPr/>
            </a:pPr>
            <a:fld id="{75660DD2-1A6F-4CC4-B096-9FD09C0D1BAB}" type="slidenum">
              <a:rPr lang="ja-JP" altLang="en-US"/>
              <a:pPr>
                <a:defRPr/>
              </a:pPr>
              <a:t>‹#›</a:t>
            </a:fld>
            <a:endParaRPr lang="en-US" altLang="ja-JP" dirty="0"/>
          </a:p>
        </p:txBody>
      </p:sp>
    </p:spTree>
    <p:extLst>
      <p:ext uri="{BB962C8B-B14F-4D97-AF65-F5344CB8AC3E}">
        <p14:creationId xmlns:p14="http://schemas.microsoft.com/office/powerpoint/2010/main" val="502045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B1B769-D763-4061-82C7-1293EE3BF1D8}"/>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a:extLst>
              <a:ext uri="{FF2B5EF4-FFF2-40B4-BE49-F238E27FC236}">
                <a16:creationId xmlns:a16="http://schemas.microsoft.com/office/drawing/2014/main" id="{F8933304-405B-4CF7-8C9A-CEBDE6144DF2}"/>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a:extLst>
              <a:ext uri="{FF2B5EF4-FFF2-40B4-BE49-F238E27FC236}">
                <a16:creationId xmlns:a16="http://schemas.microsoft.com/office/drawing/2014/main" id="{45091713-5464-40E3-89AB-69ADD4A14D3D}"/>
              </a:ext>
            </a:extLst>
          </p:cNvPr>
          <p:cNvSpPr>
            <a:spLocks noGrp="1" noChangeArrowheads="1"/>
          </p:cNvSpPr>
          <p:nvPr>
            <p:ph type="sldNum" sz="quarter" idx="12"/>
          </p:nvPr>
        </p:nvSpPr>
        <p:spPr>
          <a:ln/>
        </p:spPr>
        <p:txBody>
          <a:bodyPr/>
          <a:lstStyle>
            <a:lvl1pPr>
              <a:defRPr/>
            </a:lvl1pPr>
          </a:lstStyle>
          <a:p>
            <a:pPr>
              <a:defRPr/>
            </a:pPr>
            <a:fld id="{9BAD049C-02AA-4917-8DB0-35CC15650D74}" type="slidenum">
              <a:rPr lang="ja-JP" altLang="en-US"/>
              <a:pPr>
                <a:defRPr/>
              </a:pPr>
              <a:t>‹#›</a:t>
            </a:fld>
            <a:endParaRPr lang="en-US" altLang="ja-JP" dirty="0"/>
          </a:p>
        </p:txBody>
      </p:sp>
    </p:spTree>
    <p:extLst>
      <p:ext uri="{BB962C8B-B14F-4D97-AF65-F5344CB8AC3E}">
        <p14:creationId xmlns:p14="http://schemas.microsoft.com/office/powerpoint/2010/main" val="3982499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4">
            <a:extLst>
              <a:ext uri="{FF2B5EF4-FFF2-40B4-BE49-F238E27FC236}">
                <a16:creationId xmlns:a16="http://schemas.microsoft.com/office/drawing/2014/main" id="{03709DA9-03C4-4C60-9016-F1ABE60C92AF}"/>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a:extLst>
              <a:ext uri="{FF2B5EF4-FFF2-40B4-BE49-F238E27FC236}">
                <a16:creationId xmlns:a16="http://schemas.microsoft.com/office/drawing/2014/main" id="{EC36D2D1-334F-47E5-9082-3E946BC483A0}"/>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a:extLst>
              <a:ext uri="{FF2B5EF4-FFF2-40B4-BE49-F238E27FC236}">
                <a16:creationId xmlns:a16="http://schemas.microsoft.com/office/drawing/2014/main" id="{33C4636E-9AF4-4B21-ACE6-140A564567AD}"/>
              </a:ext>
            </a:extLst>
          </p:cNvPr>
          <p:cNvSpPr>
            <a:spLocks noGrp="1" noChangeArrowheads="1"/>
          </p:cNvSpPr>
          <p:nvPr>
            <p:ph type="sldNum" sz="quarter" idx="12"/>
          </p:nvPr>
        </p:nvSpPr>
        <p:spPr>
          <a:ln/>
        </p:spPr>
        <p:txBody>
          <a:bodyPr/>
          <a:lstStyle>
            <a:lvl1pPr>
              <a:defRPr/>
            </a:lvl1pPr>
          </a:lstStyle>
          <a:p>
            <a:pPr>
              <a:defRPr/>
            </a:pPr>
            <a:fld id="{56F3A9D4-9A68-4BF9-A5C6-E09C789A3650}" type="slidenum">
              <a:rPr lang="ja-JP" altLang="en-US"/>
              <a:pPr>
                <a:defRPr/>
              </a:pPr>
              <a:t>‹#›</a:t>
            </a:fld>
            <a:endParaRPr lang="en-US" altLang="ja-JP" dirty="0"/>
          </a:p>
        </p:txBody>
      </p:sp>
    </p:spTree>
    <p:extLst>
      <p:ext uri="{BB962C8B-B14F-4D97-AF65-F5344CB8AC3E}">
        <p14:creationId xmlns:p14="http://schemas.microsoft.com/office/powerpoint/2010/main" val="230551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a:p>
        </p:txBody>
      </p:sp>
      <p:sp>
        <p:nvSpPr>
          <p:cNvPr id="4" name="テキスト プレースホル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4">
            <a:extLst>
              <a:ext uri="{FF2B5EF4-FFF2-40B4-BE49-F238E27FC236}">
                <a16:creationId xmlns:a16="http://schemas.microsoft.com/office/drawing/2014/main" id="{57AB4B01-94E8-47B2-8FA8-483AA1ADFE77}"/>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a:extLst>
              <a:ext uri="{FF2B5EF4-FFF2-40B4-BE49-F238E27FC236}">
                <a16:creationId xmlns:a16="http://schemas.microsoft.com/office/drawing/2014/main" id="{73FC76FC-D4FB-4D62-9ECD-B1D7CF4A9FD5}"/>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a:extLst>
              <a:ext uri="{FF2B5EF4-FFF2-40B4-BE49-F238E27FC236}">
                <a16:creationId xmlns:a16="http://schemas.microsoft.com/office/drawing/2014/main" id="{569E1E09-3AEF-423C-B9CF-23FB528B9E7F}"/>
              </a:ext>
            </a:extLst>
          </p:cNvPr>
          <p:cNvSpPr>
            <a:spLocks noGrp="1" noChangeArrowheads="1"/>
          </p:cNvSpPr>
          <p:nvPr>
            <p:ph type="sldNum" sz="quarter" idx="12"/>
          </p:nvPr>
        </p:nvSpPr>
        <p:spPr>
          <a:ln/>
        </p:spPr>
        <p:txBody>
          <a:bodyPr/>
          <a:lstStyle>
            <a:lvl1pPr>
              <a:defRPr/>
            </a:lvl1pPr>
          </a:lstStyle>
          <a:p>
            <a:pPr>
              <a:defRPr/>
            </a:pPr>
            <a:fld id="{C6AE80C9-EE47-467A-91B2-B036C6A9FF08}" type="slidenum">
              <a:rPr lang="ja-JP" altLang="en-US"/>
              <a:pPr>
                <a:defRPr/>
              </a:pPr>
              <a:t>‹#›</a:t>
            </a:fld>
            <a:endParaRPr lang="en-US" altLang="ja-JP" dirty="0"/>
          </a:p>
        </p:txBody>
      </p:sp>
    </p:spTree>
    <p:extLst>
      <p:ext uri="{BB962C8B-B14F-4D97-AF65-F5344CB8AC3E}">
        <p14:creationId xmlns:p14="http://schemas.microsoft.com/office/powerpoint/2010/main" val="206064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5303374-4FD3-4202-A9CF-B37A45C1A387}"/>
              </a:ext>
            </a:extLst>
          </p:cNvPr>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a:extLst>
              <a:ext uri="{FF2B5EF4-FFF2-40B4-BE49-F238E27FC236}">
                <a16:creationId xmlns:a16="http://schemas.microsoft.com/office/drawing/2014/main" id="{BEBE115E-8A65-4915-A0C7-6FAEC4C5E306}"/>
              </a:ext>
            </a:extLst>
          </p:cNvPr>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a:extLst>
              <a:ext uri="{FF2B5EF4-FFF2-40B4-BE49-F238E27FC236}">
                <a16:creationId xmlns:a16="http://schemas.microsoft.com/office/drawing/2014/main" id="{222D35B2-D66C-4A29-BCD7-C7A7369E1B70}"/>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400">
                <a:latin typeface="Times New Roman" charset="0"/>
                <a:ea typeface="ＭＳ Ｐゴシック" charset="-128"/>
              </a:defRPr>
            </a:lvl1pPr>
          </a:lstStyle>
          <a:p>
            <a:pPr>
              <a:defRPr/>
            </a:pPr>
            <a:endParaRPr lang="en-US" altLang="ja-JP"/>
          </a:p>
        </p:txBody>
      </p:sp>
      <p:sp>
        <p:nvSpPr>
          <p:cNvPr id="1029" name="Rectangle 5">
            <a:extLst>
              <a:ext uri="{FF2B5EF4-FFF2-40B4-BE49-F238E27FC236}">
                <a16:creationId xmlns:a16="http://schemas.microsoft.com/office/drawing/2014/main" id="{91573678-6A5D-4A63-8CD1-B8112A47DCA1}"/>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400">
                <a:latin typeface="Times New Roman" charset="0"/>
                <a:ea typeface="ＭＳ Ｐゴシック" charset="-128"/>
              </a:defRPr>
            </a:lvl1pPr>
          </a:lstStyle>
          <a:p>
            <a:pPr>
              <a:defRPr/>
            </a:pPr>
            <a:endParaRPr lang="en-US" altLang="ja-JP"/>
          </a:p>
        </p:txBody>
      </p:sp>
      <p:sp>
        <p:nvSpPr>
          <p:cNvPr id="1030" name="Rectangle 6">
            <a:extLst>
              <a:ext uri="{FF2B5EF4-FFF2-40B4-BE49-F238E27FC236}">
                <a16:creationId xmlns:a16="http://schemas.microsoft.com/office/drawing/2014/main" id="{039A5214-AC9B-40A8-9619-F3DF6B082EB5}"/>
              </a:ext>
            </a:extLst>
          </p:cNvPr>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a:lvl1pPr>
          </a:lstStyle>
          <a:p>
            <a:pPr>
              <a:defRPr/>
            </a:pPr>
            <a:fld id="{BF52C3E9-DAEC-4BC5-B2D6-4BBA1F48DEB8}" type="slidenum">
              <a:rPr lang="ja-JP" altLang="en-US"/>
              <a:pPr>
                <a:defRPr/>
              </a:pPr>
              <a:t>‹#›</a:t>
            </a:fld>
            <a:endParaRPr lang="en-US" altLang="ja-JP" dirty="0"/>
          </a:p>
        </p:txBody>
      </p:sp>
    </p:spTree>
    <p:extLst>
      <p:ext uri="{BB962C8B-B14F-4D97-AF65-F5344CB8AC3E}">
        <p14:creationId xmlns:p14="http://schemas.microsoft.com/office/powerpoint/2010/main" val="32773817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ＭＳ Ｐゴシック" charset="-128"/>
        </a:defRPr>
      </a:lvl2pPr>
      <a:lvl3pPr algn="ctr" rtl="0" eaLnBrk="0" fontAlgn="base" hangingPunct="0">
        <a:spcBef>
          <a:spcPct val="0"/>
        </a:spcBef>
        <a:spcAft>
          <a:spcPct val="0"/>
        </a:spcAft>
        <a:defRPr kumimoji="1" sz="4400">
          <a:solidFill>
            <a:schemeClr val="tx2"/>
          </a:solidFill>
          <a:latin typeface="Times New Roman" charset="0"/>
          <a:ea typeface="ＭＳ Ｐゴシック" charset="-128"/>
        </a:defRPr>
      </a:lvl3pPr>
      <a:lvl4pPr algn="ctr" rtl="0" eaLnBrk="0" fontAlgn="base" hangingPunct="0">
        <a:spcBef>
          <a:spcPct val="0"/>
        </a:spcBef>
        <a:spcAft>
          <a:spcPct val="0"/>
        </a:spcAft>
        <a:defRPr kumimoji="1" sz="4400">
          <a:solidFill>
            <a:schemeClr val="tx2"/>
          </a:solidFill>
          <a:latin typeface="Times New Roman" charset="0"/>
          <a:ea typeface="ＭＳ Ｐゴシック" charset="-128"/>
        </a:defRPr>
      </a:lvl4pPr>
      <a:lvl5pPr algn="ctr" rtl="0" eaLnBrk="0" fontAlgn="base" hangingPunct="0">
        <a:spcBef>
          <a:spcPct val="0"/>
        </a:spcBef>
        <a:spcAft>
          <a:spcPct val="0"/>
        </a:spcAft>
        <a:defRPr kumimoji="1" sz="4400">
          <a:solidFill>
            <a:schemeClr val="tx2"/>
          </a:solidFill>
          <a:latin typeface="Times New Roman" charset="0"/>
          <a:ea typeface="ＭＳ Ｐゴシック" charset="-128"/>
        </a:defRPr>
      </a:lvl5pPr>
      <a:lvl6pPr marL="457200" algn="ctr" rtl="0" fontAlgn="base">
        <a:spcBef>
          <a:spcPct val="0"/>
        </a:spcBef>
        <a:spcAft>
          <a:spcPct val="0"/>
        </a:spcAft>
        <a:defRPr kumimoji="1" sz="4400">
          <a:solidFill>
            <a:schemeClr val="tx2"/>
          </a:solidFill>
          <a:latin typeface="Times New Roman" charset="0"/>
          <a:ea typeface="ＭＳ Ｐゴシック" charset="-128"/>
        </a:defRPr>
      </a:lvl6pPr>
      <a:lvl7pPr marL="914400" algn="ctr" rtl="0" fontAlgn="base">
        <a:spcBef>
          <a:spcPct val="0"/>
        </a:spcBef>
        <a:spcAft>
          <a:spcPct val="0"/>
        </a:spcAft>
        <a:defRPr kumimoji="1" sz="4400">
          <a:solidFill>
            <a:schemeClr val="tx2"/>
          </a:solidFill>
          <a:latin typeface="Times New Roman" charset="0"/>
          <a:ea typeface="ＭＳ Ｐゴシック" charset="-128"/>
        </a:defRPr>
      </a:lvl7pPr>
      <a:lvl8pPr marL="1371600" algn="ctr" rtl="0" fontAlgn="base">
        <a:spcBef>
          <a:spcPct val="0"/>
        </a:spcBef>
        <a:spcAft>
          <a:spcPct val="0"/>
        </a:spcAft>
        <a:defRPr kumimoji="1" sz="4400">
          <a:solidFill>
            <a:schemeClr val="tx2"/>
          </a:solidFill>
          <a:latin typeface="Times New Roman" charset="0"/>
          <a:ea typeface="ＭＳ Ｐゴシック" charset="-128"/>
        </a:defRPr>
      </a:lvl8pPr>
      <a:lvl9pPr marL="1828800" algn="ctr" rtl="0" fontAlgn="base">
        <a:spcBef>
          <a:spcPct val="0"/>
        </a:spcBef>
        <a:spcAft>
          <a:spcPct val="0"/>
        </a:spcAft>
        <a:defRPr kumimoji="1" sz="4400">
          <a:solidFill>
            <a:schemeClr val="tx2"/>
          </a:solidFill>
          <a:latin typeface="Times New Roman" charset="0"/>
          <a:ea typeface="ＭＳ Ｐゴシック"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id="{23A7E2C2-EAA9-43E0-85B4-585243FC8336}"/>
              </a:ext>
            </a:extLst>
          </p:cNvPr>
          <p:cNvGraphicFramePr>
            <a:graphicFrameLocks noGrp="1"/>
          </p:cNvGraphicFramePr>
          <p:nvPr/>
        </p:nvGraphicFramePr>
        <p:xfrm>
          <a:off x="2424113" y="1316039"/>
          <a:ext cx="7632700" cy="2816233"/>
        </p:xfrm>
        <a:graphic>
          <a:graphicData uri="http://schemas.openxmlformats.org/drawingml/2006/table">
            <a:tbl>
              <a:tblPr/>
              <a:tblGrid>
                <a:gridCol w="2089528">
                  <a:extLst>
                    <a:ext uri="{9D8B030D-6E8A-4147-A177-3AD203B41FA5}">
                      <a16:colId xmlns:a16="http://schemas.microsoft.com/office/drawing/2014/main" val="20000"/>
                    </a:ext>
                  </a:extLst>
                </a:gridCol>
                <a:gridCol w="5543172">
                  <a:extLst>
                    <a:ext uri="{9D8B030D-6E8A-4147-A177-3AD203B41FA5}">
                      <a16:colId xmlns:a16="http://schemas.microsoft.com/office/drawing/2014/main" val="20001"/>
                    </a:ext>
                  </a:extLst>
                </a:gridCol>
              </a:tblGrid>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データ更新</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サーバープログラム</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データ送受信</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説明</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ゲームの対線結果のデータを送る</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23">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val="10006"/>
                  </a:ext>
                </a:extLst>
              </a:tr>
              <a:tr h="1109465">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対戦が終了する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それぞれのクライアントプログラムが対戦結果を送る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受け取った結果から、それぞれの対戦成績を更新する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3101" name="Rectangle 26">
            <a:extLst>
              <a:ext uri="{FF2B5EF4-FFF2-40B4-BE49-F238E27FC236}">
                <a16:creationId xmlns:a16="http://schemas.microsoft.com/office/drawing/2014/main" id="{667AC6B5-0473-4DC5-BF5F-CD93DDB2AF64}"/>
              </a:ext>
            </a:extLst>
          </p:cNvPr>
          <p:cNvSpPr>
            <a:spLocks noChangeArrowheads="1"/>
          </p:cNvSpPr>
          <p:nvPr/>
        </p:nvSpPr>
        <p:spPr bwMode="auto">
          <a:xfrm>
            <a:off x="2209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lgn="ctr" eaLnBrk="0" fontAlgn="base" hangingPunct="0">
              <a:spcBef>
                <a:spcPct val="0"/>
              </a:spcBef>
              <a:spcAft>
                <a:spcPct val="0"/>
              </a:spcAft>
              <a:buNone/>
            </a:pPr>
            <a:r>
              <a:rPr lang="ja-JP" altLang="en-US" sz="2800">
                <a:solidFill>
                  <a:srgbClr val="000000"/>
                </a:solidFill>
              </a:rPr>
              <a:t>ユースケースシナリオ　データ更新</a:t>
            </a:r>
            <a:endParaRPr lang="en-US" altLang="ja-JP" sz="2800">
              <a:solidFill>
                <a:srgbClr val="000000"/>
              </a:solidFill>
            </a:endParaRPr>
          </a:p>
        </p:txBody>
      </p:sp>
    </p:spTree>
    <p:extLst>
      <p:ext uri="{BB962C8B-B14F-4D97-AF65-F5344CB8AC3E}">
        <p14:creationId xmlns:p14="http://schemas.microsoft.com/office/powerpoint/2010/main" val="675706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id="{23A7E2C2-EAA9-43E0-85B4-585243FC8336}"/>
              </a:ext>
            </a:extLst>
          </p:cNvPr>
          <p:cNvGraphicFramePr>
            <a:graphicFrameLocks noGrp="1"/>
          </p:cNvGraphicFramePr>
          <p:nvPr/>
        </p:nvGraphicFramePr>
        <p:xfrm>
          <a:off x="2424113" y="1316039"/>
          <a:ext cx="7632700" cy="2816233"/>
        </p:xfrm>
        <a:graphic>
          <a:graphicData uri="http://schemas.openxmlformats.org/drawingml/2006/table">
            <a:tbl>
              <a:tblPr/>
              <a:tblGrid>
                <a:gridCol w="2089528">
                  <a:extLst>
                    <a:ext uri="{9D8B030D-6E8A-4147-A177-3AD203B41FA5}">
                      <a16:colId xmlns:a16="http://schemas.microsoft.com/office/drawing/2014/main" val="20000"/>
                    </a:ext>
                  </a:extLst>
                </a:gridCol>
                <a:gridCol w="5543172">
                  <a:extLst>
                    <a:ext uri="{9D8B030D-6E8A-4147-A177-3AD203B41FA5}">
                      <a16:colId xmlns:a16="http://schemas.microsoft.com/office/drawing/2014/main" val="20001"/>
                    </a:ext>
                  </a:extLst>
                </a:gridCol>
              </a:tblGrid>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接続確認</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サーバープログラム</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データ送受信</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説明</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管理者</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接続を確認する</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23">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val="10006"/>
                  </a:ext>
                </a:extLst>
              </a:tr>
              <a:tr h="1109465">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管理者がサーバに、接続確認をしようとする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サーバは管理者に接続状況を開示する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4125" name="Rectangle 26">
            <a:extLst>
              <a:ext uri="{FF2B5EF4-FFF2-40B4-BE49-F238E27FC236}">
                <a16:creationId xmlns:a16="http://schemas.microsoft.com/office/drawing/2014/main" id="{B489D857-B930-4362-A29C-58D1A613EC28}"/>
              </a:ext>
            </a:extLst>
          </p:cNvPr>
          <p:cNvSpPr>
            <a:spLocks noChangeArrowheads="1"/>
          </p:cNvSpPr>
          <p:nvPr/>
        </p:nvSpPr>
        <p:spPr bwMode="auto">
          <a:xfrm>
            <a:off x="2209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lgn="ctr" eaLnBrk="0" fontAlgn="base" hangingPunct="0">
              <a:spcBef>
                <a:spcPct val="0"/>
              </a:spcBef>
              <a:spcAft>
                <a:spcPct val="0"/>
              </a:spcAft>
              <a:buNone/>
            </a:pPr>
            <a:r>
              <a:rPr lang="ja-JP" altLang="en-US" sz="2800">
                <a:solidFill>
                  <a:srgbClr val="000000"/>
                </a:solidFill>
              </a:rPr>
              <a:t>ユースケースシナリオ　接続確認</a:t>
            </a:r>
            <a:endParaRPr lang="en-US" altLang="ja-JP" sz="2800">
              <a:solidFill>
                <a:srgbClr val="000000"/>
              </a:solidFill>
            </a:endParaRPr>
          </a:p>
        </p:txBody>
      </p:sp>
    </p:spTree>
    <p:extLst>
      <p:ext uri="{BB962C8B-B14F-4D97-AF65-F5344CB8AC3E}">
        <p14:creationId xmlns:p14="http://schemas.microsoft.com/office/powerpoint/2010/main" val="3277580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id="{23A7E2C2-EAA9-43E0-85B4-585243FC8336}"/>
              </a:ext>
            </a:extLst>
          </p:cNvPr>
          <p:cNvGraphicFramePr>
            <a:graphicFrameLocks noGrp="1"/>
          </p:cNvGraphicFramePr>
          <p:nvPr/>
        </p:nvGraphicFramePr>
        <p:xfrm>
          <a:off x="2424113" y="1316039"/>
          <a:ext cx="7632700" cy="2816233"/>
        </p:xfrm>
        <a:graphic>
          <a:graphicData uri="http://schemas.openxmlformats.org/drawingml/2006/table">
            <a:tbl>
              <a:tblPr/>
              <a:tblGrid>
                <a:gridCol w="2089528">
                  <a:extLst>
                    <a:ext uri="{9D8B030D-6E8A-4147-A177-3AD203B41FA5}">
                      <a16:colId xmlns:a16="http://schemas.microsoft.com/office/drawing/2014/main" val="20000"/>
                    </a:ext>
                  </a:extLst>
                </a:gridCol>
                <a:gridCol w="5543172">
                  <a:extLst>
                    <a:ext uri="{9D8B030D-6E8A-4147-A177-3AD203B41FA5}">
                      <a16:colId xmlns:a16="http://schemas.microsoft.com/office/drawing/2014/main" val="20001"/>
                    </a:ext>
                  </a:extLst>
                </a:gridCol>
              </a:tblGrid>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ログイン認証</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サーバープログラム</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データ送受信</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説明</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ログインに必要な情報を送ってくるクライアントプログラム</a:t>
                      </a:r>
                      <a:r>
                        <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a:t>
                      </a: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ユーザ</a:t>
                      </a:r>
                      <a:r>
                        <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a:t>
                      </a: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23">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val="10006"/>
                  </a:ext>
                </a:extLst>
              </a:tr>
              <a:tr h="1109465">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クライアントプログラムから、「ユーザー名・パスワード」を受け取る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送られてきたユーザー名が存在するなら、３にすすむ。なければ、エラーを返す</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送られてきたパスワードが正しいかどうかを確認する。正しいなら、</a:t>
                      </a:r>
                      <a:r>
                        <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4</a:t>
                      </a: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に進む。間違っていれば、エラーを返す</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ログインを許可する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5149" name="Rectangle 26">
            <a:extLst>
              <a:ext uri="{FF2B5EF4-FFF2-40B4-BE49-F238E27FC236}">
                <a16:creationId xmlns:a16="http://schemas.microsoft.com/office/drawing/2014/main" id="{BA78D635-15F7-4A37-8761-0E947FE2259C}"/>
              </a:ext>
            </a:extLst>
          </p:cNvPr>
          <p:cNvSpPr>
            <a:spLocks noChangeArrowheads="1"/>
          </p:cNvSpPr>
          <p:nvPr/>
        </p:nvSpPr>
        <p:spPr bwMode="auto">
          <a:xfrm>
            <a:off x="2209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lgn="ctr" eaLnBrk="0" fontAlgn="base" hangingPunct="0">
              <a:spcBef>
                <a:spcPct val="0"/>
              </a:spcBef>
              <a:spcAft>
                <a:spcPct val="0"/>
              </a:spcAft>
              <a:buNone/>
            </a:pPr>
            <a:r>
              <a:rPr lang="ja-JP" altLang="en-US" sz="2800">
                <a:solidFill>
                  <a:srgbClr val="000000"/>
                </a:solidFill>
              </a:rPr>
              <a:t>ユースケースシナリオ　ログイン認証</a:t>
            </a:r>
            <a:endParaRPr lang="en-US" altLang="ja-JP" sz="2800">
              <a:solidFill>
                <a:srgbClr val="000000"/>
              </a:solidFill>
            </a:endParaRPr>
          </a:p>
        </p:txBody>
      </p:sp>
    </p:spTree>
    <p:extLst>
      <p:ext uri="{BB962C8B-B14F-4D97-AF65-F5344CB8AC3E}">
        <p14:creationId xmlns:p14="http://schemas.microsoft.com/office/powerpoint/2010/main" val="224920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id="{23A7E2C2-EAA9-43E0-85B4-585243FC8336}"/>
              </a:ext>
            </a:extLst>
          </p:cNvPr>
          <p:cNvGraphicFramePr>
            <a:graphicFrameLocks noGrp="1"/>
          </p:cNvGraphicFramePr>
          <p:nvPr/>
        </p:nvGraphicFramePr>
        <p:xfrm>
          <a:off x="2424113" y="1316039"/>
          <a:ext cx="7632700" cy="2865439"/>
        </p:xfrm>
        <a:graphic>
          <a:graphicData uri="http://schemas.openxmlformats.org/drawingml/2006/table">
            <a:tbl>
              <a:tblPr/>
              <a:tblGrid>
                <a:gridCol w="2089528">
                  <a:extLst>
                    <a:ext uri="{9D8B030D-6E8A-4147-A177-3AD203B41FA5}">
                      <a16:colId xmlns:a16="http://schemas.microsoft.com/office/drawing/2014/main" val="20000"/>
                    </a:ext>
                  </a:extLst>
                </a:gridCol>
                <a:gridCol w="5543172">
                  <a:extLst>
                    <a:ext uri="{9D8B030D-6E8A-4147-A177-3AD203B41FA5}">
                      <a16:colId xmlns:a16="http://schemas.microsoft.com/office/drawing/2014/main" val="20001"/>
                    </a:ext>
                  </a:extLst>
                </a:gridCol>
              </a:tblGrid>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アカウント作成</a:t>
                      </a: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サーバープログラム</a:t>
                      </a: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データ送受信、ログイン認証</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説明</a:t>
                      </a: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a:t>
                      </a: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アカウント作成に必要な情報を送る</a:t>
                      </a: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63">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L="91434" marR="9143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val="10006"/>
                  </a:ext>
                </a:extLst>
              </a:tr>
              <a:tr h="1158398">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クライアントプログラムが新規アカウント作成のため、必要なデータを送ってくる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ユーザ名・パスワードを受けとる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もしユーザ名に重複があれば、エラーを返す。なければ、４に進む</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新規アカウントとして保存する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6173" name="Rectangle 26">
            <a:extLst>
              <a:ext uri="{FF2B5EF4-FFF2-40B4-BE49-F238E27FC236}">
                <a16:creationId xmlns:a16="http://schemas.microsoft.com/office/drawing/2014/main" id="{FCCE5229-F0AE-4822-81AD-B82A7BDF9C60}"/>
              </a:ext>
            </a:extLst>
          </p:cNvPr>
          <p:cNvSpPr>
            <a:spLocks noChangeArrowheads="1"/>
          </p:cNvSpPr>
          <p:nvPr/>
        </p:nvSpPr>
        <p:spPr bwMode="auto">
          <a:xfrm>
            <a:off x="2209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lgn="ctr" eaLnBrk="0" fontAlgn="base" hangingPunct="0">
              <a:spcBef>
                <a:spcPct val="0"/>
              </a:spcBef>
              <a:spcAft>
                <a:spcPct val="0"/>
              </a:spcAft>
              <a:buNone/>
            </a:pPr>
            <a:r>
              <a:rPr lang="ja-JP" altLang="en-US" sz="2800">
                <a:solidFill>
                  <a:srgbClr val="000000"/>
                </a:solidFill>
              </a:rPr>
              <a:t>ユースケースシナリオ　アカウント作成</a:t>
            </a:r>
            <a:endParaRPr lang="en-US" altLang="ja-JP" sz="2800">
              <a:solidFill>
                <a:srgbClr val="000000"/>
              </a:solidFill>
            </a:endParaRPr>
          </a:p>
        </p:txBody>
      </p:sp>
    </p:spTree>
    <p:extLst>
      <p:ext uri="{BB962C8B-B14F-4D97-AF65-F5344CB8AC3E}">
        <p14:creationId xmlns:p14="http://schemas.microsoft.com/office/powerpoint/2010/main" val="472838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id="{23A7E2C2-EAA9-43E0-85B4-585243FC8336}"/>
              </a:ext>
            </a:extLst>
          </p:cNvPr>
          <p:cNvGraphicFramePr>
            <a:graphicFrameLocks noGrp="1"/>
          </p:cNvGraphicFramePr>
          <p:nvPr/>
        </p:nvGraphicFramePr>
        <p:xfrm>
          <a:off x="2424113" y="1316039"/>
          <a:ext cx="7632700" cy="2816233"/>
        </p:xfrm>
        <a:graphic>
          <a:graphicData uri="http://schemas.openxmlformats.org/drawingml/2006/table">
            <a:tbl>
              <a:tblPr/>
              <a:tblGrid>
                <a:gridCol w="2089528">
                  <a:extLst>
                    <a:ext uri="{9D8B030D-6E8A-4147-A177-3AD203B41FA5}">
                      <a16:colId xmlns:a16="http://schemas.microsoft.com/office/drawing/2014/main" val="20000"/>
                    </a:ext>
                  </a:extLst>
                </a:gridCol>
                <a:gridCol w="5543172">
                  <a:extLst>
                    <a:ext uri="{9D8B030D-6E8A-4147-A177-3AD203B41FA5}">
                      <a16:colId xmlns:a16="http://schemas.microsoft.com/office/drawing/2014/main" val="20001"/>
                    </a:ext>
                  </a:extLst>
                </a:gridCol>
              </a:tblGrid>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対局マッチング</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サーバープログラム</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データ送受信</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説明</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指名した相手と対戦したい旨を送ってくる</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23">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val="10006"/>
                  </a:ext>
                </a:extLst>
              </a:tr>
              <a:tr h="1109465">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クライアントプログラムが特定の相手（別のクライアントプログラム）に対する、対戦申し込みを送ってくる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サーバーはその旨を受け取ったらその相手に対して対戦するかどうか尋ねる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もししないなら、対戦依頼してきたクライアントプログラムにその旨を伝え、終了する。もしするなら、４へすすむ。</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その</a:t>
                      </a:r>
                      <a:r>
                        <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2</a:t>
                      </a:r>
                      <a:r>
                        <a:rPr kumimoji="1" lang="ja-JP" altLang="en-US" sz="1000" b="0" i="0" u="none" strike="noStrike" cap="none" normalizeH="0" baseline="0" dirty="0" err="1">
                          <a:ln>
                            <a:noFill/>
                          </a:ln>
                          <a:solidFill>
                            <a:schemeClr val="tx1"/>
                          </a:solidFill>
                          <a:effectLst/>
                          <a:latin typeface="Times New Roman" panose="02020603050405020304" pitchFamily="18" charset="0"/>
                          <a:ea typeface="ＭＳ Ｐゴシック" panose="020B0600070205080204" pitchFamily="50" charset="-128"/>
                        </a:rPr>
                        <a:t>つの</a:t>
                      </a: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クライアントプログラムをマッチングさせ、対局をスタートさせる。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7197" name="Rectangle 26">
            <a:extLst>
              <a:ext uri="{FF2B5EF4-FFF2-40B4-BE49-F238E27FC236}">
                <a16:creationId xmlns:a16="http://schemas.microsoft.com/office/drawing/2014/main" id="{956789FC-59D5-4A5A-A464-449953E736F3}"/>
              </a:ext>
            </a:extLst>
          </p:cNvPr>
          <p:cNvSpPr>
            <a:spLocks noChangeArrowheads="1"/>
          </p:cNvSpPr>
          <p:nvPr/>
        </p:nvSpPr>
        <p:spPr bwMode="auto">
          <a:xfrm>
            <a:off x="2209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lgn="ctr" eaLnBrk="0" fontAlgn="base" hangingPunct="0">
              <a:spcBef>
                <a:spcPct val="0"/>
              </a:spcBef>
              <a:spcAft>
                <a:spcPct val="0"/>
              </a:spcAft>
              <a:buNone/>
            </a:pPr>
            <a:r>
              <a:rPr lang="ja-JP" altLang="en-US" sz="2800">
                <a:solidFill>
                  <a:srgbClr val="000000"/>
                </a:solidFill>
              </a:rPr>
              <a:t>ユースケースシナリオ　対局マッチング</a:t>
            </a:r>
            <a:endParaRPr lang="en-US" altLang="ja-JP" sz="2800">
              <a:solidFill>
                <a:srgbClr val="000000"/>
              </a:solidFill>
            </a:endParaRPr>
          </a:p>
        </p:txBody>
      </p:sp>
    </p:spTree>
    <p:extLst>
      <p:ext uri="{BB962C8B-B14F-4D97-AF65-F5344CB8AC3E}">
        <p14:creationId xmlns:p14="http://schemas.microsoft.com/office/powerpoint/2010/main" val="224897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id="{23A7E2C2-EAA9-43E0-85B4-585243FC8336}"/>
              </a:ext>
            </a:extLst>
          </p:cNvPr>
          <p:cNvGraphicFramePr>
            <a:graphicFrameLocks noGrp="1"/>
          </p:cNvGraphicFramePr>
          <p:nvPr/>
        </p:nvGraphicFramePr>
        <p:xfrm>
          <a:off x="2424113" y="1316039"/>
          <a:ext cx="7632700" cy="2816233"/>
        </p:xfrm>
        <a:graphic>
          <a:graphicData uri="http://schemas.openxmlformats.org/drawingml/2006/table">
            <a:tbl>
              <a:tblPr/>
              <a:tblGrid>
                <a:gridCol w="2089528">
                  <a:extLst>
                    <a:ext uri="{9D8B030D-6E8A-4147-A177-3AD203B41FA5}">
                      <a16:colId xmlns:a16="http://schemas.microsoft.com/office/drawing/2014/main" val="20000"/>
                    </a:ext>
                  </a:extLst>
                </a:gridCol>
                <a:gridCol w="5543172">
                  <a:extLst>
                    <a:ext uri="{9D8B030D-6E8A-4147-A177-3AD203B41FA5}">
                      <a16:colId xmlns:a16="http://schemas.microsoft.com/office/drawing/2014/main" val="20001"/>
                    </a:ext>
                  </a:extLst>
                </a:gridCol>
              </a:tblGrid>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データ送受信</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サーバープログラム</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データ転送</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説明</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サーバに欲しいデータを要求し、サーバーから送られてきたデータを受け取る</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23">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val="10006"/>
                  </a:ext>
                </a:extLst>
              </a:tr>
              <a:tr h="1109465">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クライアントプログラムがサーバーに「対戦成績等」を要求する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サーバー要求されたものに関するデータを送る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8221" name="Rectangle 26">
            <a:extLst>
              <a:ext uri="{FF2B5EF4-FFF2-40B4-BE49-F238E27FC236}">
                <a16:creationId xmlns:a16="http://schemas.microsoft.com/office/drawing/2014/main" id="{EA7EBA4B-89AE-4998-BDD4-B244B8F2D266}"/>
              </a:ext>
            </a:extLst>
          </p:cNvPr>
          <p:cNvSpPr>
            <a:spLocks noChangeArrowheads="1"/>
          </p:cNvSpPr>
          <p:nvPr/>
        </p:nvSpPr>
        <p:spPr bwMode="auto">
          <a:xfrm>
            <a:off x="2209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lgn="ctr" eaLnBrk="0" fontAlgn="base" hangingPunct="0">
              <a:spcBef>
                <a:spcPct val="0"/>
              </a:spcBef>
              <a:spcAft>
                <a:spcPct val="0"/>
              </a:spcAft>
              <a:buNone/>
            </a:pPr>
            <a:r>
              <a:rPr lang="ja-JP" altLang="en-US" sz="2800">
                <a:solidFill>
                  <a:srgbClr val="000000"/>
                </a:solidFill>
              </a:rPr>
              <a:t>ユースケースシナリオ　データ送受信</a:t>
            </a:r>
            <a:endParaRPr lang="en-US" altLang="ja-JP" sz="2800">
              <a:solidFill>
                <a:srgbClr val="000000"/>
              </a:solidFill>
            </a:endParaRPr>
          </a:p>
        </p:txBody>
      </p:sp>
    </p:spTree>
    <p:extLst>
      <p:ext uri="{BB962C8B-B14F-4D97-AF65-F5344CB8AC3E}">
        <p14:creationId xmlns:p14="http://schemas.microsoft.com/office/powerpoint/2010/main" val="3731518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id="{23A7E2C2-EAA9-43E0-85B4-585243FC8336}"/>
              </a:ext>
            </a:extLst>
          </p:cNvPr>
          <p:cNvGraphicFramePr>
            <a:graphicFrameLocks noGrp="1"/>
          </p:cNvGraphicFramePr>
          <p:nvPr/>
        </p:nvGraphicFramePr>
        <p:xfrm>
          <a:off x="2424113" y="1316039"/>
          <a:ext cx="7632700" cy="2816233"/>
        </p:xfrm>
        <a:graphic>
          <a:graphicData uri="http://schemas.openxmlformats.org/drawingml/2006/table">
            <a:tbl>
              <a:tblPr/>
              <a:tblGrid>
                <a:gridCol w="2089528">
                  <a:extLst>
                    <a:ext uri="{9D8B030D-6E8A-4147-A177-3AD203B41FA5}">
                      <a16:colId xmlns:a16="http://schemas.microsoft.com/office/drawing/2014/main" val="20000"/>
                    </a:ext>
                  </a:extLst>
                </a:gridCol>
                <a:gridCol w="5543172">
                  <a:extLst>
                    <a:ext uri="{9D8B030D-6E8A-4147-A177-3AD203B41FA5}">
                      <a16:colId xmlns:a16="http://schemas.microsoft.com/office/drawing/2014/main" val="20001"/>
                    </a:ext>
                  </a:extLst>
                </a:gridCol>
              </a:tblGrid>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データ転送</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サーバープログラム</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データ送受信</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説明</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対局中、データを送ったり受けとったりする</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23">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val="10006"/>
                  </a:ext>
                </a:extLst>
              </a:tr>
              <a:tr h="1109465">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対局中である</a:t>
                      </a:r>
                      <a:r>
                        <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1</a:t>
                      </a:r>
                      <a:r>
                        <a:rPr kumimoji="1" lang="ja-JP" altLang="en-US" sz="1000" b="0" i="0" u="none" strike="noStrike" cap="none" normalizeH="0" baseline="0" dirty="0" err="1">
                          <a:ln>
                            <a:noFill/>
                          </a:ln>
                          <a:solidFill>
                            <a:schemeClr val="tx1"/>
                          </a:solidFill>
                          <a:effectLst/>
                          <a:latin typeface="Times New Roman" panose="02020603050405020304" pitchFamily="18" charset="0"/>
                          <a:ea typeface="ＭＳ Ｐゴシック" panose="020B0600070205080204" pitchFamily="50" charset="-128"/>
                        </a:rPr>
                        <a:t>つの</a:t>
                      </a: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クライアントプログラムが操作情報をおくる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対局相手であるクライアントプログラムにその操作情報を転送する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9245" name="Rectangle 26">
            <a:extLst>
              <a:ext uri="{FF2B5EF4-FFF2-40B4-BE49-F238E27FC236}">
                <a16:creationId xmlns:a16="http://schemas.microsoft.com/office/drawing/2014/main" id="{F9A70E50-A715-40A7-9628-0B81B0BA3685}"/>
              </a:ext>
            </a:extLst>
          </p:cNvPr>
          <p:cNvSpPr>
            <a:spLocks noChangeArrowheads="1"/>
          </p:cNvSpPr>
          <p:nvPr/>
        </p:nvSpPr>
        <p:spPr bwMode="auto">
          <a:xfrm>
            <a:off x="2209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lgn="ctr" eaLnBrk="0" fontAlgn="base" hangingPunct="0">
              <a:spcBef>
                <a:spcPct val="0"/>
              </a:spcBef>
              <a:spcAft>
                <a:spcPct val="0"/>
              </a:spcAft>
              <a:buNone/>
            </a:pPr>
            <a:r>
              <a:rPr lang="ja-JP" altLang="en-US" sz="2800">
                <a:solidFill>
                  <a:srgbClr val="000000"/>
                </a:solidFill>
              </a:rPr>
              <a:t>ユースケースシナリオ　データ転送</a:t>
            </a:r>
            <a:endParaRPr lang="en-US" altLang="ja-JP" sz="2800">
              <a:solidFill>
                <a:srgbClr val="000000"/>
              </a:solidFill>
            </a:endParaRPr>
          </a:p>
        </p:txBody>
      </p:sp>
    </p:spTree>
    <p:extLst>
      <p:ext uri="{BB962C8B-B14F-4D97-AF65-F5344CB8AC3E}">
        <p14:creationId xmlns:p14="http://schemas.microsoft.com/office/powerpoint/2010/main" val="1956601320"/>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TotalTime>
  <Words>427</Words>
  <Application>Microsoft Office PowerPoint</Application>
  <PresentationFormat>ワイド画面</PresentationFormat>
  <Paragraphs>105</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ＭＳ Ｐゴシック</vt:lpstr>
      <vt:lpstr>游ゴシック</vt:lpstr>
      <vt:lpstr>Arial</vt:lpstr>
      <vt:lpstr>Times New Roman</vt:lpstr>
      <vt:lpstr>標準デザイン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颯人 村上</dc:creator>
  <cp:lastModifiedBy>颯人 村上</cp:lastModifiedBy>
  <cp:revision>1</cp:revision>
  <dcterms:created xsi:type="dcterms:W3CDTF">2018-04-12T01:45:29Z</dcterms:created>
  <dcterms:modified xsi:type="dcterms:W3CDTF">2018-04-12T01:48:09Z</dcterms:modified>
</cp:coreProperties>
</file>