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D94F17-A4B4-47A6-B11F-F1ECAFC6A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B4D71D-A6CE-4867-8FDE-1FF5C33E8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64019B-D80C-4A44-AD57-585CECEF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3188-A99D-4A01-9E11-A3EE6FD19BA1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4E0CAF-D5BB-4DE5-B3BA-5AE2FF1A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1A3BEE-794E-4FC8-83DA-721272DA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1468-5FDA-4ADD-AC01-051945E41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12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906B1-2FC7-47AE-93FB-85CE3EF2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E3E100-C62E-4060-9CF2-65461CBCD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A5863A-A19C-402D-98C5-86626496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3188-A99D-4A01-9E11-A3EE6FD19BA1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A46B11-762C-4CD2-8E74-495EAF2E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557DD6-28FD-4436-A0B7-D79FB72B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1468-5FDA-4ADD-AC01-051945E41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13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E004D4-17F7-431B-9160-F3E4AD8FE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D1D57C-D1E6-4B42-88CC-26E041CB0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43981D-6926-47B7-8393-FAF16B94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3188-A99D-4A01-9E11-A3EE6FD19BA1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50E117-FDDD-4706-9348-D62FCA4C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EA9F86-8471-484F-9167-A3888AD4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1468-5FDA-4ADD-AC01-051945E41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95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861A23-EDC1-4BBE-ABC0-AC17C5D2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4210F8-A8E1-42F4-AF35-CCA1AC1C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9B143-DE95-4FBF-AF73-D2F447EA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3188-A99D-4A01-9E11-A3EE6FD19BA1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ADA1E3-BC40-47D8-8CD1-01AC61EA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D513DD-2AEA-404A-BE74-CFE5A66E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1468-5FDA-4ADD-AC01-051945E41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96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C02BC-9CD7-4313-A4FF-000893E2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82FAF4-D4D6-49E4-9765-718201E17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E29693-C7BA-4646-9D23-469E994D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3188-A99D-4A01-9E11-A3EE6FD19BA1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BCE126-6C5A-4012-A0E8-790E161E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B539C7-A78C-4FAB-87EE-B1DFC5D8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1468-5FDA-4ADD-AC01-051945E41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03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FE2FB0-6CEC-46CC-9E06-63B28EE3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316050-BCFB-4BF8-8D82-55DB7BA3E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CE5A03-267B-4EAB-ABE9-674EA08AD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2B40AA-F86F-4370-B093-13A93A80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3188-A99D-4A01-9E11-A3EE6FD19BA1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6CA18F-8ACA-4FE1-A839-568F6D67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9E63ED-91E9-4AF1-917A-B24671CD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1468-5FDA-4ADD-AC01-051945E41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24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4C2652-108E-40C4-9DAA-CAB7CD4E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49D952-DB5E-4B8C-9114-D04CD8C27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0B1C4E-DC8D-472B-8361-2B57DEF9E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871FE2-BF7C-44E9-B2B2-B435CB960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1D1222-BA12-4441-85CD-CDA87A0E9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F187BA-DD35-42C1-835C-C7ED1370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3188-A99D-4A01-9E11-A3EE6FD19BA1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06749E-63AE-4719-9C36-B84848A3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5CBA8A-7CBD-40A7-93E7-ED24CC92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1468-5FDA-4ADD-AC01-051945E41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43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9D784-5CC4-4F62-9B9C-3CC154D9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EFCDA38-42A7-4169-93E6-C5C86631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3188-A99D-4A01-9E11-A3EE6FD19BA1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32D0EA-EC58-4677-B78F-942A701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A9C47D-120A-43AB-9516-D59C5009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1468-5FDA-4ADD-AC01-051945E41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79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19A5E1-F08C-4B3D-845C-CA142909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3188-A99D-4A01-9E11-A3EE6FD19BA1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C5C40F8-DAEA-4FD7-86F4-A98F84F2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435158-D7FC-4348-A59E-000EB360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1468-5FDA-4ADD-AC01-051945E41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5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4A0787-A61F-4527-88DE-76D5B74E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6BC9EE-8617-43F9-99A8-249B63BA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E7CE12-435F-44AA-A26D-78ABE9A3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300E7F-B5A4-46E0-97DD-8B4A8246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3188-A99D-4A01-9E11-A3EE6FD19BA1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795FEA-FEDA-4D68-B5F3-ADAE42DD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9EA059-10A8-447D-9596-9804A3DE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1468-5FDA-4ADD-AC01-051945E41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70405-FC03-4FD3-8824-7A6288A7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FF72D2F-95BF-42E4-9064-FD56FE557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D3ADE7-E0AA-4981-B8A1-C3F38BF5D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F631CA-D1A2-4B73-BCF2-9F7C6ED7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3188-A99D-4A01-9E11-A3EE6FD19BA1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2BEFE8-BCE4-442F-B379-8335274D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AA7C20-AD37-4D8A-8285-BCEC6EA8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1468-5FDA-4ADD-AC01-051945E41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41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446BC1C-CEFB-43BD-A824-32CE3BDC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ABF56F-463A-40D4-B4A1-6FFFA6972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92E14-910D-4E48-8CFC-A54894331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33188-A99D-4A01-9E11-A3EE6FD19BA1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3C81AF-7363-406F-A8AC-B165015DD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0F8388-C645-4E43-9791-DCF6BD5F9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81468-5FDA-4ADD-AC01-051945E41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48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61">
            <a:extLst>
              <a:ext uri="{FF2B5EF4-FFF2-40B4-BE49-F238E27FC236}">
                <a16:creationId xmlns:a16="http://schemas.microsoft.com/office/drawing/2014/main" id="{C10FE47E-B1FC-411C-8490-7153932DA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75" y="652463"/>
            <a:ext cx="4440238" cy="587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000"/>
          </a:p>
        </p:txBody>
      </p:sp>
      <p:sp>
        <p:nvSpPr>
          <p:cNvPr id="2051" name="Text Box 162">
            <a:extLst>
              <a:ext uri="{FF2B5EF4-FFF2-40B4-BE49-F238E27FC236}">
                <a16:creationId xmlns:a16="http://schemas.microsoft.com/office/drawing/2014/main" id="{A7DA06F3-5B56-4B4F-A730-B63FEF291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638175"/>
            <a:ext cx="195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ja-JP" altLang="en-US" sz="1200"/>
              <a:t>サーバプログラム</a:t>
            </a:r>
          </a:p>
        </p:txBody>
      </p:sp>
      <p:grpSp>
        <p:nvGrpSpPr>
          <p:cNvPr id="2052" name="Group 166">
            <a:extLst>
              <a:ext uri="{FF2B5EF4-FFF2-40B4-BE49-F238E27FC236}">
                <a16:creationId xmlns:a16="http://schemas.microsoft.com/office/drawing/2014/main" id="{96ECC27D-F5F8-4717-84E5-2145A92A07A5}"/>
              </a:ext>
            </a:extLst>
          </p:cNvPr>
          <p:cNvGrpSpPr>
            <a:grpSpLocks/>
          </p:cNvGrpSpPr>
          <p:nvPr/>
        </p:nvGrpSpPr>
        <p:grpSpPr bwMode="auto">
          <a:xfrm>
            <a:off x="1801813" y="2662238"/>
            <a:ext cx="652462" cy="1027112"/>
            <a:chOff x="476" y="255"/>
            <a:chExt cx="454" cy="726"/>
          </a:xfrm>
        </p:grpSpPr>
        <p:grpSp>
          <p:nvGrpSpPr>
            <p:cNvPr id="2109" name="Group 167">
              <a:extLst>
                <a:ext uri="{FF2B5EF4-FFF2-40B4-BE49-F238E27FC236}">
                  <a16:creationId xmlns:a16="http://schemas.microsoft.com/office/drawing/2014/main" id="{0C864E6B-76FB-42A9-AD89-09EC29E557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" y="346"/>
              <a:ext cx="317" cy="504"/>
              <a:chOff x="547" y="930"/>
              <a:chExt cx="317" cy="504"/>
            </a:xfrm>
          </p:grpSpPr>
          <p:sp>
            <p:nvSpPr>
              <p:cNvPr id="2111" name="Oval 168">
                <a:extLst>
                  <a:ext uri="{FF2B5EF4-FFF2-40B4-BE49-F238E27FC236}">
                    <a16:creationId xmlns:a16="http://schemas.microsoft.com/office/drawing/2014/main" id="{2B80633C-92D5-4F7D-AC57-931A594AE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930"/>
                <a:ext cx="181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ja-JP" altLang="en-US" sz="2000"/>
              </a:p>
            </p:txBody>
          </p:sp>
          <p:sp>
            <p:nvSpPr>
              <p:cNvPr id="2112" name="Line 169">
                <a:extLst>
                  <a:ext uri="{FF2B5EF4-FFF2-40B4-BE49-F238E27FC236}">
                    <a16:creationId xmlns:a16="http://schemas.microsoft.com/office/drawing/2014/main" id="{34815BB7-065A-491A-BCB3-F52D55F38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" y="1162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113" name="Line 170">
                <a:extLst>
                  <a:ext uri="{FF2B5EF4-FFF2-40B4-BE49-F238E27FC236}">
                    <a16:creationId xmlns:a16="http://schemas.microsoft.com/office/drawing/2014/main" id="{5B87B346-2A55-4800-A4A5-D356DE8D3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611" y="1206"/>
                <a:ext cx="1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114" name="Line 171">
                <a:extLst>
                  <a:ext uri="{FF2B5EF4-FFF2-40B4-BE49-F238E27FC236}">
                    <a16:creationId xmlns:a16="http://schemas.microsoft.com/office/drawing/2014/main" id="{403A4ED6-0FAA-4C8E-BC7B-5BC7BADE6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67" y="1293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115" name="Line 172">
                <a:extLst>
                  <a:ext uri="{FF2B5EF4-FFF2-40B4-BE49-F238E27FC236}">
                    <a16:creationId xmlns:a16="http://schemas.microsoft.com/office/drawing/2014/main" id="{426AAFCB-839C-4AF7-BE27-F1A09B34E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703" y="1298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2110" name="Oval 173">
              <a:extLst>
                <a:ext uri="{FF2B5EF4-FFF2-40B4-BE49-F238E27FC236}">
                  <a16:creationId xmlns:a16="http://schemas.microsoft.com/office/drawing/2014/main" id="{40F2E88D-2A6F-44D6-9D26-EDAB0B4CD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55"/>
              <a:ext cx="454" cy="72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</p:grpSp>
      <p:sp>
        <p:nvSpPr>
          <p:cNvPr id="2053" name="Text Box 174">
            <a:extLst>
              <a:ext uri="{FF2B5EF4-FFF2-40B4-BE49-F238E27FC236}">
                <a16:creationId xmlns:a16="http://schemas.microsoft.com/office/drawing/2014/main" id="{DDF0980D-4A71-4106-84B2-1340AEA34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3" y="1916114"/>
            <a:ext cx="124301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ja-JP" altLang="en-US" sz="1200"/>
              <a:t>クライアント</a:t>
            </a:r>
            <a:endParaRPr lang="en-US" altLang="ja-JP" sz="1200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ja-JP" altLang="en-US" sz="1200"/>
              <a:t>プログラム</a:t>
            </a:r>
            <a:endParaRPr lang="en-US" altLang="ja-JP" sz="1200"/>
          </a:p>
        </p:txBody>
      </p:sp>
      <p:cxnSp>
        <p:nvCxnSpPr>
          <p:cNvPr id="2054" name="AutoShape 176">
            <a:extLst>
              <a:ext uri="{FF2B5EF4-FFF2-40B4-BE49-F238E27FC236}">
                <a16:creationId xmlns:a16="http://schemas.microsoft.com/office/drawing/2014/main" id="{1C76FA20-80CB-466C-AAE3-96B3B6D3AAEB}"/>
              </a:ext>
            </a:extLst>
          </p:cNvPr>
          <p:cNvCxnSpPr>
            <a:cxnSpLocks noChangeShapeType="1"/>
            <a:stCxn id="2110" idx="6"/>
            <a:endCxn id="2099" idx="2"/>
          </p:cNvCxnSpPr>
          <p:nvPr/>
        </p:nvCxnSpPr>
        <p:spPr bwMode="auto">
          <a:xfrm>
            <a:off x="2454275" y="3175001"/>
            <a:ext cx="1854200" cy="2041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55" name="Group 178">
            <a:extLst>
              <a:ext uri="{FF2B5EF4-FFF2-40B4-BE49-F238E27FC236}">
                <a16:creationId xmlns:a16="http://schemas.microsoft.com/office/drawing/2014/main" id="{4E497324-5894-4395-BEA3-2F8C786A8821}"/>
              </a:ext>
            </a:extLst>
          </p:cNvPr>
          <p:cNvGrpSpPr>
            <a:grpSpLocks/>
          </p:cNvGrpSpPr>
          <p:nvPr/>
        </p:nvGrpSpPr>
        <p:grpSpPr bwMode="auto">
          <a:xfrm>
            <a:off x="9207501" y="2584451"/>
            <a:ext cx="650875" cy="1027113"/>
            <a:chOff x="476" y="255"/>
            <a:chExt cx="454" cy="726"/>
          </a:xfrm>
        </p:grpSpPr>
        <p:grpSp>
          <p:nvGrpSpPr>
            <p:cNvPr id="2102" name="Group 179">
              <a:extLst>
                <a:ext uri="{FF2B5EF4-FFF2-40B4-BE49-F238E27FC236}">
                  <a16:creationId xmlns:a16="http://schemas.microsoft.com/office/drawing/2014/main" id="{33905A17-3BB2-4749-BE5F-71114E9D49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" y="346"/>
              <a:ext cx="317" cy="504"/>
              <a:chOff x="547" y="930"/>
              <a:chExt cx="317" cy="504"/>
            </a:xfrm>
          </p:grpSpPr>
          <p:sp>
            <p:nvSpPr>
              <p:cNvPr id="2104" name="Oval 180">
                <a:extLst>
                  <a:ext uri="{FF2B5EF4-FFF2-40B4-BE49-F238E27FC236}">
                    <a16:creationId xmlns:a16="http://schemas.microsoft.com/office/drawing/2014/main" id="{517BF996-7E1A-4D3B-9199-A334CEABB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930"/>
                <a:ext cx="181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ja-JP" altLang="en-US" sz="2000"/>
              </a:p>
            </p:txBody>
          </p:sp>
          <p:sp>
            <p:nvSpPr>
              <p:cNvPr id="2105" name="Line 181">
                <a:extLst>
                  <a:ext uri="{FF2B5EF4-FFF2-40B4-BE49-F238E27FC236}">
                    <a16:creationId xmlns:a16="http://schemas.microsoft.com/office/drawing/2014/main" id="{68A40C84-EE5A-44E2-BBAF-8B680F451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" y="1162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106" name="Line 182">
                <a:extLst>
                  <a:ext uri="{FF2B5EF4-FFF2-40B4-BE49-F238E27FC236}">
                    <a16:creationId xmlns:a16="http://schemas.microsoft.com/office/drawing/2014/main" id="{B34465D2-C48E-4EC5-8A59-A2CCE6D3E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611" y="1206"/>
                <a:ext cx="1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107" name="Line 183">
                <a:extLst>
                  <a:ext uri="{FF2B5EF4-FFF2-40B4-BE49-F238E27FC236}">
                    <a16:creationId xmlns:a16="http://schemas.microsoft.com/office/drawing/2014/main" id="{3CE0ACEB-5940-4575-BBDD-03476E024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67" y="1293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108" name="Line 184">
                <a:extLst>
                  <a:ext uri="{FF2B5EF4-FFF2-40B4-BE49-F238E27FC236}">
                    <a16:creationId xmlns:a16="http://schemas.microsoft.com/office/drawing/2014/main" id="{D2592F16-7273-40E0-8E67-C0E9BD1C8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703" y="1298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2103" name="Oval 185">
              <a:extLst>
                <a:ext uri="{FF2B5EF4-FFF2-40B4-BE49-F238E27FC236}">
                  <a16:creationId xmlns:a16="http://schemas.microsoft.com/office/drawing/2014/main" id="{0D872BAA-D222-4A22-8FBC-61AD0BA9C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55"/>
              <a:ext cx="454" cy="72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</p:grpSp>
      <p:sp>
        <p:nvSpPr>
          <p:cNvPr id="2056" name="Text Box 186">
            <a:extLst>
              <a:ext uri="{FF2B5EF4-FFF2-40B4-BE49-F238E27FC236}">
                <a16:creationId xmlns:a16="http://schemas.microsoft.com/office/drawing/2014/main" id="{C1BA696F-E120-4750-8A0E-88DB5ABE3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5163" y="3468689"/>
            <a:ext cx="1179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ja-JP" altLang="en-US" sz="1200"/>
              <a:t>管理者</a:t>
            </a:r>
            <a:endParaRPr lang="en-US" altLang="ja-JP" sz="1200"/>
          </a:p>
        </p:txBody>
      </p:sp>
      <p:sp>
        <p:nvSpPr>
          <p:cNvPr id="2057" name="Text Box 193">
            <a:extLst>
              <a:ext uri="{FF2B5EF4-FFF2-40B4-BE49-F238E27FC236}">
                <a16:creationId xmlns:a16="http://schemas.microsoft.com/office/drawing/2014/main" id="{10243867-EFF1-480D-A27A-E836119F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14" y="4292601"/>
            <a:ext cx="955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200"/>
              <a:t>データ送受信</a:t>
            </a:r>
            <a:endParaRPr lang="en-US" altLang="ja-JP" sz="1200"/>
          </a:p>
        </p:txBody>
      </p:sp>
      <p:sp>
        <p:nvSpPr>
          <p:cNvPr id="2058" name="Text Box 42">
            <a:extLst>
              <a:ext uri="{FF2B5EF4-FFF2-40B4-BE49-F238E27FC236}">
                <a16:creationId xmlns:a16="http://schemas.microsoft.com/office/drawing/2014/main" id="{B50B5E6A-6582-4C15-998E-2D3AE9513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92075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ja-JP" altLang="en-US" sz="2400"/>
              <a:t>ユースケース図</a:t>
            </a:r>
            <a:endParaRPr lang="en-US" altLang="ja-JP" sz="2400"/>
          </a:p>
        </p:txBody>
      </p:sp>
      <p:grpSp>
        <p:nvGrpSpPr>
          <p:cNvPr id="2059" name="グループ化 45">
            <a:extLst>
              <a:ext uri="{FF2B5EF4-FFF2-40B4-BE49-F238E27FC236}">
                <a16:creationId xmlns:a16="http://schemas.microsoft.com/office/drawing/2014/main" id="{61391844-B6DC-429D-8BB6-4952EB51023B}"/>
              </a:ext>
            </a:extLst>
          </p:cNvPr>
          <p:cNvGrpSpPr>
            <a:grpSpLocks/>
          </p:cNvGrpSpPr>
          <p:nvPr/>
        </p:nvGrpSpPr>
        <p:grpSpPr bwMode="auto">
          <a:xfrm>
            <a:off x="4089401" y="5745164"/>
            <a:ext cx="1476375" cy="528637"/>
            <a:chOff x="3739456" y="1483511"/>
            <a:chExt cx="1476375" cy="528982"/>
          </a:xfrm>
        </p:grpSpPr>
        <p:sp>
          <p:nvSpPr>
            <p:cNvPr id="2100" name="Oval 163">
              <a:extLst>
                <a:ext uri="{FF2B5EF4-FFF2-40B4-BE49-F238E27FC236}">
                  <a16:creationId xmlns:a16="http://schemas.microsoft.com/office/drawing/2014/main" id="{DCDECE53-C5EA-43B3-8F2A-6CFCB0CE5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456" y="1483511"/>
              <a:ext cx="1476375" cy="5289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en-US" sz="1000"/>
            </a:p>
          </p:txBody>
        </p:sp>
        <p:sp>
          <p:nvSpPr>
            <p:cNvPr id="2101" name="テキスト ボックス 22">
              <a:extLst>
                <a:ext uri="{FF2B5EF4-FFF2-40B4-BE49-F238E27FC236}">
                  <a16:creationId xmlns:a16="http://schemas.microsoft.com/office/drawing/2014/main" id="{4B4FF63B-097F-40E7-86D5-3334D15E0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3172" y="1650010"/>
              <a:ext cx="906017" cy="277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/>
                <a:t>データ転送</a:t>
              </a:r>
            </a:p>
          </p:txBody>
        </p:sp>
      </p:grpSp>
      <p:grpSp>
        <p:nvGrpSpPr>
          <p:cNvPr id="2060" name="グループ化 44">
            <a:extLst>
              <a:ext uri="{FF2B5EF4-FFF2-40B4-BE49-F238E27FC236}">
                <a16:creationId xmlns:a16="http://schemas.microsoft.com/office/drawing/2014/main" id="{CDDA6910-5B9B-4DF1-917D-A98C77557F9A}"/>
              </a:ext>
            </a:extLst>
          </p:cNvPr>
          <p:cNvGrpSpPr>
            <a:grpSpLocks/>
          </p:cNvGrpSpPr>
          <p:nvPr/>
        </p:nvGrpSpPr>
        <p:grpSpPr bwMode="auto">
          <a:xfrm>
            <a:off x="4308476" y="4951414"/>
            <a:ext cx="1476375" cy="528637"/>
            <a:chOff x="3716389" y="2031373"/>
            <a:chExt cx="1476375" cy="528982"/>
          </a:xfrm>
        </p:grpSpPr>
        <p:sp>
          <p:nvSpPr>
            <p:cNvPr id="2098" name="テキスト ボックス 20">
              <a:extLst>
                <a:ext uri="{FF2B5EF4-FFF2-40B4-BE49-F238E27FC236}">
                  <a16:creationId xmlns:a16="http://schemas.microsoft.com/office/drawing/2014/main" id="{0785A447-B362-4A90-A209-3625A1E52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3790" y="2062648"/>
              <a:ext cx="936718" cy="46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/>
                <a:t>データ送受信</a:t>
              </a:r>
            </a:p>
          </p:txBody>
        </p:sp>
        <p:sp>
          <p:nvSpPr>
            <p:cNvPr id="2099" name="Oval 163">
              <a:extLst>
                <a:ext uri="{FF2B5EF4-FFF2-40B4-BE49-F238E27FC236}">
                  <a16:creationId xmlns:a16="http://schemas.microsoft.com/office/drawing/2014/main" id="{C7227288-E750-46F8-A341-F3BAEDE53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389" y="2031373"/>
              <a:ext cx="1476375" cy="5289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en-US" sz="1000"/>
            </a:p>
          </p:txBody>
        </p:sp>
      </p:grpSp>
      <p:grpSp>
        <p:nvGrpSpPr>
          <p:cNvPr id="2061" name="グループ化 46">
            <a:extLst>
              <a:ext uri="{FF2B5EF4-FFF2-40B4-BE49-F238E27FC236}">
                <a16:creationId xmlns:a16="http://schemas.microsoft.com/office/drawing/2014/main" id="{5A719463-97EE-4ED8-86FD-9D9181A6E2CD}"/>
              </a:ext>
            </a:extLst>
          </p:cNvPr>
          <p:cNvGrpSpPr>
            <a:grpSpLocks/>
          </p:cNvGrpSpPr>
          <p:nvPr/>
        </p:nvGrpSpPr>
        <p:grpSpPr bwMode="auto">
          <a:xfrm>
            <a:off x="4203701" y="2049463"/>
            <a:ext cx="1476375" cy="514350"/>
            <a:chOff x="3733383" y="1386374"/>
            <a:chExt cx="1476375" cy="514350"/>
          </a:xfrm>
        </p:grpSpPr>
        <p:sp>
          <p:nvSpPr>
            <p:cNvPr id="2096" name="Oval 163">
              <a:extLst>
                <a:ext uri="{FF2B5EF4-FFF2-40B4-BE49-F238E27FC236}">
                  <a16:creationId xmlns:a16="http://schemas.microsoft.com/office/drawing/2014/main" id="{1498FE4F-2729-44AB-84A1-54ADD8E31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383" y="1386374"/>
              <a:ext cx="1476375" cy="5143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en-US" sz="1000"/>
            </a:p>
          </p:txBody>
        </p:sp>
        <p:sp>
          <p:nvSpPr>
            <p:cNvPr id="2097" name="テキスト ボックス 31">
              <a:extLst>
                <a:ext uri="{FF2B5EF4-FFF2-40B4-BE49-F238E27FC236}">
                  <a16:creationId xmlns:a16="http://schemas.microsoft.com/office/drawing/2014/main" id="{9F3C9A27-1DF1-4AAA-89D0-8863D07C5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7017" y="1478810"/>
              <a:ext cx="11624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/>
                <a:t>対局マッチング</a:t>
              </a:r>
            </a:p>
          </p:txBody>
        </p:sp>
      </p:grpSp>
      <p:grpSp>
        <p:nvGrpSpPr>
          <p:cNvPr id="2062" name="グループ化 42">
            <a:extLst>
              <a:ext uri="{FF2B5EF4-FFF2-40B4-BE49-F238E27FC236}">
                <a16:creationId xmlns:a16="http://schemas.microsoft.com/office/drawing/2014/main" id="{BE8C38BA-08CF-451E-A05D-211C25F80F66}"/>
              </a:ext>
            </a:extLst>
          </p:cNvPr>
          <p:cNvGrpSpPr>
            <a:grpSpLocks/>
          </p:cNvGrpSpPr>
          <p:nvPr/>
        </p:nvGrpSpPr>
        <p:grpSpPr bwMode="auto">
          <a:xfrm>
            <a:off x="6497639" y="3589338"/>
            <a:ext cx="1476375" cy="514350"/>
            <a:chOff x="4251101" y="4608510"/>
            <a:chExt cx="1476375" cy="514350"/>
          </a:xfrm>
        </p:grpSpPr>
        <p:sp>
          <p:nvSpPr>
            <p:cNvPr id="2094" name="Oval 163">
              <a:extLst>
                <a:ext uri="{FF2B5EF4-FFF2-40B4-BE49-F238E27FC236}">
                  <a16:creationId xmlns:a16="http://schemas.microsoft.com/office/drawing/2014/main" id="{C99CE3CE-E616-4299-AC68-451FF3D96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101" y="4608510"/>
              <a:ext cx="1476375" cy="5143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en-US" sz="1000"/>
            </a:p>
          </p:txBody>
        </p:sp>
        <p:sp>
          <p:nvSpPr>
            <p:cNvPr id="2095" name="テキスト ボックス 39">
              <a:extLst>
                <a:ext uri="{FF2B5EF4-FFF2-40B4-BE49-F238E27FC236}">
                  <a16:creationId xmlns:a16="http://schemas.microsoft.com/office/drawing/2014/main" id="{6791DF0F-E31F-47FC-A728-C9D2A0248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9874" y="4697710"/>
              <a:ext cx="8002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/>
                <a:t>接続確認</a:t>
              </a:r>
            </a:p>
          </p:txBody>
        </p:sp>
      </p:grpSp>
      <p:grpSp>
        <p:nvGrpSpPr>
          <p:cNvPr id="2063" name="グループ化 102">
            <a:extLst>
              <a:ext uri="{FF2B5EF4-FFF2-40B4-BE49-F238E27FC236}">
                <a16:creationId xmlns:a16="http://schemas.microsoft.com/office/drawing/2014/main" id="{C991101D-1458-4BA8-A691-B65CD2277AD8}"/>
              </a:ext>
            </a:extLst>
          </p:cNvPr>
          <p:cNvGrpSpPr>
            <a:grpSpLocks/>
          </p:cNvGrpSpPr>
          <p:nvPr/>
        </p:nvGrpSpPr>
        <p:grpSpPr bwMode="auto">
          <a:xfrm>
            <a:off x="4068764" y="1003300"/>
            <a:ext cx="1476375" cy="514350"/>
            <a:chOff x="3733383" y="1386374"/>
            <a:chExt cx="1476375" cy="514350"/>
          </a:xfrm>
        </p:grpSpPr>
        <p:sp>
          <p:nvSpPr>
            <p:cNvPr id="2092" name="Oval 163">
              <a:extLst>
                <a:ext uri="{FF2B5EF4-FFF2-40B4-BE49-F238E27FC236}">
                  <a16:creationId xmlns:a16="http://schemas.microsoft.com/office/drawing/2014/main" id="{AB33EA9C-6088-4C86-B70C-440C9FB3C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383" y="1386374"/>
              <a:ext cx="1476375" cy="5143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en-US" sz="1000"/>
            </a:p>
          </p:txBody>
        </p:sp>
        <p:sp>
          <p:nvSpPr>
            <p:cNvPr id="2093" name="テキスト ボックス 104">
              <a:extLst>
                <a:ext uri="{FF2B5EF4-FFF2-40B4-BE49-F238E27FC236}">
                  <a16:creationId xmlns:a16="http://schemas.microsoft.com/office/drawing/2014/main" id="{E914CC22-8A16-4C17-A2A5-71673A6F2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6548" y="1501049"/>
              <a:ext cx="906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/>
                <a:t>データ更新</a:t>
              </a:r>
            </a:p>
          </p:txBody>
        </p:sp>
      </p:grpSp>
      <p:grpSp>
        <p:nvGrpSpPr>
          <p:cNvPr id="2064" name="グループ化 48">
            <a:extLst>
              <a:ext uri="{FF2B5EF4-FFF2-40B4-BE49-F238E27FC236}">
                <a16:creationId xmlns:a16="http://schemas.microsoft.com/office/drawing/2014/main" id="{03268E0E-5A25-4B04-8980-548EB54C5F64}"/>
              </a:ext>
            </a:extLst>
          </p:cNvPr>
          <p:cNvGrpSpPr>
            <a:grpSpLocks/>
          </p:cNvGrpSpPr>
          <p:nvPr/>
        </p:nvGrpSpPr>
        <p:grpSpPr bwMode="auto">
          <a:xfrm>
            <a:off x="4214814" y="2819400"/>
            <a:ext cx="1476375" cy="528638"/>
            <a:chOff x="4829562" y="3645424"/>
            <a:chExt cx="1476375" cy="528982"/>
          </a:xfrm>
        </p:grpSpPr>
        <p:sp>
          <p:nvSpPr>
            <p:cNvPr id="2090" name="Oval 163">
              <a:extLst>
                <a:ext uri="{FF2B5EF4-FFF2-40B4-BE49-F238E27FC236}">
                  <a16:creationId xmlns:a16="http://schemas.microsoft.com/office/drawing/2014/main" id="{397D39D8-2C35-4896-870C-FEC2908AE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562" y="3645424"/>
              <a:ext cx="1476375" cy="5289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en-US" sz="1000"/>
            </a:p>
          </p:txBody>
        </p:sp>
        <p:sp>
          <p:nvSpPr>
            <p:cNvPr id="2091" name="テキスト ボックス 47">
              <a:extLst>
                <a:ext uri="{FF2B5EF4-FFF2-40B4-BE49-F238E27FC236}">
                  <a16:creationId xmlns:a16="http://schemas.microsoft.com/office/drawing/2014/main" id="{E0110108-078A-4A7E-9FCE-20B9ECF74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4965" y="3767833"/>
              <a:ext cx="1029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/>
                <a:t>ログイン認証</a:t>
              </a:r>
            </a:p>
          </p:txBody>
        </p:sp>
      </p:grpSp>
      <p:cxnSp>
        <p:nvCxnSpPr>
          <p:cNvPr id="2065" name="AutoShape 176">
            <a:extLst>
              <a:ext uri="{FF2B5EF4-FFF2-40B4-BE49-F238E27FC236}">
                <a16:creationId xmlns:a16="http://schemas.microsoft.com/office/drawing/2014/main" id="{C36E470D-62C0-4304-8AE8-2979609142EB}"/>
              </a:ext>
            </a:extLst>
          </p:cNvPr>
          <p:cNvCxnSpPr>
            <a:cxnSpLocks noChangeShapeType="1"/>
            <a:stCxn id="2110" idx="6"/>
          </p:cNvCxnSpPr>
          <p:nvPr/>
        </p:nvCxnSpPr>
        <p:spPr bwMode="auto">
          <a:xfrm>
            <a:off x="2454276" y="3175001"/>
            <a:ext cx="1985963" cy="112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6" name="AutoShape 176">
            <a:extLst>
              <a:ext uri="{FF2B5EF4-FFF2-40B4-BE49-F238E27FC236}">
                <a16:creationId xmlns:a16="http://schemas.microsoft.com/office/drawing/2014/main" id="{F5C2959B-5C9A-4F97-9A65-C00C3554A37C}"/>
              </a:ext>
            </a:extLst>
          </p:cNvPr>
          <p:cNvCxnSpPr>
            <a:cxnSpLocks noChangeShapeType="1"/>
            <a:stCxn id="2110" idx="6"/>
            <a:endCxn id="2100" idx="2"/>
          </p:cNvCxnSpPr>
          <p:nvPr/>
        </p:nvCxnSpPr>
        <p:spPr bwMode="auto">
          <a:xfrm>
            <a:off x="2454276" y="3175001"/>
            <a:ext cx="1635125" cy="283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7" name="AutoShape 176">
            <a:extLst>
              <a:ext uri="{FF2B5EF4-FFF2-40B4-BE49-F238E27FC236}">
                <a16:creationId xmlns:a16="http://schemas.microsoft.com/office/drawing/2014/main" id="{ED3C01F5-FA16-4CDD-9341-B357D101D729}"/>
              </a:ext>
            </a:extLst>
          </p:cNvPr>
          <p:cNvCxnSpPr>
            <a:cxnSpLocks noChangeShapeType="1"/>
            <a:stCxn id="2110" idx="6"/>
            <a:endCxn id="2096" idx="3"/>
          </p:cNvCxnSpPr>
          <p:nvPr/>
        </p:nvCxnSpPr>
        <p:spPr bwMode="auto">
          <a:xfrm flipV="1">
            <a:off x="2454276" y="2489200"/>
            <a:ext cx="19653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" name="テキスト ボックス 82944">
            <a:extLst>
              <a:ext uri="{FF2B5EF4-FFF2-40B4-BE49-F238E27FC236}">
                <a16:creationId xmlns:a16="http://schemas.microsoft.com/office/drawing/2014/main" id="{C32A36FC-5BC0-4639-B597-3887C3919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675" y="2433639"/>
            <a:ext cx="1073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200"/>
              <a:t>対戦申し込み</a:t>
            </a:r>
          </a:p>
        </p:txBody>
      </p:sp>
      <p:cxnSp>
        <p:nvCxnSpPr>
          <p:cNvPr id="2069" name="AutoShape 176">
            <a:extLst>
              <a:ext uri="{FF2B5EF4-FFF2-40B4-BE49-F238E27FC236}">
                <a16:creationId xmlns:a16="http://schemas.microsoft.com/office/drawing/2014/main" id="{9A1E3E7E-6621-4FF4-9AB0-21AE185B0933}"/>
              </a:ext>
            </a:extLst>
          </p:cNvPr>
          <p:cNvCxnSpPr>
            <a:cxnSpLocks noChangeShapeType="1"/>
            <a:stCxn id="2094" idx="7"/>
            <a:endCxn id="2103" idx="2"/>
          </p:cNvCxnSpPr>
          <p:nvPr/>
        </p:nvCxnSpPr>
        <p:spPr bwMode="auto">
          <a:xfrm flipV="1">
            <a:off x="7756526" y="3098800"/>
            <a:ext cx="1450975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70" name="テキスト ボックス 82973">
            <a:extLst>
              <a:ext uri="{FF2B5EF4-FFF2-40B4-BE49-F238E27FC236}">
                <a16:creationId xmlns:a16="http://schemas.microsoft.com/office/drawing/2014/main" id="{94C6F789-1D88-4E5B-9E13-30CF721EB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363" y="4803776"/>
            <a:ext cx="10271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/>
              <a:t>データ転送</a:t>
            </a:r>
          </a:p>
        </p:txBody>
      </p:sp>
      <p:sp>
        <p:nvSpPr>
          <p:cNvPr id="2071" name="テキスト ボックス 82974">
            <a:extLst>
              <a:ext uri="{FF2B5EF4-FFF2-40B4-BE49-F238E27FC236}">
                <a16:creationId xmlns:a16="http://schemas.microsoft.com/office/drawing/2014/main" id="{D6AAB740-BF6A-4946-9606-8D8E5FA37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863" y="2992439"/>
            <a:ext cx="811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/>
              <a:t>ログイン</a:t>
            </a:r>
          </a:p>
        </p:txBody>
      </p:sp>
      <p:grpSp>
        <p:nvGrpSpPr>
          <p:cNvPr id="2072" name="グループ化 102">
            <a:extLst>
              <a:ext uri="{FF2B5EF4-FFF2-40B4-BE49-F238E27FC236}">
                <a16:creationId xmlns:a16="http://schemas.microsoft.com/office/drawing/2014/main" id="{91771FB1-F491-4D00-8F65-7A1B57B936DB}"/>
              </a:ext>
            </a:extLst>
          </p:cNvPr>
          <p:cNvGrpSpPr>
            <a:grpSpLocks/>
          </p:cNvGrpSpPr>
          <p:nvPr/>
        </p:nvGrpSpPr>
        <p:grpSpPr bwMode="auto">
          <a:xfrm>
            <a:off x="4476751" y="3849688"/>
            <a:ext cx="1476375" cy="514350"/>
            <a:chOff x="3733383" y="1386374"/>
            <a:chExt cx="1476375" cy="514350"/>
          </a:xfrm>
        </p:grpSpPr>
        <p:sp>
          <p:nvSpPr>
            <p:cNvPr id="2088" name="Oval 163">
              <a:extLst>
                <a:ext uri="{FF2B5EF4-FFF2-40B4-BE49-F238E27FC236}">
                  <a16:creationId xmlns:a16="http://schemas.microsoft.com/office/drawing/2014/main" id="{86CE2F6E-F056-4291-91F9-86C1F6426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383" y="1386374"/>
              <a:ext cx="1476375" cy="5143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ja-JP" altLang="en-US" sz="1000"/>
            </a:p>
          </p:txBody>
        </p:sp>
        <p:sp>
          <p:nvSpPr>
            <p:cNvPr id="2089" name="テキスト ボックス 104">
              <a:extLst>
                <a:ext uri="{FF2B5EF4-FFF2-40B4-BE49-F238E27FC236}">
                  <a16:creationId xmlns:a16="http://schemas.microsoft.com/office/drawing/2014/main" id="{A63B590F-A9B0-4DB5-8CE4-B6454A19C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1340" y="1497261"/>
              <a:ext cx="1288852" cy="28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/>
                <a:t>アカウント作成</a:t>
              </a:r>
            </a:p>
          </p:txBody>
        </p:sp>
      </p:grpSp>
      <p:cxnSp>
        <p:nvCxnSpPr>
          <p:cNvPr id="2073" name="AutoShape 176">
            <a:extLst>
              <a:ext uri="{FF2B5EF4-FFF2-40B4-BE49-F238E27FC236}">
                <a16:creationId xmlns:a16="http://schemas.microsoft.com/office/drawing/2014/main" id="{F6F65666-5FC6-48BB-A7B7-334897073ACD}"/>
              </a:ext>
            </a:extLst>
          </p:cNvPr>
          <p:cNvCxnSpPr>
            <a:cxnSpLocks noChangeShapeType="1"/>
            <a:stCxn id="2110" idx="6"/>
            <a:endCxn id="2088" idx="2"/>
          </p:cNvCxnSpPr>
          <p:nvPr/>
        </p:nvCxnSpPr>
        <p:spPr bwMode="auto">
          <a:xfrm>
            <a:off x="2454276" y="3175001"/>
            <a:ext cx="2022475" cy="931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74" name="テキスト ボックス 4">
            <a:extLst>
              <a:ext uri="{FF2B5EF4-FFF2-40B4-BE49-F238E27FC236}">
                <a16:creationId xmlns:a16="http://schemas.microsoft.com/office/drawing/2014/main" id="{651CA99E-B313-4EB1-86A7-6982AE7A9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3627439"/>
            <a:ext cx="1441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200"/>
              <a:t>アカウント作成依頼</a:t>
            </a:r>
          </a:p>
        </p:txBody>
      </p:sp>
      <p:sp>
        <p:nvSpPr>
          <p:cNvPr id="2075" name="テキスト ボックス 5">
            <a:extLst>
              <a:ext uri="{FF2B5EF4-FFF2-40B4-BE49-F238E27FC236}">
                <a16:creationId xmlns:a16="http://schemas.microsoft.com/office/drawing/2014/main" id="{5B27DFF0-E4F3-4D71-931D-15B7936D6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639" y="2870201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200"/>
              <a:t>接続確認依頼</a:t>
            </a:r>
          </a:p>
        </p:txBody>
      </p:sp>
      <p:cxnSp>
        <p:nvCxnSpPr>
          <p:cNvPr id="2076" name="AutoShape 176">
            <a:extLst>
              <a:ext uri="{FF2B5EF4-FFF2-40B4-BE49-F238E27FC236}">
                <a16:creationId xmlns:a16="http://schemas.microsoft.com/office/drawing/2014/main" id="{D8650ED3-165A-45A9-BF68-A2031A29F3A2}"/>
              </a:ext>
            </a:extLst>
          </p:cNvPr>
          <p:cNvCxnSpPr>
            <a:cxnSpLocks noChangeShapeType="1"/>
            <a:stCxn id="2110" idx="6"/>
          </p:cNvCxnSpPr>
          <p:nvPr/>
        </p:nvCxnSpPr>
        <p:spPr bwMode="auto">
          <a:xfrm flipV="1">
            <a:off x="2454275" y="1284288"/>
            <a:ext cx="1701800" cy="1890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77" name="テキスト ボックス 8">
            <a:extLst>
              <a:ext uri="{FF2B5EF4-FFF2-40B4-BE49-F238E27FC236}">
                <a16:creationId xmlns:a16="http://schemas.microsoft.com/office/drawing/2014/main" id="{559A279F-7A28-4FDD-A1D1-F21C48CD5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25" y="1328739"/>
            <a:ext cx="1106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200"/>
              <a:t>対戦結果送信</a:t>
            </a:r>
          </a:p>
        </p:txBody>
      </p:sp>
      <p:grpSp>
        <p:nvGrpSpPr>
          <p:cNvPr id="2078" name="Group 166">
            <a:extLst>
              <a:ext uri="{FF2B5EF4-FFF2-40B4-BE49-F238E27FC236}">
                <a16:creationId xmlns:a16="http://schemas.microsoft.com/office/drawing/2014/main" id="{5B7C5F25-CCF6-4338-98F4-7E085EC40849}"/>
              </a:ext>
            </a:extLst>
          </p:cNvPr>
          <p:cNvGrpSpPr>
            <a:grpSpLocks/>
          </p:cNvGrpSpPr>
          <p:nvPr/>
        </p:nvGrpSpPr>
        <p:grpSpPr bwMode="auto">
          <a:xfrm>
            <a:off x="1998663" y="5586413"/>
            <a:ext cx="654050" cy="1027112"/>
            <a:chOff x="476" y="255"/>
            <a:chExt cx="454" cy="726"/>
          </a:xfrm>
        </p:grpSpPr>
        <p:grpSp>
          <p:nvGrpSpPr>
            <p:cNvPr id="2081" name="Group 167">
              <a:extLst>
                <a:ext uri="{FF2B5EF4-FFF2-40B4-BE49-F238E27FC236}">
                  <a16:creationId xmlns:a16="http://schemas.microsoft.com/office/drawing/2014/main" id="{57AACDA1-2381-4ED1-AC89-9E6BA5A1F3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" y="346"/>
              <a:ext cx="317" cy="504"/>
              <a:chOff x="547" y="930"/>
              <a:chExt cx="317" cy="504"/>
            </a:xfrm>
          </p:grpSpPr>
          <p:sp>
            <p:nvSpPr>
              <p:cNvPr id="2083" name="Oval 168">
                <a:extLst>
                  <a:ext uri="{FF2B5EF4-FFF2-40B4-BE49-F238E27FC236}">
                    <a16:creationId xmlns:a16="http://schemas.microsoft.com/office/drawing/2014/main" id="{8772E25E-1F18-4C30-A1EC-BAFEA8459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930"/>
                <a:ext cx="181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ja-JP" altLang="en-US" sz="2000"/>
              </a:p>
            </p:txBody>
          </p:sp>
          <p:sp>
            <p:nvSpPr>
              <p:cNvPr id="2084" name="Line 169">
                <a:extLst>
                  <a:ext uri="{FF2B5EF4-FFF2-40B4-BE49-F238E27FC236}">
                    <a16:creationId xmlns:a16="http://schemas.microsoft.com/office/drawing/2014/main" id="{FB0FAB79-9C37-493C-A0B8-CBCAA8790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" y="1162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085" name="Line 170">
                <a:extLst>
                  <a:ext uri="{FF2B5EF4-FFF2-40B4-BE49-F238E27FC236}">
                    <a16:creationId xmlns:a16="http://schemas.microsoft.com/office/drawing/2014/main" id="{5A281B47-9A54-404F-B6A2-7FA1A2463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611" y="1206"/>
                <a:ext cx="1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086" name="Line 171">
                <a:extLst>
                  <a:ext uri="{FF2B5EF4-FFF2-40B4-BE49-F238E27FC236}">
                    <a16:creationId xmlns:a16="http://schemas.microsoft.com/office/drawing/2014/main" id="{99068067-A111-4E85-8CCE-E660753FB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67" y="1293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2087" name="Line 172">
                <a:extLst>
                  <a:ext uri="{FF2B5EF4-FFF2-40B4-BE49-F238E27FC236}">
                    <a16:creationId xmlns:a16="http://schemas.microsoft.com/office/drawing/2014/main" id="{5AC72176-6D69-477A-9C57-C15DF5D53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703" y="1298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2082" name="Oval 173">
              <a:extLst>
                <a:ext uri="{FF2B5EF4-FFF2-40B4-BE49-F238E27FC236}">
                  <a16:creationId xmlns:a16="http://schemas.microsoft.com/office/drawing/2014/main" id="{C8971FB0-A5D1-47DF-AC90-3D4A17D5E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55"/>
              <a:ext cx="454" cy="72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/>
            </a:p>
          </p:txBody>
        </p:sp>
      </p:grpSp>
      <p:sp>
        <p:nvSpPr>
          <p:cNvPr id="2079" name="Text Box 174">
            <a:extLst>
              <a:ext uri="{FF2B5EF4-FFF2-40B4-BE49-F238E27FC236}">
                <a16:creationId xmlns:a16="http://schemas.microsoft.com/office/drawing/2014/main" id="{4CEC616A-C206-45A8-B1C5-999B40452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1" y="5173664"/>
            <a:ext cx="124301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ja-JP" altLang="en-US" sz="1200"/>
              <a:t>クライアント</a:t>
            </a:r>
            <a:endParaRPr lang="en-US" altLang="ja-JP" sz="1200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ja-JP" altLang="en-US" sz="1200"/>
              <a:t>プログラム</a:t>
            </a:r>
            <a:endParaRPr lang="en-US" altLang="ja-JP" sz="1200"/>
          </a:p>
        </p:txBody>
      </p:sp>
      <p:cxnSp>
        <p:nvCxnSpPr>
          <p:cNvPr id="2080" name="AutoShape 176">
            <a:extLst>
              <a:ext uri="{FF2B5EF4-FFF2-40B4-BE49-F238E27FC236}">
                <a16:creationId xmlns:a16="http://schemas.microsoft.com/office/drawing/2014/main" id="{883B26E6-7AA4-4C94-B7F7-D39F069DE9FF}"/>
              </a:ext>
            </a:extLst>
          </p:cNvPr>
          <p:cNvCxnSpPr>
            <a:cxnSpLocks noChangeShapeType="1"/>
            <a:stCxn id="2082" idx="6"/>
            <a:endCxn id="2100" idx="2"/>
          </p:cNvCxnSpPr>
          <p:nvPr/>
        </p:nvCxnSpPr>
        <p:spPr bwMode="auto">
          <a:xfrm flipV="1">
            <a:off x="2652714" y="6010275"/>
            <a:ext cx="1436687" cy="90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6195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颯人 村上</dc:creator>
  <cp:lastModifiedBy>颯人 村上</cp:lastModifiedBy>
  <cp:revision>1</cp:revision>
  <dcterms:created xsi:type="dcterms:W3CDTF">2018-04-12T01:41:32Z</dcterms:created>
  <dcterms:modified xsi:type="dcterms:W3CDTF">2018-04-12T01:42:41Z</dcterms:modified>
</cp:coreProperties>
</file>