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51" r:id="rId3"/>
    <p:sldId id="345" r:id="rId4"/>
    <p:sldId id="350" r:id="rId5"/>
    <p:sldId id="348" r:id="rId6"/>
    <p:sldId id="352" r:id="rId7"/>
    <p:sldId id="35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A371238-E982-4BB8-B330-A707C3E8A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E0506B3-E444-4F96-B35C-53CCEFADE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962F03E-E88D-4EC6-A4EA-81C3B4D68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C3C7C-4806-4C9B-AA74-74F46B8B9D2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270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29C1261-E20B-4D91-9240-36ECA6BC3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CFCD2C9-5FC5-4705-AD10-358D3858C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8D26396-9094-461B-AC03-39DBB159E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514BD-097B-4F24-91FF-ACA7239D4DE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030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CA58625-95A5-4AE1-8CFB-546944763A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7AB0AC7-3C56-40B1-857F-C144FBCBB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4B61AAD-FB7A-4E61-B5C4-2A0072B0C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2E6F0-D932-4A3B-ABE1-97DE59E28FA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900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C1223D8-A6C5-4ED1-8B34-0DCE55946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29E2D79-8143-4481-A46B-68AFFC2BB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53A5581-D49E-4B47-841C-0F33F142D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27587-813A-41F0-A164-1B0826F39AE3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353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A9365FC-7518-4179-8B7A-8D154A306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BCFA8ED-9960-4A35-87C1-216EE3F0D5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1648157-6011-4D68-A200-7DFA4C432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41FE-89D4-4E96-A9BD-F78C49916DC3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55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7D61A27-BC00-427A-A100-55271413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05014EA-8F4D-433F-9212-44D239002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F704C21-9225-40FE-8D3B-5B8E64108B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0A2CE-67A9-4E55-B6B1-FAA95A00A6B6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100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6B2355-9DC5-49B3-8F62-EBAD3EE08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99A2FB7-4996-45A2-985B-C8B49246F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6025DE7-4172-4731-B2CE-9D0D3F2984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042D8-2E93-45FB-AC1C-343036DB499B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805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BC2FDEC-F0B3-475C-B90A-20B0BE0713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48ABEA18-75C7-417E-B723-A615C30F4D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E5490E4E-B66F-4318-9879-8778DC00D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80D25-AF08-485B-A933-361AF552553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901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292A9F06-1EEB-45BF-926D-ED0D1DC4C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BC05D261-E537-4C48-B817-3FDA155DD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FDA88DF3-C5A3-47AB-B7EE-71DF3A6116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60DD2-1A6F-4CC4-B096-9FD09C0D1BAB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3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0CB1B769-D763-4061-82C7-1293EE3BF1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F8933304-405B-4CF7-8C9A-CEBDE6144D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5091713-5464-40E3-89AB-69ADD4A14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D049C-02AA-4917-8DB0-35CC15650D7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742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3709DA9-03C4-4C60-9016-F1ABE60C92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C36D2D1-334F-47E5-9082-3E946BC48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3C4636E-9AF4-4B21-ACE6-140A564567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3A9D4-9A68-4BF9-A5C6-E09C789A3650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48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7AB4B01-94E8-47B2-8FA8-483AA1ADFE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3FC76FC-D4FB-4D62-9ECD-B1D7CF4A9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69E1E09-3AEF-423C-B9CF-23FB528B9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E80C9-EE47-467A-91B2-B036C6A9FF0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84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F5303374-4FD3-4202-A9CF-B37A45C1A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BEBE115E-8A65-4915-A0C7-6FAEC4C5E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22D35B2-D66C-4A29-BCD7-C7A7369E1B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91573678-6A5D-4A63-8CD1-B8112A47DC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039A5214-AC9B-40A8-9619-F3DF6B082E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F52C3E9-DAEC-4BC5-B2D6-4BBA1F48DEB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049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xmlns="" id="{1DD8CA88-F293-4940-891A-3CB8603F1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9238" y="184151"/>
            <a:ext cx="9144001" cy="371475"/>
          </a:xfrm>
        </p:spPr>
        <p:txBody>
          <a:bodyPr/>
          <a:lstStyle/>
          <a:p>
            <a:r>
              <a:rPr lang="ja-JP" altLang="en-US" sz="2000"/>
              <a:t>アクティビティ図　　データ更新</a:t>
            </a:r>
            <a:endParaRPr lang="en-US" altLang="ja-JP" sz="2000"/>
          </a:p>
        </p:txBody>
      </p:sp>
      <p:graphicFrame>
        <p:nvGraphicFramePr>
          <p:cNvPr id="11395" name="Group 131">
            <a:extLst>
              <a:ext uri="{FF2B5EF4-FFF2-40B4-BE49-F238E27FC236}">
                <a16:creationId xmlns:a16="http://schemas.microsoft.com/office/drawing/2014/main" xmlns="" id="{12A96E03-432D-4FD1-84EA-D154CE0C6FBD}"/>
              </a:ext>
            </a:extLst>
          </p:cNvPr>
          <p:cNvGraphicFramePr>
            <a:graphicFrameLocks noGrp="1"/>
          </p:cNvGraphicFramePr>
          <p:nvPr/>
        </p:nvGraphicFramePr>
        <p:xfrm>
          <a:off x="2640013" y="954089"/>
          <a:ext cx="6480176" cy="3051175"/>
        </p:xfrm>
        <a:graphic>
          <a:graphicData uri="http://schemas.openxmlformats.org/drawingml/2006/table">
            <a:tbl>
              <a:tblPr/>
              <a:tblGrid>
                <a:gridCol w="3240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9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32" marR="91432" marT="45748" marB="45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32" marR="91432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7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32" marR="91432" marT="45748" marB="45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32" marR="91432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254" name="AutoShape 32">
            <a:extLst>
              <a:ext uri="{FF2B5EF4-FFF2-40B4-BE49-F238E27FC236}">
                <a16:creationId xmlns:a16="http://schemas.microsoft.com/office/drawing/2014/main" xmlns="" id="{38925C2D-0B21-41CD-BF92-33A4F5ED3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1920875"/>
            <a:ext cx="1439862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対戦が終了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0255" name="AutoShape 39">
            <a:extLst>
              <a:ext uri="{FF2B5EF4-FFF2-40B4-BE49-F238E27FC236}">
                <a16:creationId xmlns:a16="http://schemas.microsoft.com/office/drawing/2014/main" xmlns="" id="{4839E7EB-FEE4-45CA-A25E-BFB7E02BB327}"/>
              </a:ext>
            </a:extLst>
          </p:cNvPr>
          <p:cNvCxnSpPr>
            <a:cxnSpLocks noChangeShapeType="1"/>
            <a:stCxn id="10254" idx="2"/>
            <a:endCxn id="10262" idx="0"/>
          </p:cNvCxnSpPr>
          <p:nvPr/>
        </p:nvCxnSpPr>
        <p:spPr bwMode="auto">
          <a:xfrm>
            <a:off x="4148138" y="2136776"/>
            <a:ext cx="0" cy="442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44">
            <a:extLst>
              <a:ext uri="{FF2B5EF4-FFF2-40B4-BE49-F238E27FC236}">
                <a16:creationId xmlns:a16="http://schemas.microsoft.com/office/drawing/2014/main" xmlns="" id="{B0CCD6F2-82FF-48E8-A12E-BDFBF48E6AB0}"/>
              </a:ext>
            </a:extLst>
          </p:cNvPr>
          <p:cNvCxnSpPr>
            <a:cxnSpLocks noChangeShapeType="1"/>
            <a:stCxn id="10262" idx="3"/>
            <a:endCxn id="10257" idx="1"/>
          </p:cNvCxnSpPr>
          <p:nvPr/>
        </p:nvCxnSpPr>
        <p:spPr bwMode="auto">
          <a:xfrm>
            <a:off x="4983164" y="2695576"/>
            <a:ext cx="1976437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AutoShape 51">
            <a:extLst>
              <a:ext uri="{FF2B5EF4-FFF2-40B4-BE49-F238E27FC236}">
                <a16:creationId xmlns:a16="http://schemas.microsoft.com/office/drawing/2014/main" xmlns="" id="{AF3C5103-D53B-4089-A2A8-6F3A7C376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597150"/>
            <a:ext cx="1728788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対戦成績を更新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7" name="円/楕円 78">
            <a:extLst>
              <a:ext uri="{FF2B5EF4-FFF2-40B4-BE49-F238E27FC236}">
                <a16:creationId xmlns:a16="http://schemas.microsoft.com/office/drawing/2014/main" xmlns="" id="{0B579659-2CED-4A81-AA66-C71F34B5BD2C}"/>
              </a:ext>
            </a:extLst>
          </p:cNvPr>
          <p:cNvSpPr/>
          <p:nvPr/>
        </p:nvSpPr>
        <p:spPr>
          <a:xfrm>
            <a:off x="4076701" y="1403351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0259" name="AutoShape 35">
            <a:extLst>
              <a:ext uri="{FF2B5EF4-FFF2-40B4-BE49-F238E27FC236}">
                <a16:creationId xmlns:a16="http://schemas.microsoft.com/office/drawing/2014/main" xmlns="" id="{42539C00-1C71-4097-9DF5-FAEBF1D3E42B}"/>
              </a:ext>
            </a:extLst>
          </p:cNvPr>
          <p:cNvCxnSpPr>
            <a:cxnSpLocks noChangeShapeType="1"/>
            <a:stCxn id="7" idx="4"/>
            <a:endCxn id="10254" idx="0"/>
          </p:cNvCxnSpPr>
          <p:nvPr/>
        </p:nvCxnSpPr>
        <p:spPr bwMode="auto">
          <a:xfrm flipH="1">
            <a:off x="4148138" y="1546225"/>
            <a:ext cx="0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77">
            <a:extLst>
              <a:ext uri="{FF2B5EF4-FFF2-40B4-BE49-F238E27FC236}">
                <a16:creationId xmlns:a16="http://schemas.microsoft.com/office/drawing/2014/main" xmlns="" id="{7FBE8342-63C4-4E23-B6F2-E4C83C155FE7}"/>
              </a:ext>
            </a:extLst>
          </p:cNvPr>
          <p:cNvCxnSpPr>
            <a:cxnSpLocks noChangeShapeType="1"/>
            <a:stCxn id="10257" idx="2"/>
            <a:endCxn id="85" idx="0"/>
          </p:cNvCxnSpPr>
          <p:nvPr/>
        </p:nvCxnSpPr>
        <p:spPr bwMode="auto">
          <a:xfrm>
            <a:off x="7824788" y="2813050"/>
            <a:ext cx="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61" name="グループ化 82">
            <a:extLst>
              <a:ext uri="{FF2B5EF4-FFF2-40B4-BE49-F238E27FC236}">
                <a16:creationId xmlns:a16="http://schemas.microsoft.com/office/drawing/2014/main" xmlns="" id="{3A15B3F9-87F1-468A-B1B9-DEA21285C626}"/>
              </a:ext>
            </a:extLst>
          </p:cNvPr>
          <p:cNvGrpSpPr>
            <a:grpSpLocks/>
          </p:cNvGrpSpPr>
          <p:nvPr/>
        </p:nvGrpSpPr>
        <p:grpSpPr bwMode="auto">
          <a:xfrm>
            <a:off x="7753351" y="3429001"/>
            <a:ext cx="142875" cy="142875"/>
            <a:chOff x="357158" y="1500174"/>
            <a:chExt cx="142876" cy="142876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xmlns="" id="{7BCE9213-3C11-4EED-893E-83B1D81FA629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xmlns="" id="{D3A907C1-4970-4653-ABE5-63E69A1C2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08" y="1531924"/>
              <a:ext cx="79376" cy="793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  <p:sp>
        <p:nvSpPr>
          <p:cNvPr id="10262" name="AutoShape 32">
            <a:extLst>
              <a:ext uri="{FF2B5EF4-FFF2-40B4-BE49-F238E27FC236}">
                <a16:creationId xmlns:a16="http://schemas.microsoft.com/office/drawing/2014/main" xmlns="" id="{3AC2C8BD-997B-4DD9-A382-804DFC098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2579689"/>
            <a:ext cx="1670050" cy="2301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ゲーム結果をサーバに送る</a:t>
            </a:r>
            <a:endParaRPr lang="en-US" altLang="ja-JP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4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xmlns="" id="{E03235AD-6524-42E6-B8C2-93D434115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6863" y="176214"/>
            <a:ext cx="9144000" cy="371475"/>
          </a:xfrm>
        </p:spPr>
        <p:txBody>
          <a:bodyPr/>
          <a:lstStyle/>
          <a:p>
            <a:r>
              <a:rPr lang="ja-JP" altLang="en-US" sz="2000"/>
              <a:t>アクティビティ図　接続確認</a:t>
            </a:r>
            <a:endParaRPr lang="en-US" altLang="ja-JP" sz="2000"/>
          </a:p>
        </p:txBody>
      </p:sp>
      <p:graphicFrame>
        <p:nvGraphicFramePr>
          <p:cNvPr id="11395" name="Group 131">
            <a:extLst>
              <a:ext uri="{FF2B5EF4-FFF2-40B4-BE49-F238E27FC236}">
                <a16:creationId xmlns:a16="http://schemas.microsoft.com/office/drawing/2014/main" xmlns="" id="{12A96E03-432D-4FD1-84EA-D154CE0C6FBD}"/>
              </a:ext>
            </a:extLst>
          </p:cNvPr>
          <p:cNvGraphicFramePr>
            <a:graphicFrameLocks noGrp="1"/>
          </p:cNvGraphicFramePr>
          <p:nvPr/>
        </p:nvGraphicFramePr>
        <p:xfrm>
          <a:off x="3359150" y="890588"/>
          <a:ext cx="5113338" cy="2501900"/>
        </p:xfrm>
        <a:graphic>
          <a:graphicData uri="http://schemas.openxmlformats.org/drawingml/2006/table">
            <a:tbl>
              <a:tblPr/>
              <a:tblGrid>
                <a:gridCol w="2590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2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40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管理者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サーバープログラム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78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278" name="AutoShape 32">
            <a:extLst>
              <a:ext uri="{FF2B5EF4-FFF2-40B4-BE49-F238E27FC236}">
                <a16:creationId xmlns:a16="http://schemas.microsoft.com/office/drawing/2014/main" xmlns="" id="{8497E917-9BC8-41AF-A1B6-37043E40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1968500"/>
            <a:ext cx="1439862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サーバーの接続確認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1279" name="AutoShape 39">
            <a:extLst>
              <a:ext uri="{FF2B5EF4-FFF2-40B4-BE49-F238E27FC236}">
                <a16:creationId xmlns:a16="http://schemas.microsoft.com/office/drawing/2014/main" xmlns="" id="{DC5ED052-3555-4803-B412-41E3EDA3406F}"/>
              </a:ext>
            </a:extLst>
          </p:cNvPr>
          <p:cNvCxnSpPr>
            <a:cxnSpLocks noChangeShapeType="1"/>
            <a:stCxn id="11278" idx="3"/>
            <a:endCxn id="11280" idx="1"/>
          </p:cNvCxnSpPr>
          <p:nvPr/>
        </p:nvCxnSpPr>
        <p:spPr bwMode="auto">
          <a:xfrm>
            <a:off x="5422900" y="2076450"/>
            <a:ext cx="10366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0" name="AutoShape 51">
            <a:extLst>
              <a:ext uri="{FF2B5EF4-FFF2-40B4-BE49-F238E27FC236}">
                <a16:creationId xmlns:a16="http://schemas.microsoft.com/office/drawing/2014/main" xmlns="" id="{2DFAA597-05FA-4633-B2E1-13A8B94F3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9" y="1968500"/>
            <a:ext cx="1728787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接続状況開示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7" name="円/楕円 78">
            <a:extLst>
              <a:ext uri="{FF2B5EF4-FFF2-40B4-BE49-F238E27FC236}">
                <a16:creationId xmlns:a16="http://schemas.microsoft.com/office/drawing/2014/main" xmlns="" id="{0B579659-2CED-4A81-AA66-C71F34B5BD2C}"/>
              </a:ext>
            </a:extLst>
          </p:cNvPr>
          <p:cNvSpPr/>
          <p:nvPr/>
        </p:nvSpPr>
        <p:spPr>
          <a:xfrm>
            <a:off x="4632326" y="1390651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1282" name="AutoShape 35">
            <a:extLst>
              <a:ext uri="{FF2B5EF4-FFF2-40B4-BE49-F238E27FC236}">
                <a16:creationId xmlns:a16="http://schemas.microsoft.com/office/drawing/2014/main" xmlns="" id="{995A3CE2-63FB-4DCB-BB22-2EA486A1FEA6}"/>
              </a:ext>
            </a:extLst>
          </p:cNvPr>
          <p:cNvCxnSpPr>
            <a:cxnSpLocks noChangeShapeType="1"/>
            <a:stCxn id="7" idx="0"/>
          </p:cNvCxnSpPr>
          <p:nvPr/>
        </p:nvCxnSpPr>
        <p:spPr bwMode="auto">
          <a:xfrm flipH="1">
            <a:off x="4703763" y="1390650"/>
            <a:ext cx="0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77">
            <a:extLst>
              <a:ext uri="{FF2B5EF4-FFF2-40B4-BE49-F238E27FC236}">
                <a16:creationId xmlns:a16="http://schemas.microsoft.com/office/drawing/2014/main" xmlns="" id="{88A132BD-2A53-4F9E-9FEB-9DC1CA506FFA}"/>
              </a:ext>
            </a:extLst>
          </p:cNvPr>
          <p:cNvCxnSpPr>
            <a:cxnSpLocks noChangeShapeType="1"/>
            <a:stCxn id="11280" idx="2"/>
            <a:endCxn id="85" idx="0"/>
          </p:cNvCxnSpPr>
          <p:nvPr/>
        </p:nvCxnSpPr>
        <p:spPr bwMode="auto">
          <a:xfrm flipH="1">
            <a:off x="7323139" y="2184400"/>
            <a:ext cx="158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84" name="グループ化 82">
            <a:extLst>
              <a:ext uri="{FF2B5EF4-FFF2-40B4-BE49-F238E27FC236}">
                <a16:creationId xmlns:a16="http://schemas.microsoft.com/office/drawing/2014/main" xmlns="" id="{D8B9A530-4ACB-4931-A085-C3495BEF36C3}"/>
              </a:ext>
            </a:extLst>
          </p:cNvPr>
          <p:cNvGrpSpPr>
            <a:grpSpLocks/>
          </p:cNvGrpSpPr>
          <p:nvPr/>
        </p:nvGrpSpPr>
        <p:grpSpPr bwMode="auto">
          <a:xfrm>
            <a:off x="7145338" y="2924175"/>
            <a:ext cx="355600" cy="215900"/>
            <a:chOff x="357158" y="1500174"/>
            <a:chExt cx="142876" cy="142876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xmlns="" id="{7BCE9213-3C11-4EED-893E-83B1D81FA629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xmlns="" id="{D3A907C1-4970-4653-ABE5-63E69A1C2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050" y="1531691"/>
              <a:ext cx="79092" cy="79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  <p:sp>
        <p:nvSpPr>
          <p:cNvPr id="13" name="AutoShape 32">
            <a:extLst>
              <a:ext uri="{FF2B5EF4-FFF2-40B4-BE49-F238E27FC236}">
                <a16:creationId xmlns:a16="http://schemas.microsoft.com/office/drawing/2014/main" xmlns="" id="{8497E917-9BC8-41AF-A1B6-37043E40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2734468"/>
            <a:ext cx="1439862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 dirty="0" smtClean="0">
                <a:solidFill>
                  <a:srgbClr val="000000"/>
                </a:solidFill>
              </a:rPr>
              <a:t>接続</a:t>
            </a:r>
            <a:r>
              <a:rPr lang="ja-JP" altLang="en-US" sz="1000" dirty="0">
                <a:solidFill>
                  <a:srgbClr val="000000"/>
                </a:solidFill>
              </a:rPr>
              <a:t>情報</a:t>
            </a:r>
            <a:r>
              <a:rPr lang="ja-JP" altLang="en-US" sz="1000" dirty="0" smtClean="0">
                <a:solidFill>
                  <a:srgbClr val="000000"/>
                </a:solidFill>
              </a:rPr>
              <a:t>確認</a:t>
            </a:r>
            <a:endParaRPr lang="en-US" altLang="ja-JP" sz="1000" dirty="0">
              <a:solidFill>
                <a:srgbClr val="000000"/>
              </a:solidFill>
            </a:endParaRPr>
          </a:p>
        </p:txBody>
      </p:sp>
      <p:cxnSp>
        <p:nvCxnSpPr>
          <p:cNvPr id="3" name="直線矢印コネクタ 2"/>
          <p:cNvCxnSpPr>
            <a:stCxn id="11280" idx="2"/>
            <a:endCxn id="13" idx="0"/>
          </p:cNvCxnSpPr>
          <p:nvPr/>
        </p:nvCxnSpPr>
        <p:spPr>
          <a:xfrm flipH="1">
            <a:off x="4702969" y="2184400"/>
            <a:ext cx="2620964" cy="55006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8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xmlns="" id="{2F698007-66D1-4748-BE32-08CE72936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6863" y="176214"/>
            <a:ext cx="9144000" cy="371475"/>
          </a:xfrm>
        </p:spPr>
        <p:txBody>
          <a:bodyPr/>
          <a:lstStyle/>
          <a:p>
            <a:r>
              <a:rPr lang="ja-JP" altLang="en-US" sz="2000"/>
              <a:t>アクティビティ図　データ送受信</a:t>
            </a:r>
            <a:endParaRPr lang="en-US" altLang="ja-JP" sz="2000"/>
          </a:p>
        </p:txBody>
      </p:sp>
      <p:graphicFrame>
        <p:nvGraphicFramePr>
          <p:cNvPr id="11395" name="Group 131">
            <a:extLst>
              <a:ext uri="{FF2B5EF4-FFF2-40B4-BE49-F238E27FC236}">
                <a16:creationId xmlns:a16="http://schemas.microsoft.com/office/drawing/2014/main" xmlns="" id="{12A96E03-432D-4FD1-84EA-D154CE0C6FBD}"/>
              </a:ext>
            </a:extLst>
          </p:cNvPr>
          <p:cNvGraphicFramePr>
            <a:graphicFrameLocks noGrp="1"/>
          </p:cNvGraphicFramePr>
          <p:nvPr/>
        </p:nvGraphicFramePr>
        <p:xfrm>
          <a:off x="3359150" y="890588"/>
          <a:ext cx="5113338" cy="2501900"/>
        </p:xfrm>
        <a:graphic>
          <a:graphicData uri="http://schemas.openxmlformats.org/drawingml/2006/table">
            <a:tbl>
              <a:tblPr/>
              <a:tblGrid>
                <a:gridCol w="2590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2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40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サーバープログラム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78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302" name="AutoShape 32">
            <a:extLst>
              <a:ext uri="{FF2B5EF4-FFF2-40B4-BE49-F238E27FC236}">
                <a16:creationId xmlns:a16="http://schemas.microsoft.com/office/drawing/2014/main" xmlns="" id="{420947BF-AD19-4F91-80B4-2489CC3A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1968500"/>
            <a:ext cx="1630362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 dirty="0">
                <a:solidFill>
                  <a:srgbClr val="000000"/>
                </a:solidFill>
              </a:rPr>
              <a:t>サーバに「対戦成績等」要求</a:t>
            </a:r>
            <a:endParaRPr lang="en-US" altLang="ja-JP" sz="1000" dirty="0">
              <a:solidFill>
                <a:srgbClr val="000000"/>
              </a:solidFill>
            </a:endParaRPr>
          </a:p>
        </p:txBody>
      </p:sp>
      <p:cxnSp>
        <p:nvCxnSpPr>
          <p:cNvPr id="12303" name="AutoShape 39">
            <a:extLst>
              <a:ext uri="{FF2B5EF4-FFF2-40B4-BE49-F238E27FC236}">
                <a16:creationId xmlns:a16="http://schemas.microsoft.com/office/drawing/2014/main" xmlns="" id="{39A92041-815F-46AB-962F-0D892C99A7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1" y="2060575"/>
            <a:ext cx="885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AutoShape 51">
            <a:extLst>
              <a:ext uri="{FF2B5EF4-FFF2-40B4-BE49-F238E27FC236}">
                <a16:creationId xmlns:a16="http://schemas.microsoft.com/office/drawing/2014/main" xmlns="" id="{6FE78956-71D7-456A-91C3-3A3FE7A8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6" y="1968500"/>
            <a:ext cx="180022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クライアントプログラムに</a:t>
            </a:r>
            <a:endParaRPr lang="en-US" altLang="ja-JP" sz="100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要求されたデータを送信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7" name="円/楕円 78">
            <a:extLst>
              <a:ext uri="{FF2B5EF4-FFF2-40B4-BE49-F238E27FC236}">
                <a16:creationId xmlns:a16="http://schemas.microsoft.com/office/drawing/2014/main" xmlns="" id="{0B579659-2CED-4A81-AA66-C71F34B5BD2C}"/>
              </a:ext>
            </a:extLst>
          </p:cNvPr>
          <p:cNvSpPr/>
          <p:nvPr/>
        </p:nvSpPr>
        <p:spPr>
          <a:xfrm>
            <a:off x="4535489" y="1389064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2306" name="AutoShape 35">
            <a:extLst>
              <a:ext uri="{FF2B5EF4-FFF2-40B4-BE49-F238E27FC236}">
                <a16:creationId xmlns:a16="http://schemas.microsoft.com/office/drawing/2014/main" xmlns="" id="{2285F0E2-2C4D-4F04-99FF-9A5D65EFC047}"/>
              </a:ext>
            </a:extLst>
          </p:cNvPr>
          <p:cNvCxnSpPr>
            <a:cxnSpLocks noChangeShapeType="1"/>
            <a:stCxn id="7" idx="4"/>
            <a:endCxn id="12302" idx="0"/>
          </p:cNvCxnSpPr>
          <p:nvPr/>
        </p:nvCxnSpPr>
        <p:spPr bwMode="auto">
          <a:xfrm>
            <a:off x="4606925" y="1531938"/>
            <a:ext cx="0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77">
            <a:extLst>
              <a:ext uri="{FF2B5EF4-FFF2-40B4-BE49-F238E27FC236}">
                <a16:creationId xmlns:a16="http://schemas.microsoft.com/office/drawing/2014/main" xmlns="" id="{8E906CFC-9FA5-4EE0-A302-0285B0920A70}"/>
              </a:ext>
            </a:extLst>
          </p:cNvPr>
          <p:cNvCxnSpPr>
            <a:cxnSpLocks noChangeShapeType="1"/>
            <a:stCxn id="12304" idx="2"/>
            <a:endCxn id="85" idx="0"/>
          </p:cNvCxnSpPr>
          <p:nvPr/>
        </p:nvCxnSpPr>
        <p:spPr bwMode="auto">
          <a:xfrm flipH="1">
            <a:off x="7272338" y="2349501"/>
            <a:ext cx="0" cy="766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08" name="グループ化 82">
            <a:extLst>
              <a:ext uri="{FF2B5EF4-FFF2-40B4-BE49-F238E27FC236}">
                <a16:creationId xmlns:a16="http://schemas.microsoft.com/office/drawing/2014/main" xmlns="" id="{E643A490-12B4-4861-B33B-919325C7DF98}"/>
              </a:ext>
            </a:extLst>
          </p:cNvPr>
          <p:cNvGrpSpPr>
            <a:grpSpLocks/>
          </p:cNvGrpSpPr>
          <p:nvPr/>
        </p:nvGrpSpPr>
        <p:grpSpPr bwMode="auto">
          <a:xfrm>
            <a:off x="7094538" y="3068638"/>
            <a:ext cx="355600" cy="215900"/>
            <a:chOff x="357158" y="1500174"/>
            <a:chExt cx="142876" cy="142876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xmlns="" id="{7BCE9213-3C11-4EED-893E-83B1D81FA629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xmlns="" id="{D3A907C1-4970-4653-ABE5-63E69A1C2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050" y="1531691"/>
              <a:ext cx="79092" cy="79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  <p:sp>
        <p:nvSpPr>
          <p:cNvPr id="15" name="AutoShape 32">
            <a:extLst>
              <a:ext uri="{FF2B5EF4-FFF2-40B4-BE49-F238E27FC236}">
                <a16:creationId xmlns:a16="http://schemas.microsoft.com/office/drawing/2014/main" xmlns="" id="{420947BF-AD19-4F91-80B4-2489CC3A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183" y="2634456"/>
            <a:ext cx="1630362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 dirty="0" smtClean="0">
                <a:solidFill>
                  <a:srgbClr val="000000"/>
                </a:solidFill>
              </a:rPr>
              <a:t>データを受信</a:t>
            </a:r>
            <a:endParaRPr lang="en-US" altLang="ja-JP" sz="1000" dirty="0">
              <a:solidFill>
                <a:srgbClr val="000000"/>
              </a:solidFill>
            </a:endParaRPr>
          </a:p>
        </p:txBody>
      </p:sp>
      <p:cxnSp>
        <p:nvCxnSpPr>
          <p:cNvPr id="3" name="直線矢印コネクタ 2"/>
          <p:cNvCxnSpPr>
            <a:stCxn id="12304" idx="1"/>
            <a:endCxn id="15" idx="0"/>
          </p:cNvCxnSpPr>
          <p:nvPr/>
        </p:nvCxnSpPr>
        <p:spPr>
          <a:xfrm flipH="1">
            <a:off x="4678364" y="2159000"/>
            <a:ext cx="1693862" cy="47545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4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xmlns="" id="{520F27A8-E728-407A-8228-EAD4AB8E8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6863" y="176214"/>
            <a:ext cx="9144000" cy="371475"/>
          </a:xfrm>
        </p:spPr>
        <p:txBody>
          <a:bodyPr/>
          <a:lstStyle/>
          <a:p>
            <a:r>
              <a:rPr lang="ja-JP" altLang="en-US" sz="2000"/>
              <a:t>アクティビティ図　データ転送</a:t>
            </a:r>
            <a:endParaRPr lang="en-US" altLang="ja-JP" sz="2000"/>
          </a:p>
        </p:txBody>
      </p:sp>
      <p:graphicFrame>
        <p:nvGraphicFramePr>
          <p:cNvPr id="11395" name="Group 131">
            <a:extLst>
              <a:ext uri="{FF2B5EF4-FFF2-40B4-BE49-F238E27FC236}">
                <a16:creationId xmlns:a16="http://schemas.microsoft.com/office/drawing/2014/main" xmlns="" id="{12A96E03-432D-4FD1-84EA-D154CE0C6FBD}"/>
              </a:ext>
            </a:extLst>
          </p:cNvPr>
          <p:cNvGraphicFramePr>
            <a:graphicFrameLocks noGrp="1"/>
          </p:cNvGraphicFramePr>
          <p:nvPr/>
        </p:nvGraphicFramePr>
        <p:xfrm>
          <a:off x="3359150" y="890589"/>
          <a:ext cx="5257800" cy="5418137"/>
        </p:xfrm>
        <a:graphic>
          <a:graphicData uri="http://schemas.openxmlformats.org/drawingml/2006/table">
            <a:tbl>
              <a:tblPr/>
              <a:tblGrid>
                <a:gridCol w="2664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3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85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サーバープログラム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9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326" name="AutoShape 32">
            <a:extLst>
              <a:ext uri="{FF2B5EF4-FFF2-40B4-BE49-F238E27FC236}">
                <a16:creationId xmlns:a16="http://schemas.microsoft.com/office/drawing/2014/main" xmlns="" id="{F377E460-4AA2-4487-9355-D6B782B6D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1968500"/>
            <a:ext cx="1439862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対局中の操作情報を送信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3327" name="AutoShape 39">
            <a:extLst>
              <a:ext uri="{FF2B5EF4-FFF2-40B4-BE49-F238E27FC236}">
                <a16:creationId xmlns:a16="http://schemas.microsoft.com/office/drawing/2014/main" xmlns="" id="{88E8B28C-B3E0-43A7-A014-DF78D346A1FF}"/>
              </a:ext>
            </a:extLst>
          </p:cNvPr>
          <p:cNvCxnSpPr>
            <a:cxnSpLocks noChangeShapeType="1"/>
            <a:stCxn id="13326" idx="3"/>
            <a:endCxn id="13328" idx="1"/>
          </p:cNvCxnSpPr>
          <p:nvPr/>
        </p:nvCxnSpPr>
        <p:spPr bwMode="auto">
          <a:xfrm>
            <a:off x="5422900" y="2076450"/>
            <a:ext cx="10366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AutoShape 51">
            <a:extLst>
              <a:ext uri="{FF2B5EF4-FFF2-40B4-BE49-F238E27FC236}">
                <a16:creationId xmlns:a16="http://schemas.microsoft.com/office/drawing/2014/main" xmlns="" id="{E950DBCA-51D3-4CC9-9898-C24B85B7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9" y="1968500"/>
            <a:ext cx="1728787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データ受け取り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7" name="円/楕円 78">
            <a:extLst>
              <a:ext uri="{FF2B5EF4-FFF2-40B4-BE49-F238E27FC236}">
                <a16:creationId xmlns:a16="http://schemas.microsoft.com/office/drawing/2014/main" xmlns="" id="{0B579659-2CED-4A81-AA66-C71F34B5BD2C}"/>
              </a:ext>
            </a:extLst>
          </p:cNvPr>
          <p:cNvSpPr/>
          <p:nvPr/>
        </p:nvSpPr>
        <p:spPr>
          <a:xfrm>
            <a:off x="4632326" y="1390651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3330" name="AutoShape 35">
            <a:extLst>
              <a:ext uri="{FF2B5EF4-FFF2-40B4-BE49-F238E27FC236}">
                <a16:creationId xmlns:a16="http://schemas.microsoft.com/office/drawing/2014/main" xmlns="" id="{AC7020B8-2DA2-4E4A-A422-AE5CDAF1CBBD}"/>
              </a:ext>
            </a:extLst>
          </p:cNvPr>
          <p:cNvCxnSpPr>
            <a:cxnSpLocks noChangeShapeType="1"/>
            <a:stCxn id="7" idx="0"/>
            <a:endCxn id="13326" idx="0"/>
          </p:cNvCxnSpPr>
          <p:nvPr/>
        </p:nvCxnSpPr>
        <p:spPr bwMode="auto">
          <a:xfrm flipH="1">
            <a:off x="4703763" y="1390650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77">
            <a:extLst>
              <a:ext uri="{FF2B5EF4-FFF2-40B4-BE49-F238E27FC236}">
                <a16:creationId xmlns:a16="http://schemas.microsoft.com/office/drawing/2014/main" xmlns="" id="{27694173-4C85-4077-957C-96B99A7CA3DB}"/>
              </a:ext>
            </a:extLst>
          </p:cNvPr>
          <p:cNvCxnSpPr>
            <a:cxnSpLocks noChangeShapeType="1"/>
            <a:endCxn id="84" idx="0"/>
          </p:cNvCxnSpPr>
          <p:nvPr/>
        </p:nvCxnSpPr>
        <p:spPr bwMode="auto">
          <a:xfrm>
            <a:off x="7323138" y="3240088"/>
            <a:ext cx="0" cy="887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32" name="グループ化 82">
            <a:extLst>
              <a:ext uri="{FF2B5EF4-FFF2-40B4-BE49-F238E27FC236}">
                <a16:creationId xmlns:a16="http://schemas.microsoft.com/office/drawing/2014/main" xmlns="" id="{1AD4D878-5BCC-40F9-BFDA-40BE7FA3295F}"/>
              </a:ext>
            </a:extLst>
          </p:cNvPr>
          <p:cNvGrpSpPr>
            <a:grpSpLocks/>
          </p:cNvGrpSpPr>
          <p:nvPr/>
        </p:nvGrpSpPr>
        <p:grpSpPr bwMode="auto">
          <a:xfrm>
            <a:off x="7145338" y="4127500"/>
            <a:ext cx="355600" cy="215900"/>
            <a:chOff x="357158" y="1500174"/>
            <a:chExt cx="142876" cy="142876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xmlns="" id="{7BCE9213-3C11-4EED-893E-83B1D81FA629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xmlns="" id="{D3A907C1-4970-4653-ABE5-63E69A1C2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050" y="1531691"/>
              <a:ext cx="79092" cy="79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  <p:cxnSp>
        <p:nvCxnSpPr>
          <p:cNvPr id="13333" name="AutoShape 39">
            <a:extLst>
              <a:ext uri="{FF2B5EF4-FFF2-40B4-BE49-F238E27FC236}">
                <a16:creationId xmlns:a16="http://schemas.microsoft.com/office/drawing/2014/main" xmlns="" id="{26CD3811-D14D-41D7-AC5A-C50440ADAD02}"/>
              </a:ext>
            </a:extLst>
          </p:cNvPr>
          <p:cNvCxnSpPr>
            <a:cxnSpLocks noChangeShapeType="1"/>
            <a:stCxn id="13328" idx="2"/>
            <a:endCxn id="13334" idx="0"/>
          </p:cNvCxnSpPr>
          <p:nvPr/>
        </p:nvCxnSpPr>
        <p:spPr bwMode="auto">
          <a:xfrm flipH="1">
            <a:off x="7323139" y="2184400"/>
            <a:ext cx="1587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4" name="AutoShape 32">
            <a:extLst>
              <a:ext uri="{FF2B5EF4-FFF2-40B4-BE49-F238E27FC236}">
                <a16:creationId xmlns:a16="http://schemas.microsoft.com/office/drawing/2014/main" xmlns="" id="{403041E6-C5D6-4087-B1A0-64C26ECD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4" y="2965451"/>
            <a:ext cx="1811337" cy="258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対戦相手へデータを転送</a:t>
            </a:r>
            <a:endParaRPr lang="en-US" altLang="ja-JP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1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xmlns="" id="{168EB648-5A83-42E8-89A2-4148CDF26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49239"/>
            <a:ext cx="9144000" cy="371475"/>
          </a:xfrm>
        </p:spPr>
        <p:txBody>
          <a:bodyPr/>
          <a:lstStyle/>
          <a:p>
            <a:r>
              <a:rPr lang="ja-JP" altLang="en-US" sz="2000"/>
              <a:t>アクティビティ図　対局マッチング</a:t>
            </a:r>
            <a:endParaRPr lang="en-US" altLang="ja-JP" sz="2000"/>
          </a:p>
        </p:txBody>
      </p:sp>
      <p:graphicFrame>
        <p:nvGraphicFramePr>
          <p:cNvPr id="63" name="Group 131">
            <a:extLst>
              <a:ext uri="{FF2B5EF4-FFF2-40B4-BE49-F238E27FC236}">
                <a16:creationId xmlns:a16="http://schemas.microsoft.com/office/drawing/2014/main" xmlns="" id="{7D8FDC28-C2BB-4DFE-8B9E-F3D9D9B66B5F}"/>
              </a:ext>
            </a:extLst>
          </p:cNvPr>
          <p:cNvGraphicFramePr>
            <a:graphicFrameLocks noGrp="1"/>
          </p:cNvGraphicFramePr>
          <p:nvPr/>
        </p:nvGraphicFramePr>
        <p:xfrm>
          <a:off x="3359150" y="981075"/>
          <a:ext cx="5181600" cy="550703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720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9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350" name="AutoShape 32">
            <a:extLst>
              <a:ext uri="{FF2B5EF4-FFF2-40B4-BE49-F238E27FC236}">
                <a16:creationId xmlns:a16="http://schemas.microsoft.com/office/drawing/2014/main" xmlns="" id="{481C56A5-05C2-44CD-934B-E15A6595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217738"/>
            <a:ext cx="1439862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対戦依頼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14351" name="AutoShape 51">
            <a:extLst>
              <a:ext uri="{FF2B5EF4-FFF2-40B4-BE49-F238E27FC236}">
                <a16:creationId xmlns:a16="http://schemas.microsoft.com/office/drawing/2014/main" xmlns="" id="{8575797A-91A7-4C1C-BD46-DFD77179D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4" y="2205038"/>
            <a:ext cx="1728787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指名された側に知らせる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120" name="円/楕円 78">
            <a:extLst>
              <a:ext uri="{FF2B5EF4-FFF2-40B4-BE49-F238E27FC236}">
                <a16:creationId xmlns:a16="http://schemas.microsoft.com/office/drawing/2014/main" xmlns="" id="{14E7D477-7D28-4C6A-B6AF-0857589FC383}"/>
              </a:ext>
            </a:extLst>
          </p:cNvPr>
          <p:cNvSpPr/>
          <p:nvPr/>
        </p:nvSpPr>
        <p:spPr>
          <a:xfrm>
            <a:off x="4543426" y="1714501"/>
            <a:ext cx="182563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4353" name="AutoShape 35">
            <a:extLst>
              <a:ext uri="{FF2B5EF4-FFF2-40B4-BE49-F238E27FC236}">
                <a16:creationId xmlns:a16="http://schemas.microsoft.com/office/drawing/2014/main" xmlns="" id="{AC015BD7-DDCE-4B88-B904-70A54F5B88DA}"/>
              </a:ext>
            </a:extLst>
          </p:cNvPr>
          <p:cNvCxnSpPr>
            <a:cxnSpLocks noChangeShapeType="1"/>
            <a:stCxn id="120" idx="4"/>
            <a:endCxn id="14350" idx="0"/>
          </p:cNvCxnSpPr>
          <p:nvPr/>
        </p:nvCxnSpPr>
        <p:spPr bwMode="auto">
          <a:xfrm>
            <a:off x="4635500" y="1857376"/>
            <a:ext cx="19050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77">
            <a:extLst>
              <a:ext uri="{FF2B5EF4-FFF2-40B4-BE49-F238E27FC236}">
                <a16:creationId xmlns:a16="http://schemas.microsoft.com/office/drawing/2014/main" xmlns="" id="{0F1E74FE-B503-496A-9F72-A703AA4F103E}"/>
              </a:ext>
            </a:extLst>
          </p:cNvPr>
          <p:cNvCxnSpPr>
            <a:cxnSpLocks noChangeShapeType="1"/>
            <a:stCxn id="14351" idx="2"/>
            <a:endCxn id="14356" idx="0"/>
          </p:cNvCxnSpPr>
          <p:nvPr/>
        </p:nvCxnSpPr>
        <p:spPr bwMode="auto">
          <a:xfrm>
            <a:off x="7319963" y="2420938"/>
            <a:ext cx="0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35">
            <a:extLst>
              <a:ext uri="{FF2B5EF4-FFF2-40B4-BE49-F238E27FC236}">
                <a16:creationId xmlns:a16="http://schemas.microsoft.com/office/drawing/2014/main" xmlns="" id="{191711EF-0006-4CCB-9D4D-82848887F371}"/>
              </a:ext>
            </a:extLst>
          </p:cNvPr>
          <p:cNvCxnSpPr>
            <a:cxnSpLocks noChangeShapeType="1"/>
            <a:stCxn id="14350" idx="3"/>
            <a:endCxn id="14351" idx="1"/>
          </p:cNvCxnSpPr>
          <p:nvPr/>
        </p:nvCxnSpPr>
        <p:spPr bwMode="auto">
          <a:xfrm flipV="1">
            <a:off x="5375275" y="2312988"/>
            <a:ext cx="1081088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AutoShape 38">
            <a:extLst>
              <a:ext uri="{FF2B5EF4-FFF2-40B4-BE49-F238E27FC236}">
                <a16:creationId xmlns:a16="http://schemas.microsoft.com/office/drawing/2014/main" xmlns="" id="{CE341CDC-557D-4D12-A3AD-34ED550F7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2762250"/>
            <a:ext cx="215900" cy="2159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14357" name="Text Box 43">
            <a:extLst>
              <a:ext uri="{FF2B5EF4-FFF2-40B4-BE49-F238E27FC236}">
                <a16:creationId xmlns:a16="http://schemas.microsoft.com/office/drawing/2014/main" xmlns="" id="{0D9702DF-B753-43DC-A02A-ABCC45DD2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8" y="2870200"/>
            <a:ext cx="7921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ja-JP" sz="1000">
                <a:solidFill>
                  <a:srgbClr val="000000"/>
                </a:solidFill>
              </a:rPr>
              <a:t>[</a:t>
            </a:r>
            <a:r>
              <a:rPr lang="ja-JP" altLang="en-US" sz="1000">
                <a:solidFill>
                  <a:srgbClr val="000000"/>
                </a:solidFill>
              </a:rPr>
              <a:t>対戦許可</a:t>
            </a:r>
            <a:r>
              <a:rPr lang="en-US" altLang="ja-JP" sz="100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4358" name="Text Box 43">
            <a:extLst>
              <a:ext uri="{FF2B5EF4-FFF2-40B4-BE49-F238E27FC236}">
                <a16:creationId xmlns:a16="http://schemas.microsoft.com/office/drawing/2014/main" xmlns="" id="{88B82A8E-FED5-4564-8E4F-58665AD47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2855913"/>
            <a:ext cx="7921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ja-JP" sz="1000">
                <a:solidFill>
                  <a:srgbClr val="000000"/>
                </a:solidFill>
              </a:rPr>
              <a:t>[</a:t>
            </a:r>
            <a:r>
              <a:rPr lang="ja-JP" altLang="en-US" sz="1000">
                <a:solidFill>
                  <a:srgbClr val="000000"/>
                </a:solidFill>
              </a:rPr>
              <a:t>対戦</a:t>
            </a:r>
            <a:endParaRPr lang="en-US" altLang="ja-JP" sz="10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不許可</a:t>
            </a:r>
            <a:r>
              <a:rPr lang="en-US" altLang="ja-JP" sz="1000">
                <a:solidFill>
                  <a:srgbClr val="000000"/>
                </a:solidFill>
              </a:rPr>
              <a:t>]</a:t>
            </a:r>
          </a:p>
        </p:txBody>
      </p:sp>
      <p:cxnSp>
        <p:nvCxnSpPr>
          <p:cNvPr id="14359" name="AutoShape 77">
            <a:extLst>
              <a:ext uri="{FF2B5EF4-FFF2-40B4-BE49-F238E27FC236}">
                <a16:creationId xmlns:a16="http://schemas.microsoft.com/office/drawing/2014/main" xmlns="" id="{DCC8188E-15A1-484D-B8F8-4833308FBE47}"/>
              </a:ext>
            </a:extLst>
          </p:cNvPr>
          <p:cNvCxnSpPr>
            <a:cxnSpLocks noChangeShapeType="1"/>
            <a:stCxn id="14356" idx="1"/>
            <a:endCxn id="14362" idx="0"/>
          </p:cNvCxnSpPr>
          <p:nvPr/>
        </p:nvCxnSpPr>
        <p:spPr bwMode="auto">
          <a:xfrm flipH="1">
            <a:off x="6634163" y="2870200"/>
            <a:ext cx="577850" cy="1117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77">
            <a:extLst>
              <a:ext uri="{FF2B5EF4-FFF2-40B4-BE49-F238E27FC236}">
                <a16:creationId xmlns:a16="http://schemas.microsoft.com/office/drawing/2014/main" xmlns="" id="{1CD1E7F1-22CF-4964-BA3F-EC1959E024F5}"/>
              </a:ext>
            </a:extLst>
          </p:cNvPr>
          <p:cNvCxnSpPr>
            <a:cxnSpLocks noChangeShapeType="1"/>
            <a:stCxn id="14356" idx="3"/>
            <a:endCxn id="14361" idx="0"/>
          </p:cNvCxnSpPr>
          <p:nvPr/>
        </p:nvCxnSpPr>
        <p:spPr bwMode="auto">
          <a:xfrm>
            <a:off x="7427913" y="2870201"/>
            <a:ext cx="482600" cy="1103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AutoShape 32">
            <a:extLst>
              <a:ext uri="{FF2B5EF4-FFF2-40B4-BE49-F238E27FC236}">
                <a16:creationId xmlns:a16="http://schemas.microsoft.com/office/drawing/2014/main" xmlns="" id="{759DE7DA-142E-4E7B-A458-F9F44B483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1" y="3973513"/>
            <a:ext cx="974725" cy="203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終了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14362" name="AutoShape 32">
            <a:extLst>
              <a:ext uri="{FF2B5EF4-FFF2-40B4-BE49-F238E27FC236}">
                <a16:creationId xmlns:a16="http://schemas.microsoft.com/office/drawing/2014/main" xmlns="" id="{C377B357-CA7C-4707-97B3-38DD20B5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987800"/>
            <a:ext cx="1112838" cy="203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対戦スタート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4363" name="AutoShape 77">
            <a:extLst>
              <a:ext uri="{FF2B5EF4-FFF2-40B4-BE49-F238E27FC236}">
                <a16:creationId xmlns:a16="http://schemas.microsoft.com/office/drawing/2014/main" xmlns="" id="{D64F986F-B0CF-4E2D-8F30-2CE805C8DA03}"/>
              </a:ext>
            </a:extLst>
          </p:cNvPr>
          <p:cNvCxnSpPr>
            <a:cxnSpLocks noChangeShapeType="1"/>
            <a:stCxn id="14362" idx="2"/>
            <a:endCxn id="157" idx="0"/>
          </p:cNvCxnSpPr>
          <p:nvPr/>
        </p:nvCxnSpPr>
        <p:spPr bwMode="auto">
          <a:xfrm flipH="1">
            <a:off x="6634163" y="4191001"/>
            <a:ext cx="0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AutoShape 77">
            <a:extLst>
              <a:ext uri="{FF2B5EF4-FFF2-40B4-BE49-F238E27FC236}">
                <a16:creationId xmlns:a16="http://schemas.microsoft.com/office/drawing/2014/main" xmlns="" id="{B15A2632-A4E2-4BDC-8C85-516D3E62C3FB}"/>
              </a:ext>
            </a:extLst>
          </p:cNvPr>
          <p:cNvCxnSpPr>
            <a:cxnSpLocks noChangeShapeType="1"/>
            <a:stCxn id="14361" idx="2"/>
            <a:endCxn id="152" idx="0"/>
          </p:cNvCxnSpPr>
          <p:nvPr/>
        </p:nvCxnSpPr>
        <p:spPr bwMode="auto">
          <a:xfrm>
            <a:off x="7910513" y="4176714"/>
            <a:ext cx="0" cy="890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365" name="グループ化 93">
            <a:extLst>
              <a:ext uri="{FF2B5EF4-FFF2-40B4-BE49-F238E27FC236}">
                <a16:creationId xmlns:a16="http://schemas.microsoft.com/office/drawing/2014/main" xmlns="" id="{39B47E6B-9835-496C-BA62-719ADFDB5319}"/>
              </a:ext>
            </a:extLst>
          </p:cNvPr>
          <p:cNvGrpSpPr>
            <a:grpSpLocks/>
          </p:cNvGrpSpPr>
          <p:nvPr/>
        </p:nvGrpSpPr>
        <p:grpSpPr bwMode="auto">
          <a:xfrm>
            <a:off x="7839076" y="5067301"/>
            <a:ext cx="142875" cy="142875"/>
            <a:chOff x="214282" y="1857364"/>
            <a:chExt cx="142876" cy="142876"/>
          </a:xfrm>
        </p:grpSpPr>
        <p:sp>
          <p:nvSpPr>
            <p:cNvPr id="152" name="円/楕円 83">
              <a:extLst>
                <a:ext uri="{FF2B5EF4-FFF2-40B4-BE49-F238E27FC236}">
                  <a16:creationId xmlns:a16="http://schemas.microsoft.com/office/drawing/2014/main" xmlns="" id="{4EC64F6C-BE4E-4A1A-8B26-22B8CAC278B6}"/>
                </a:ext>
              </a:extLst>
            </p:cNvPr>
            <p:cNvSpPr/>
            <p:nvPr/>
          </p:nvSpPr>
          <p:spPr>
            <a:xfrm>
              <a:off x="214282" y="185736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cxnSp>
          <p:nvCxnSpPr>
            <p:cNvPr id="153" name="直線コネクタ 87">
              <a:extLst>
                <a:ext uri="{FF2B5EF4-FFF2-40B4-BE49-F238E27FC236}">
                  <a16:creationId xmlns:a16="http://schemas.microsoft.com/office/drawing/2014/main" xmlns="" id="{66D5B6EF-8886-4B6E-BB4B-5FDB6A208D7B}"/>
                </a:ext>
              </a:extLst>
            </p:cNvPr>
            <p:cNvCxnSpPr/>
            <p:nvPr/>
          </p:nvCxnSpPr>
          <p:spPr>
            <a:xfrm rot="16200000" flipH="1" flipV="1">
              <a:off x="234920" y="1878002"/>
              <a:ext cx="101601" cy="1016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91">
              <a:extLst>
                <a:ext uri="{FF2B5EF4-FFF2-40B4-BE49-F238E27FC236}">
                  <a16:creationId xmlns:a16="http://schemas.microsoft.com/office/drawing/2014/main" xmlns="" id="{24E803A3-9A21-48AF-832A-2C6DD68BB6A6}"/>
                </a:ext>
              </a:extLst>
            </p:cNvPr>
            <p:cNvCxnSpPr/>
            <p:nvPr/>
          </p:nvCxnSpPr>
          <p:spPr>
            <a:xfrm rot="5400000" flipH="1">
              <a:off x="234920" y="1878002"/>
              <a:ext cx="101601" cy="1016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6" name="グループ化 82">
            <a:extLst>
              <a:ext uri="{FF2B5EF4-FFF2-40B4-BE49-F238E27FC236}">
                <a16:creationId xmlns:a16="http://schemas.microsoft.com/office/drawing/2014/main" xmlns="" id="{B0A4E553-809F-4F26-924B-017CCC7ED704}"/>
              </a:ext>
            </a:extLst>
          </p:cNvPr>
          <p:cNvGrpSpPr>
            <a:grpSpLocks/>
          </p:cNvGrpSpPr>
          <p:nvPr/>
        </p:nvGrpSpPr>
        <p:grpSpPr bwMode="auto">
          <a:xfrm>
            <a:off x="6562726" y="5057776"/>
            <a:ext cx="142875" cy="142875"/>
            <a:chOff x="357158" y="1500174"/>
            <a:chExt cx="142876" cy="142876"/>
          </a:xfrm>
        </p:grpSpPr>
        <p:sp>
          <p:nvSpPr>
            <p:cNvPr id="156" name="円/楕円 83">
              <a:extLst>
                <a:ext uri="{FF2B5EF4-FFF2-40B4-BE49-F238E27FC236}">
                  <a16:creationId xmlns:a16="http://schemas.microsoft.com/office/drawing/2014/main" xmlns="" id="{06A57D8B-881E-40C6-B895-270F42B7394E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157" name="円/楕円 84">
              <a:extLst>
                <a:ext uri="{FF2B5EF4-FFF2-40B4-BE49-F238E27FC236}">
                  <a16:creationId xmlns:a16="http://schemas.microsoft.com/office/drawing/2014/main" xmlns="" id="{6DA4F725-290C-46A1-A3DA-878B7C9E3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08" y="1531924"/>
              <a:ext cx="79376" cy="793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  <p:sp>
        <p:nvSpPr>
          <p:cNvPr id="26" name="AutoShape 32"/>
          <p:cNvSpPr>
            <a:spLocks noChangeArrowheads="1"/>
          </p:cNvSpPr>
          <p:nvPr/>
        </p:nvSpPr>
        <p:spPr bwMode="auto">
          <a:xfrm>
            <a:off x="3965576" y="4038601"/>
            <a:ext cx="1439862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000"/>
              <a:t>不許可の通知を受ける</a:t>
            </a:r>
            <a:endParaRPr lang="en-US" altLang="ja-JP" sz="1000"/>
          </a:p>
        </p:txBody>
      </p:sp>
      <p:sp>
        <p:nvSpPr>
          <p:cNvPr id="27" name="AutoShape 32"/>
          <p:cNvSpPr>
            <a:spLocks noChangeArrowheads="1"/>
          </p:cNvSpPr>
          <p:nvPr/>
        </p:nvSpPr>
        <p:spPr bwMode="auto">
          <a:xfrm>
            <a:off x="3935413" y="3562351"/>
            <a:ext cx="1439863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000" dirty="0"/>
              <a:t>許可の通知を受ける</a:t>
            </a:r>
            <a:endParaRPr lang="en-US" altLang="ja-JP" sz="1000" dirty="0"/>
          </a:p>
        </p:txBody>
      </p:sp>
      <p:cxnSp>
        <p:nvCxnSpPr>
          <p:cNvPr id="3" name="直線矢印コネクタ 2"/>
          <p:cNvCxnSpPr>
            <a:stCxn id="14356" idx="1"/>
            <a:endCxn id="27" idx="3"/>
          </p:cNvCxnSpPr>
          <p:nvPr/>
        </p:nvCxnSpPr>
        <p:spPr>
          <a:xfrm flipH="1">
            <a:off x="5375276" y="2870200"/>
            <a:ext cx="1836737" cy="8001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14356" idx="3"/>
            <a:endCxn id="26" idx="3"/>
          </p:cNvCxnSpPr>
          <p:nvPr/>
        </p:nvCxnSpPr>
        <p:spPr>
          <a:xfrm flipH="1">
            <a:off x="5405438" y="2870200"/>
            <a:ext cx="2022475" cy="12763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1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xmlns="" id="{65BBE176-E938-435E-849F-CD8B2CDF8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6863" y="176214"/>
            <a:ext cx="9144000" cy="371475"/>
          </a:xfrm>
        </p:spPr>
        <p:txBody>
          <a:bodyPr/>
          <a:lstStyle/>
          <a:p>
            <a:r>
              <a:rPr lang="ja-JP" altLang="en-US" sz="2000"/>
              <a:t>アクティビティ図　ログイン認証</a:t>
            </a:r>
            <a:endParaRPr lang="en-US" altLang="ja-JP" sz="2000"/>
          </a:p>
        </p:txBody>
      </p:sp>
      <p:graphicFrame>
        <p:nvGraphicFramePr>
          <p:cNvPr id="11395" name="Group 131">
            <a:extLst>
              <a:ext uri="{FF2B5EF4-FFF2-40B4-BE49-F238E27FC236}">
                <a16:creationId xmlns:a16="http://schemas.microsoft.com/office/drawing/2014/main" xmlns="" id="{12A96E03-432D-4FD1-84EA-D154CE0C6FBD}"/>
              </a:ext>
            </a:extLst>
          </p:cNvPr>
          <p:cNvGraphicFramePr>
            <a:graphicFrameLocks noGrp="1"/>
          </p:cNvGraphicFramePr>
          <p:nvPr/>
        </p:nvGraphicFramePr>
        <p:xfrm>
          <a:off x="3359150" y="890589"/>
          <a:ext cx="5257800" cy="5418137"/>
        </p:xfrm>
        <a:graphic>
          <a:graphicData uri="http://schemas.openxmlformats.org/drawingml/2006/table">
            <a:tbl>
              <a:tblPr/>
              <a:tblGrid>
                <a:gridCol w="2664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3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85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サーバープログラム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9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374" name="AutoShape 32">
            <a:extLst>
              <a:ext uri="{FF2B5EF4-FFF2-40B4-BE49-F238E27FC236}">
                <a16:creationId xmlns:a16="http://schemas.microsoft.com/office/drawing/2014/main" xmlns="" id="{E5DD87DD-D83E-4FD6-A8CD-85A7125B7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1" y="2187575"/>
            <a:ext cx="2422525" cy="515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「ユーザ名・パスワード」と共にログイン依頼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5375" name="AutoShape 39">
            <a:extLst>
              <a:ext uri="{FF2B5EF4-FFF2-40B4-BE49-F238E27FC236}">
                <a16:creationId xmlns:a16="http://schemas.microsoft.com/office/drawing/2014/main" xmlns="" id="{B2DC4B09-FFF8-4C59-894A-5301AED4882D}"/>
              </a:ext>
            </a:extLst>
          </p:cNvPr>
          <p:cNvCxnSpPr>
            <a:cxnSpLocks noChangeShapeType="1"/>
            <a:stCxn id="15374" idx="3"/>
            <a:endCxn id="15376" idx="1"/>
          </p:cNvCxnSpPr>
          <p:nvPr/>
        </p:nvCxnSpPr>
        <p:spPr bwMode="auto">
          <a:xfrm flipV="1">
            <a:off x="5915026" y="2446338"/>
            <a:ext cx="530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AutoShape 51">
            <a:extLst>
              <a:ext uri="{FF2B5EF4-FFF2-40B4-BE49-F238E27FC236}">
                <a16:creationId xmlns:a16="http://schemas.microsoft.com/office/drawing/2014/main" xmlns="" id="{CC5B1477-8B2A-4E81-BD5D-236FA1675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2338388"/>
            <a:ext cx="1728788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データ受け取り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7" name="円/楕円 78">
            <a:extLst>
              <a:ext uri="{FF2B5EF4-FFF2-40B4-BE49-F238E27FC236}">
                <a16:creationId xmlns:a16="http://schemas.microsoft.com/office/drawing/2014/main" xmlns="" id="{0B579659-2CED-4A81-AA66-C71F34B5BD2C}"/>
              </a:ext>
            </a:extLst>
          </p:cNvPr>
          <p:cNvSpPr/>
          <p:nvPr/>
        </p:nvSpPr>
        <p:spPr>
          <a:xfrm>
            <a:off x="4632326" y="1390651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5378" name="AutoShape 35">
            <a:extLst>
              <a:ext uri="{FF2B5EF4-FFF2-40B4-BE49-F238E27FC236}">
                <a16:creationId xmlns:a16="http://schemas.microsoft.com/office/drawing/2014/main" xmlns="" id="{532D77C8-4E51-437E-A511-C972B0D056DC}"/>
              </a:ext>
            </a:extLst>
          </p:cNvPr>
          <p:cNvCxnSpPr>
            <a:cxnSpLocks noChangeShapeType="1"/>
            <a:stCxn id="7" idx="0"/>
            <a:endCxn id="15374" idx="0"/>
          </p:cNvCxnSpPr>
          <p:nvPr/>
        </p:nvCxnSpPr>
        <p:spPr bwMode="auto">
          <a:xfrm flipH="1">
            <a:off x="4703763" y="1390651"/>
            <a:ext cx="0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77">
            <a:extLst>
              <a:ext uri="{FF2B5EF4-FFF2-40B4-BE49-F238E27FC236}">
                <a16:creationId xmlns:a16="http://schemas.microsoft.com/office/drawing/2014/main" xmlns="" id="{957D23C4-1ABA-4D8A-8EC3-558CC038F41F}"/>
              </a:ext>
            </a:extLst>
          </p:cNvPr>
          <p:cNvCxnSpPr>
            <a:cxnSpLocks noChangeShapeType="1"/>
            <a:stCxn id="15382" idx="2"/>
            <a:endCxn id="84" idx="0"/>
          </p:cNvCxnSpPr>
          <p:nvPr/>
        </p:nvCxnSpPr>
        <p:spPr bwMode="auto">
          <a:xfrm>
            <a:off x="7308850" y="4170363"/>
            <a:ext cx="0" cy="1149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380" name="グループ化 82">
            <a:extLst>
              <a:ext uri="{FF2B5EF4-FFF2-40B4-BE49-F238E27FC236}">
                <a16:creationId xmlns:a16="http://schemas.microsoft.com/office/drawing/2014/main" xmlns="" id="{90B68CBE-4EA2-4450-AF68-48416F576C6B}"/>
              </a:ext>
            </a:extLst>
          </p:cNvPr>
          <p:cNvGrpSpPr>
            <a:grpSpLocks/>
          </p:cNvGrpSpPr>
          <p:nvPr/>
        </p:nvGrpSpPr>
        <p:grpSpPr bwMode="auto">
          <a:xfrm>
            <a:off x="7131050" y="5319713"/>
            <a:ext cx="355600" cy="215900"/>
            <a:chOff x="357158" y="1500174"/>
            <a:chExt cx="142876" cy="142876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xmlns="" id="{7BCE9213-3C11-4EED-893E-83B1D81FA629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xmlns="" id="{D3A907C1-4970-4653-ABE5-63E69A1C2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050" y="1531691"/>
              <a:ext cx="79092" cy="79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  <p:cxnSp>
        <p:nvCxnSpPr>
          <p:cNvPr id="15381" name="AutoShape 39">
            <a:extLst>
              <a:ext uri="{FF2B5EF4-FFF2-40B4-BE49-F238E27FC236}">
                <a16:creationId xmlns:a16="http://schemas.microsoft.com/office/drawing/2014/main" xmlns="" id="{92690320-1458-4111-A8CE-8070F8B64EB7}"/>
              </a:ext>
            </a:extLst>
          </p:cNvPr>
          <p:cNvCxnSpPr>
            <a:cxnSpLocks noChangeShapeType="1"/>
            <a:stCxn id="15376" idx="2"/>
            <a:endCxn id="15383" idx="0"/>
          </p:cNvCxnSpPr>
          <p:nvPr/>
        </p:nvCxnSpPr>
        <p:spPr bwMode="auto">
          <a:xfrm flipH="1">
            <a:off x="7308850" y="2554289"/>
            <a:ext cx="1588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2" name="AutoShape 32">
            <a:extLst>
              <a:ext uri="{FF2B5EF4-FFF2-40B4-BE49-F238E27FC236}">
                <a16:creationId xmlns:a16="http://schemas.microsoft.com/office/drawing/2014/main" xmlns="" id="{0E2CA0F3-0D52-4869-97FD-64D3506A9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975" y="3911601"/>
            <a:ext cx="1811338" cy="258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ログイン認証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15383" name="AutoShape 38">
            <a:extLst>
              <a:ext uri="{FF2B5EF4-FFF2-40B4-BE49-F238E27FC236}">
                <a16:creationId xmlns:a16="http://schemas.microsoft.com/office/drawing/2014/main" xmlns="" id="{D1CBA2F1-D1E4-43EE-B859-CD96601CF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2944813"/>
            <a:ext cx="215900" cy="2159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cxnSp>
        <p:nvCxnSpPr>
          <p:cNvPr id="15384" name="AutoShape 35">
            <a:extLst>
              <a:ext uri="{FF2B5EF4-FFF2-40B4-BE49-F238E27FC236}">
                <a16:creationId xmlns:a16="http://schemas.microsoft.com/office/drawing/2014/main" xmlns="" id="{2E2A3046-C558-4816-9DE0-8628D3427E77}"/>
              </a:ext>
            </a:extLst>
          </p:cNvPr>
          <p:cNvCxnSpPr>
            <a:cxnSpLocks noChangeShapeType="1"/>
            <a:stCxn id="15383" idx="2"/>
            <a:endCxn id="15387" idx="3"/>
          </p:cNvCxnSpPr>
          <p:nvPr/>
        </p:nvCxnSpPr>
        <p:spPr bwMode="auto">
          <a:xfrm flipH="1">
            <a:off x="5567364" y="3160713"/>
            <a:ext cx="1741487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35">
            <a:extLst>
              <a:ext uri="{FF2B5EF4-FFF2-40B4-BE49-F238E27FC236}">
                <a16:creationId xmlns:a16="http://schemas.microsoft.com/office/drawing/2014/main" xmlns="" id="{1ED9B542-763A-491F-8B92-3D6C01B7969A}"/>
              </a:ext>
            </a:extLst>
          </p:cNvPr>
          <p:cNvCxnSpPr>
            <a:cxnSpLocks noChangeShapeType="1"/>
            <a:stCxn id="15383" idx="2"/>
            <a:endCxn id="15382" idx="0"/>
          </p:cNvCxnSpPr>
          <p:nvPr/>
        </p:nvCxnSpPr>
        <p:spPr bwMode="auto">
          <a:xfrm>
            <a:off x="7308850" y="3160714"/>
            <a:ext cx="0" cy="750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6" name="Text Box 45">
            <a:extLst>
              <a:ext uri="{FF2B5EF4-FFF2-40B4-BE49-F238E27FC236}">
                <a16:creationId xmlns:a16="http://schemas.microsoft.com/office/drawing/2014/main" xmlns="" id="{FAEC9927-D866-43EC-B20E-3264593DD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9" y="2762250"/>
            <a:ext cx="8858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ja-JP" sz="1000">
                <a:solidFill>
                  <a:srgbClr val="000000"/>
                </a:solidFill>
              </a:rPr>
              <a:t>[</a:t>
            </a:r>
            <a:r>
              <a:rPr lang="ja-JP" altLang="en-US" sz="1000">
                <a:solidFill>
                  <a:srgbClr val="000000"/>
                </a:solidFill>
              </a:rPr>
              <a:t>ユーザ名が存在しない、パスワードが違う</a:t>
            </a:r>
            <a:r>
              <a:rPr lang="en-US" altLang="ja-JP" sz="100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5387" name="AutoShape 51">
            <a:extLst>
              <a:ext uri="{FF2B5EF4-FFF2-40B4-BE49-F238E27FC236}">
                <a16:creationId xmlns:a16="http://schemas.microsoft.com/office/drawing/2014/main" xmlns="" id="{EBB05A2B-CD82-4B2A-A892-3732F60E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3648075"/>
            <a:ext cx="1728788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正しいものを送信し直す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5388" name="AutoShape 35">
            <a:extLst>
              <a:ext uri="{FF2B5EF4-FFF2-40B4-BE49-F238E27FC236}">
                <a16:creationId xmlns:a16="http://schemas.microsoft.com/office/drawing/2014/main" xmlns="" id="{41D47E85-013B-4A19-902B-0BD967E441D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43925" y="4149726"/>
            <a:ext cx="0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9" name="Text Box 45">
            <a:extLst>
              <a:ext uri="{FF2B5EF4-FFF2-40B4-BE49-F238E27FC236}">
                <a16:creationId xmlns:a16="http://schemas.microsoft.com/office/drawing/2014/main" xmlns="" id="{84555C5C-CAAF-4BAF-98BC-6FC7EABF4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9" y="2857501"/>
            <a:ext cx="88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ja-JP" sz="1000">
                <a:solidFill>
                  <a:srgbClr val="000000"/>
                </a:solidFill>
              </a:rPr>
              <a:t>[</a:t>
            </a:r>
            <a:r>
              <a:rPr lang="ja-JP" altLang="en-US" sz="1000">
                <a:solidFill>
                  <a:srgbClr val="000000"/>
                </a:solidFill>
              </a:rPr>
              <a:t>ユーザ名が存在かつ正しいパスワード</a:t>
            </a:r>
            <a:r>
              <a:rPr lang="en-US" altLang="ja-JP" sz="1000">
                <a:solidFill>
                  <a:srgbClr val="000000"/>
                </a:solidFill>
              </a:rPr>
              <a:t>]</a:t>
            </a:r>
          </a:p>
        </p:txBody>
      </p:sp>
      <p:cxnSp>
        <p:nvCxnSpPr>
          <p:cNvPr id="15390" name="AutoShape 35">
            <a:extLst>
              <a:ext uri="{FF2B5EF4-FFF2-40B4-BE49-F238E27FC236}">
                <a16:creationId xmlns:a16="http://schemas.microsoft.com/office/drawing/2014/main" xmlns="" id="{A03602D7-EDAA-44EC-9657-E6A3D5BA6D52}"/>
              </a:ext>
            </a:extLst>
          </p:cNvPr>
          <p:cNvCxnSpPr>
            <a:cxnSpLocks noChangeShapeType="1"/>
            <a:stCxn id="15387" idx="0"/>
            <a:endCxn id="15376" idx="1"/>
          </p:cNvCxnSpPr>
          <p:nvPr/>
        </p:nvCxnSpPr>
        <p:spPr bwMode="auto">
          <a:xfrm flipV="1">
            <a:off x="4703764" y="2446339"/>
            <a:ext cx="1741487" cy="1201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4666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xmlns="" id="{5E5C1075-6BF5-4307-8E37-2820BF701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77801"/>
            <a:ext cx="9144000" cy="371475"/>
          </a:xfrm>
        </p:spPr>
        <p:txBody>
          <a:bodyPr/>
          <a:lstStyle/>
          <a:p>
            <a:r>
              <a:rPr lang="ja-JP" altLang="en-US" sz="2000"/>
              <a:t>アクティビティ図　アカウント作成</a:t>
            </a:r>
            <a:endParaRPr lang="en-US" altLang="ja-JP" sz="2000"/>
          </a:p>
        </p:txBody>
      </p:sp>
      <p:graphicFrame>
        <p:nvGraphicFramePr>
          <p:cNvPr id="11395" name="Group 131">
            <a:extLst>
              <a:ext uri="{FF2B5EF4-FFF2-40B4-BE49-F238E27FC236}">
                <a16:creationId xmlns:a16="http://schemas.microsoft.com/office/drawing/2014/main" xmlns="" id="{12A96E03-432D-4FD1-84EA-D154CE0C6FBD}"/>
              </a:ext>
            </a:extLst>
          </p:cNvPr>
          <p:cNvGraphicFramePr>
            <a:graphicFrameLocks noGrp="1"/>
          </p:cNvGraphicFramePr>
          <p:nvPr/>
        </p:nvGraphicFramePr>
        <p:xfrm>
          <a:off x="3359150" y="890589"/>
          <a:ext cx="5257800" cy="5418137"/>
        </p:xfrm>
        <a:graphic>
          <a:graphicData uri="http://schemas.openxmlformats.org/drawingml/2006/table">
            <a:tbl>
              <a:tblPr/>
              <a:tblGrid>
                <a:gridCol w="2664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3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85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サーバープログラム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9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398" name="AutoShape 32">
            <a:extLst>
              <a:ext uri="{FF2B5EF4-FFF2-40B4-BE49-F238E27FC236}">
                <a16:creationId xmlns:a16="http://schemas.microsoft.com/office/drawing/2014/main" xmlns="" id="{966F18C7-C51D-4938-89EF-6BCF9ACE1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6" y="1890713"/>
            <a:ext cx="2555875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ユーザ名・パスワードを送りアカウント作成依頼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6399" name="AutoShape 39">
            <a:extLst>
              <a:ext uri="{FF2B5EF4-FFF2-40B4-BE49-F238E27FC236}">
                <a16:creationId xmlns:a16="http://schemas.microsoft.com/office/drawing/2014/main" xmlns="" id="{58541FB4-1F63-49B2-8479-86B98035669F}"/>
              </a:ext>
            </a:extLst>
          </p:cNvPr>
          <p:cNvCxnSpPr>
            <a:cxnSpLocks noChangeShapeType="1"/>
            <a:stCxn id="16398" idx="3"/>
            <a:endCxn id="16400" idx="1"/>
          </p:cNvCxnSpPr>
          <p:nvPr/>
        </p:nvCxnSpPr>
        <p:spPr bwMode="auto">
          <a:xfrm flipV="1">
            <a:off x="5981700" y="1998663"/>
            <a:ext cx="463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AutoShape 51">
            <a:extLst>
              <a:ext uri="{FF2B5EF4-FFF2-40B4-BE49-F238E27FC236}">
                <a16:creationId xmlns:a16="http://schemas.microsoft.com/office/drawing/2014/main" xmlns="" id="{97841031-DA6C-4A0B-912A-589AD5A47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1890713"/>
            <a:ext cx="1728788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データ受け取り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7" name="円/楕円 78">
            <a:extLst>
              <a:ext uri="{FF2B5EF4-FFF2-40B4-BE49-F238E27FC236}">
                <a16:creationId xmlns:a16="http://schemas.microsoft.com/office/drawing/2014/main" xmlns="" id="{0B579659-2CED-4A81-AA66-C71F34B5BD2C}"/>
              </a:ext>
            </a:extLst>
          </p:cNvPr>
          <p:cNvSpPr/>
          <p:nvPr/>
        </p:nvSpPr>
        <p:spPr>
          <a:xfrm>
            <a:off x="4632326" y="1390651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6402" name="AutoShape 35">
            <a:extLst>
              <a:ext uri="{FF2B5EF4-FFF2-40B4-BE49-F238E27FC236}">
                <a16:creationId xmlns:a16="http://schemas.microsoft.com/office/drawing/2014/main" xmlns="" id="{C4074FC5-EE0C-4CE6-9CAB-4C5AF2AF3838}"/>
              </a:ext>
            </a:extLst>
          </p:cNvPr>
          <p:cNvCxnSpPr>
            <a:cxnSpLocks noChangeShapeType="1"/>
            <a:stCxn id="7" idx="0"/>
            <a:endCxn id="16398" idx="0"/>
          </p:cNvCxnSpPr>
          <p:nvPr/>
        </p:nvCxnSpPr>
        <p:spPr bwMode="auto">
          <a:xfrm flipH="1">
            <a:off x="4703763" y="1390651"/>
            <a:ext cx="0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77">
            <a:extLst>
              <a:ext uri="{FF2B5EF4-FFF2-40B4-BE49-F238E27FC236}">
                <a16:creationId xmlns:a16="http://schemas.microsoft.com/office/drawing/2014/main" xmlns="" id="{7CCEB6DA-0A00-4293-A92D-72D2E4F54C89}"/>
              </a:ext>
            </a:extLst>
          </p:cNvPr>
          <p:cNvCxnSpPr>
            <a:cxnSpLocks noChangeShapeType="1"/>
            <a:stCxn id="16406" idx="2"/>
            <a:endCxn id="84" idx="0"/>
          </p:cNvCxnSpPr>
          <p:nvPr/>
        </p:nvCxnSpPr>
        <p:spPr bwMode="auto">
          <a:xfrm>
            <a:off x="7316788" y="3940176"/>
            <a:ext cx="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404" name="グループ化 82">
            <a:extLst>
              <a:ext uri="{FF2B5EF4-FFF2-40B4-BE49-F238E27FC236}">
                <a16:creationId xmlns:a16="http://schemas.microsoft.com/office/drawing/2014/main" xmlns="" id="{29CB8ECF-70EB-45C8-B7FF-B92DF31D0ADA}"/>
              </a:ext>
            </a:extLst>
          </p:cNvPr>
          <p:cNvGrpSpPr>
            <a:grpSpLocks/>
          </p:cNvGrpSpPr>
          <p:nvPr/>
        </p:nvGrpSpPr>
        <p:grpSpPr bwMode="auto">
          <a:xfrm>
            <a:off x="7138988" y="4762500"/>
            <a:ext cx="355600" cy="215900"/>
            <a:chOff x="357158" y="1500174"/>
            <a:chExt cx="142876" cy="142876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xmlns="" id="{7BCE9213-3C11-4EED-893E-83B1D81FA629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xmlns="" id="{D3A907C1-4970-4653-ABE5-63E69A1C2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050" y="1531691"/>
              <a:ext cx="79092" cy="79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  <p:cxnSp>
        <p:nvCxnSpPr>
          <p:cNvPr id="16405" name="AutoShape 39">
            <a:extLst>
              <a:ext uri="{FF2B5EF4-FFF2-40B4-BE49-F238E27FC236}">
                <a16:creationId xmlns:a16="http://schemas.microsoft.com/office/drawing/2014/main" xmlns="" id="{6DDE0810-F16F-4391-A54A-F4FEEA4A7672}"/>
              </a:ext>
            </a:extLst>
          </p:cNvPr>
          <p:cNvCxnSpPr>
            <a:cxnSpLocks noChangeShapeType="1"/>
            <a:stCxn id="16407" idx="2"/>
            <a:endCxn id="16406" idx="0"/>
          </p:cNvCxnSpPr>
          <p:nvPr/>
        </p:nvCxnSpPr>
        <p:spPr bwMode="auto">
          <a:xfrm>
            <a:off x="7308850" y="2862263"/>
            <a:ext cx="7938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6" name="AutoShape 32">
            <a:extLst>
              <a:ext uri="{FF2B5EF4-FFF2-40B4-BE49-F238E27FC236}">
                <a16:creationId xmlns:a16="http://schemas.microsoft.com/office/drawing/2014/main" xmlns="" id="{821029A3-8388-42A9-A279-339DA934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4" y="3681413"/>
            <a:ext cx="1811337" cy="2587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新規アカウント作成・保存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16407" name="AutoShape 38">
            <a:extLst>
              <a:ext uri="{FF2B5EF4-FFF2-40B4-BE49-F238E27FC236}">
                <a16:creationId xmlns:a16="http://schemas.microsoft.com/office/drawing/2014/main" xmlns="" id="{A334B158-01C9-47F8-AC0B-46CD3298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2646363"/>
            <a:ext cx="215900" cy="2159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cxnSp>
        <p:nvCxnSpPr>
          <p:cNvPr id="16408" name="AutoShape 39">
            <a:extLst>
              <a:ext uri="{FF2B5EF4-FFF2-40B4-BE49-F238E27FC236}">
                <a16:creationId xmlns:a16="http://schemas.microsoft.com/office/drawing/2014/main" xmlns="" id="{000B0B02-3955-44B8-A951-2FF35C3060E3}"/>
              </a:ext>
            </a:extLst>
          </p:cNvPr>
          <p:cNvCxnSpPr>
            <a:cxnSpLocks noChangeShapeType="1"/>
            <a:stCxn id="16407" idx="1"/>
            <a:endCxn id="16412" idx="3"/>
          </p:cNvCxnSpPr>
          <p:nvPr/>
        </p:nvCxnSpPr>
        <p:spPr bwMode="auto">
          <a:xfrm flipH="1">
            <a:off x="5465764" y="2754313"/>
            <a:ext cx="1735137" cy="1020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39">
            <a:extLst>
              <a:ext uri="{FF2B5EF4-FFF2-40B4-BE49-F238E27FC236}">
                <a16:creationId xmlns:a16="http://schemas.microsoft.com/office/drawing/2014/main" xmlns="" id="{2EBACB0E-1CFB-4676-A7BC-E1A54AA1D21A}"/>
              </a:ext>
            </a:extLst>
          </p:cNvPr>
          <p:cNvCxnSpPr>
            <a:cxnSpLocks noChangeShapeType="1"/>
            <a:stCxn id="16400" idx="2"/>
            <a:endCxn id="16407" idx="0"/>
          </p:cNvCxnSpPr>
          <p:nvPr/>
        </p:nvCxnSpPr>
        <p:spPr bwMode="auto">
          <a:xfrm flipH="1">
            <a:off x="7308850" y="2106613"/>
            <a:ext cx="1588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Text Box 43">
            <a:extLst>
              <a:ext uri="{FF2B5EF4-FFF2-40B4-BE49-F238E27FC236}">
                <a16:creationId xmlns:a16="http://schemas.microsoft.com/office/drawing/2014/main" xmlns="" id="{9B0D9ED2-27CA-4A7A-8191-7BB4ED72B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2682875"/>
            <a:ext cx="79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ja-JP" sz="1000">
                <a:solidFill>
                  <a:srgbClr val="000000"/>
                </a:solidFill>
              </a:rPr>
              <a:t>[</a:t>
            </a:r>
            <a:r>
              <a:rPr lang="ja-JP" altLang="en-US" sz="1000">
                <a:solidFill>
                  <a:srgbClr val="000000"/>
                </a:solidFill>
              </a:rPr>
              <a:t>ユーザ名重複あり</a:t>
            </a:r>
            <a:r>
              <a:rPr lang="en-US" altLang="ja-JP" sz="100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6411" name="Text Box 43">
            <a:extLst>
              <a:ext uri="{FF2B5EF4-FFF2-40B4-BE49-F238E27FC236}">
                <a16:creationId xmlns:a16="http://schemas.microsoft.com/office/drawing/2014/main" xmlns="" id="{B1924A1D-5BE8-4B32-9B3A-2CFB91C0E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6" y="2805113"/>
            <a:ext cx="792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ja-JP" sz="1000">
                <a:solidFill>
                  <a:srgbClr val="000000"/>
                </a:solidFill>
              </a:rPr>
              <a:t>[</a:t>
            </a:r>
            <a:r>
              <a:rPr lang="ja-JP" altLang="en-US" sz="1000">
                <a:solidFill>
                  <a:srgbClr val="000000"/>
                </a:solidFill>
              </a:rPr>
              <a:t>重複なし</a:t>
            </a:r>
            <a:r>
              <a:rPr lang="en-US" altLang="ja-JP" sz="100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6412" name="AutoShape 51">
            <a:extLst>
              <a:ext uri="{FF2B5EF4-FFF2-40B4-BE49-F238E27FC236}">
                <a16:creationId xmlns:a16="http://schemas.microsoft.com/office/drawing/2014/main" xmlns="" id="{C7284E9F-514A-4417-B1D2-BE99A35E0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3667125"/>
            <a:ext cx="1728788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ユーザ名を変え送りなおす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6413" name="AutoShape 35">
            <a:extLst>
              <a:ext uri="{FF2B5EF4-FFF2-40B4-BE49-F238E27FC236}">
                <a16:creationId xmlns:a16="http://schemas.microsoft.com/office/drawing/2014/main" xmlns="" id="{C12840EA-7679-47BB-A802-A4C398785DD6}"/>
              </a:ext>
            </a:extLst>
          </p:cNvPr>
          <p:cNvCxnSpPr>
            <a:cxnSpLocks noChangeShapeType="1"/>
            <a:stCxn id="16412" idx="0"/>
            <a:endCxn id="16400" idx="1"/>
          </p:cNvCxnSpPr>
          <p:nvPr/>
        </p:nvCxnSpPr>
        <p:spPr bwMode="auto">
          <a:xfrm flipV="1">
            <a:off x="4600576" y="1998663"/>
            <a:ext cx="1844675" cy="166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6622066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168</Words>
  <Application>Microsoft Office PowerPoint</Application>
  <PresentationFormat>ワイド画面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ＭＳ Ｐゴシック</vt:lpstr>
      <vt:lpstr>Times New Roman</vt:lpstr>
      <vt:lpstr>標準デザイン</vt:lpstr>
      <vt:lpstr>アクティビティ図　　データ更新</vt:lpstr>
      <vt:lpstr>アクティビティ図　接続確認</vt:lpstr>
      <vt:lpstr>アクティビティ図　データ送受信</vt:lpstr>
      <vt:lpstr>アクティビティ図　データ転送</vt:lpstr>
      <vt:lpstr>アクティビティ図　対局マッチング</vt:lpstr>
      <vt:lpstr>アクティビティ図　ログイン認証</vt:lpstr>
      <vt:lpstr>アクティビティ図　アカウント作成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アクティビティ図　　データ更新</dc:title>
  <dc:creator>颯人 村上</dc:creator>
  <cp:lastModifiedBy>国立大学法人横浜国立大学</cp:lastModifiedBy>
  <cp:revision>5</cp:revision>
  <dcterms:created xsi:type="dcterms:W3CDTF">2018-04-12T01:48:21Z</dcterms:created>
  <dcterms:modified xsi:type="dcterms:W3CDTF">2018-04-17T06:14:12Z</dcterms:modified>
</cp:coreProperties>
</file>