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
  </p:notesMasterIdLst>
  <p:handoutMasterIdLst>
    <p:handoutMasterId r:id="rId9"/>
  </p:handoutMasterIdLst>
  <p:sldIdLst>
    <p:sldId id="256" r:id="rId2"/>
    <p:sldId id="258" r:id="rId3"/>
    <p:sldId id="259" r:id="rId4"/>
    <p:sldId id="262" r:id="rId5"/>
    <p:sldId id="263" r:id="rId6"/>
    <p:sldId id="261" r:id="rId7"/>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040" y="52"/>
      </p:cViewPr>
      <p:guideLst>
        <p:guide orient="horz" pos="2381"/>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スライド イメージ プレースホルダ 1">
            <a:extLst>
              <a:ext uri="{FF2B5EF4-FFF2-40B4-BE49-F238E27FC236}">
                <a16:creationId xmlns:a16="http://schemas.microsoft.com/office/drawing/2014/main" id="{7564D64E-15C5-4368-9E3C-DEB67AA3B4D0}"/>
              </a:ext>
            </a:extLst>
          </p:cNvPr>
          <p:cNvSpPr>
            <a:spLocks noGrp="1" noRot="1" noChangeAspect="1"/>
          </p:cNvSpPr>
          <p:nvPr>
            <p:ph type="sldImg" idx="2"/>
          </p:nvPr>
        </p:nvSpPr>
        <p:spPr bwMode="auto">
          <a:xfrm>
            <a:off x="1312863" y="1027113"/>
            <a:ext cx="493395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ノート プレースホルダ 2">
            <a:extLst>
              <a:ext uri="{FF2B5EF4-FFF2-40B4-BE49-F238E27FC236}">
                <a16:creationId xmlns:a16="http://schemas.microsoft.com/office/drawing/2014/main" id="{18D7CB11-C81B-4AF7-B4A8-7F19C88C6F56}"/>
              </a:ext>
            </a:extLst>
          </p:cNvPr>
          <p:cNvSpPr txBox="1">
            <a:spLocks noGrp="1"/>
          </p:cNvSpPr>
          <p:nvPr>
            <p:ph type="body" sz="quarter" idx="3"/>
          </p:nvPr>
        </p:nvSpPr>
        <p:spPr bwMode="auto">
          <a:xfrm>
            <a:off x="1169988" y="5086350"/>
            <a:ext cx="522605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lang="ja-JP" altLang="en-US" sz="2400">
        <a:solidFill>
          <a:srgbClr val="000000"/>
        </a:solidFill>
        <a:latin typeface="HG-MinchoL-Sun" pitchFamily="49"/>
        <a:ea typeface="Simplified Arabic" charset="0"/>
        <a:cs typeface="Simplified Arabic" pitchFamily="2"/>
      </a:defRPr>
    </a:lvl1pPr>
    <a:lvl2pPr marL="742950" indent="-285750" algn="l" rtl="0" fontAlgn="base">
      <a:spcBef>
        <a:spcPct val="30000"/>
      </a:spcBef>
      <a:spcAft>
        <a:spcPct val="0"/>
      </a:spcAft>
      <a:defRPr kumimoji="1" sz="1200" kern="1200">
        <a:solidFill>
          <a:schemeClr val="tx1"/>
        </a:solidFill>
        <a:latin typeface="+mn-lt"/>
        <a:ea typeface="+mn-ea"/>
        <a:cs typeface="ＭＳ Ｐゴシック" charset="0"/>
      </a:defRPr>
    </a:lvl2pPr>
    <a:lvl3pPr marL="1143000" indent="-228600" algn="l" rtl="0" fontAlgn="base">
      <a:spcBef>
        <a:spcPct val="30000"/>
      </a:spcBef>
      <a:spcAft>
        <a:spcPct val="0"/>
      </a:spcAft>
      <a:defRPr kumimoji="1" sz="1200" kern="1200">
        <a:solidFill>
          <a:schemeClr val="tx1"/>
        </a:solidFill>
        <a:latin typeface="+mn-lt"/>
        <a:ea typeface="+mn-ea"/>
        <a:cs typeface="+mn-cs"/>
      </a:defRPr>
    </a:lvl3pPr>
    <a:lvl4pPr marL="1600200" indent="-228600" algn="l" rtl="0" fontAlgn="base">
      <a:spcBef>
        <a:spcPct val="30000"/>
      </a:spcBef>
      <a:spcAft>
        <a:spcPct val="0"/>
      </a:spcAft>
      <a:defRPr kumimoji="1" sz="1200" kern="1200">
        <a:solidFill>
          <a:schemeClr val="tx1"/>
        </a:solidFill>
        <a:latin typeface="+mn-lt"/>
        <a:ea typeface="+mn-ea"/>
        <a:cs typeface="+mn-cs"/>
      </a:defRPr>
    </a:lvl4pPr>
    <a:lvl5pPr marL="2057400" indent="-2286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B411F4F-18B5-407E-A908-76E3197DBD39}"/>
              </a:ext>
            </a:extLst>
          </p:cNvPr>
          <p:cNvSpPr/>
          <p:nvPr/>
        </p:nvSpPr>
        <p:spPr>
          <a:xfrm>
            <a:off x="1312863" y="1027113"/>
            <a:ext cx="4933950" cy="3700462"/>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5122" name="ノート プレースホルダ 2">
            <a:extLst>
              <a:ext uri="{FF2B5EF4-FFF2-40B4-BE49-F238E27FC236}">
                <a16:creationId xmlns:a16="http://schemas.microsoft.com/office/drawing/2014/main" id="{E32DFA83-66C4-4A19-B27B-970D647F1C54}"/>
              </a:ext>
            </a:extLst>
          </p:cNvPr>
          <p:cNvSpPr txBox="1">
            <a:spLocks noGrp="1"/>
          </p:cNvSpPr>
          <p:nvPr>
            <p:ph type="body" sz="quarter" idx="1"/>
          </p:nvPr>
        </p:nvSpPr>
        <p:spPr/>
        <p:txBody>
          <a:bodyPr>
            <a:spAutoFit/>
          </a:bodyPr>
          <a:lstStyle/>
          <a:p>
            <a:pPr eaLnBrk="1">
              <a:spcBef>
                <a:spcPct val="0"/>
              </a:spcBef>
            </a:pPr>
            <a:endParaRPr kumimoji="0">
              <a:latin typeface="HG-MinchoL-Sun" charset="0"/>
              <a:ea typeface="Simplified Arabic" panose="020B0604020202020204" pitchFamily="18" charset="-7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C28E63F-98E9-4347-BCB4-B9533E1D0670}"/>
              </a:ext>
            </a:extLst>
          </p:cNvPr>
          <p:cNvSpPr/>
          <p:nvPr/>
        </p:nvSpPr>
        <p:spPr>
          <a:xfrm>
            <a:off x="1312863" y="1027113"/>
            <a:ext cx="4933950" cy="3700462"/>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9218" name="ノート プレースホルダ 2">
            <a:extLst>
              <a:ext uri="{FF2B5EF4-FFF2-40B4-BE49-F238E27FC236}">
                <a16:creationId xmlns:a16="http://schemas.microsoft.com/office/drawing/2014/main" id="{875056DE-6957-4CE3-A6B1-315EBE57C660}"/>
              </a:ext>
            </a:extLst>
          </p:cNvPr>
          <p:cNvSpPr txBox="1">
            <a:spLocks noGrp="1"/>
          </p:cNvSpPr>
          <p:nvPr>
            <p:ph type="body" sz="quarter" idx="1"/>
          </p:nvPr>
        </p:nvSpPr>
        <p:spPr/>
        <p:txBody>
          <a:bodyPr>
            <a:spAutoFit/>
          </a:bodyPr>
          <a:lstStyle/>
          <a:p>
            <a:pPr eaLnBrk="1">
              <a:spcBef>
                <a:spcPct val="0"/>
              </a:spcBef>
            </a:pPr>
            <a:endParaRPr kumimoji="0">
              <a:latin typeface="HG-MinchoL-Sun" charset="0"/>
              <a:ea typeface="Simplified Arabic" panose="020B0604020202020204" pitchFamily="18" charset="-7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E0B4AF3-1C17-4082-B363-4B7723CC3B8E}"/>
              </a:ext>
            </a:extLst>
          </p:cNvPr>
          <p:cNvSpPr/>
          <p:nvPr/>
        </p:nvSpPr>
        <p:spPr>
          <a:xfrm>
            <a:off x="1312863" y="1027113"/>
            <a:ext cx="4933950" cy="3700462"/>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11266" name="ノート プレースホルダ 2">
            <a:extLst>
              <a:ext uri="{FF2B5EF4-FFF2-40B4-BE49-F238E27FC236}">
                <a16:creationId xmlns:a16="http://schemas.microsoft.com/office/drawing/2014/main" id="{5C6D513C-BCB7-472A-B750-1630BCA41F2C}"/>
              </a:ext>
            </a:extLst>
          </p:cNvPr>
          <p:cNvSpPr txBox="1">
            <a:spLocks noGrp="1"/>
          </p:cNvSpPr>
          <p:nvPr>
            <p:ph type="body" sz="quarter" idx="1"/>
          </p:nvPr>
        </p:nvSpPr>
        <p:spPr/>
        <p:txBody>
          <a:bodyPr>
            <a:spAutoFit/>
          </a:bodyPr>
          <a:lstStyle/>
          <a:p>
            <a:pPr eaLnBrk="1">
              <a:spcBef>
                <a:spcPct val="0"/>
              </a:spcBef>
            </a:pPr>
            <a:endParaRPr kumimoji="0">
              <a:latin typeface="HG-MinchoL-Sun" charset="0"/>
              <a:ea typeface="Simplified Arabic" panose="020B0604020202020204" pitchFamily="18" charset="-7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AA3C5452-EA96-4A85-9258-5A57598FE9A8}"/>
              </a:ext>
            </a:extLst>
          </p:cNvPr>
          <p:cNvSpPr>
            <a:spLocks noGrp="1" noRot="1" noChangeAspect="1" noChangeArrowheads="1" noTextEdit="1"/>
          </p:cNvSpPr>
          <p:nvPr>
            <p:ph type="sldImg"/>
          </p:nvPr>
        </p:nvSpPr>
        <p:spPr>
          <a:solidFill>
            <a:srgbClr val="FFFFFF"/>
          </a:solidFill>
          <a:ln>
            <a:solidFill>
              <a:srgbClr val="000000"/>
            </a:solidFill>
            <a:miter lim="800000"/>
            <a:headEnd/>
            <a:tailEnd/>
          </a:ln>
        </p:spPr>
      </p:sp>
      <p:sp>
        <p:nvSpPr>
          <p:cNvPr id="13315" name="Rectangle 2">
            <a:extLst>
              <a:ext uri="{FF2B5EF4-FFF2-40B4-BE49-F238E27FC236}">
                <a16:creationId xmlns:a16="http://schemas.microsoft.com/office/drawing/2014/main" id="{96C1A93D-9337-4AC7-A400-A48397200132}"/>
              </a:ext>
            </a:extLst>
          </p:cNvPr>
          <p:cNvSpPr txBox="1">
            <a:spLocks noGrp="1" noChangeArrowheads="1"/>
          </p:cNvSpPr>
          <p:nvPr>
            <p:ph type="body" idx="1"/>
          </p:nvPr>
        </p:nvSpPr>
        <p:spPr>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spcBef>
                <a:spcPct val="0"/>
              </a:spcBef>
            </a:pPr>
            <a:endParaRPr kumimoji="0">
              <a:latin typeface="HG-MinchoL-Sun" charset="0"/>
              <a:ea typeface="Simplified Arabic" panose="020B0604020202020204" pitchFamily="18" charset="-7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03910293-2C82-4733-8428-1EF993AB33F8}"/>
              </a:ext>
            </a:extLst>
          </p:cNvPr>
          <p:cNvSpPr>
            <a:spLocks noChangeArrowheads="1"/>
          </p:cNvSpPr>
          <p:nvPr/>
        </p:nvSpPr>
        <p:spPr bwMode="auto">
          <a:xfrm>
            <a:off x="1312863" y="1027113"/>
            <a:ext cx="4933950" cy="3700462"/>
          </a:xfrm>
          <a:prstGeom prst="rect">
            <a:avLst/>
          </a:prstGeom>
          <a:solidFill>
            <a:srgbClr val="4F81BD"/>
          </a:solidFill>
          <a:ln w="25560">
            <a:solidFill>
              <a:srgbClr val="385D8A"/>
            </a:solidFill>
            <a:miter lim="800000"/>
            <a:headEnd/>
            <a:tailEnd/>
          </a:ln>
        </p:spPr>
        <p:txBody>
          <a:bodyPr wrap="none" anchor="ct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endParaRPr lang="ja-JP" altLang="en-US" sz="1800">
              <a:latin typeface="Calibri" panose="020F0502020204030204" pitchFamily="34" charset="0"/>
            </a:endParaRPr>
          </a:p>
        </p:txBody>
      </p:sp>
      <p:sp>
        <p:nvSpPr>
          <p:cNvPr id="15363" name="Rectangle 2">
            <a:extLst>
              <a:ext uri="{FF2B5EF4-FFF2-40B4-BE49-F238E27FC236}">
                <a16:creationId xmlns:a16="http://schemas.microsoft.com/office/drawing/2014/main" id="{00DE18A0-1F5C-4056-B9A4-EFD03723BF3A}"/>
              </a:ext>
            </a:extLst>
          </p:cNvPr>
          <p:cNvSpPr txBox="1">
            <a:spLocks noGrp="1" noChangeArrowheads="1"/>
          </p:cNvSpPr>
          <p:nvPr>
            <p:ph type="body"/>
          </p:nvPr>
        </p:nvSpPr>
        <p:spPr>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atin typeface="HG-MinchoL-Sun" charset="0"/>
              <a:ea typeface="Simplified Arabic" panose="020B0604020202020204" pitchFamily="18" charset="-7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71019AC-E484-4F34-BB97-DE517A63172B}"/>
              </a:ext>
            </a:extLst>
          </p:cNvPr>
          <p:cNvSpPr/>
          <p:nvPr/>
        </p:nvSpPr>
        <p:spPr>
          <a:xfrm>
            <a:off x="1312863" y="1027113"/>
            <a:ext cx="4933950" cy="3700462"/>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17410" name="ノート プレースホルダ 2">
            <a:extLst>
              <a:ext uri="{FF2B5EF4-FFF2-40B4-BE49-F238E27FC236}">
                <a16:creationId xmlns:a16="http://schemas.microsoft.com/office/drawing/2014/main" id="{D3A86DAE-7099-42C7-82B4-C5AFB88FEC68}"/>
              </a:ext>
            </a:extLst>
          </p:cNvPr>
          <p:cNvSpPr txBox="1">
            <a:spLocks noGrp="1"/>
          </p:cNvSpPr>
          <p:nvPr>
            <p:ph type="body" sz="quarter" idx="1"/>
          </p:nvPr>
        </p:nvSpPr>
        <p:spPr/>
        <p:txBody>
          <a:bodyPr>
            <a:spAutoFit/>
          </a:bodyPr>
          <a:lstStyle/>
          <a:p>
            <a:pPr eaLnBrk="1">
              <a:spcBef>
                <a:spcPct val="0"/>
              </a:spcBef>
            </a:pPr>
            <a:endParaRPr kumimoji="0">
              <a:latin typeface="HG-MinchoL-Sun" charset="0"/>
              <a:ea typeface="Simplified Arabic" panose="020B0604020202020204" pitchFamily="18" charset="-7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55506" cy="7559675"/>
          </a:xfrm>
          <a:prstGeom prst="rect">
            <a:avLst/>
          </a:prstGeom>
        </p:spPr>
      </p:pic>
      <p:sp>
        <p:nvSpPr>
          <p:cNvPr id="2" name="Title 1"/>
          <p:cNvSpPr>
            <a:spLocks noGrp="1"/>
          </p:cNvSpPr>
          <p:nvPr>
            <p:ph type="ctrTitle"/>
          </p:nvPr>
        </p:nvSpPr>
        <p:spPr>
          <a:xfrm>
            <a:off x="3025039" y="2165240"/>
            <a:ext cx="6299540" cy="2669216"/>
          </a:xfrm>
        </p:spPr>
        <p:txBody>
          <a:bodyPr anchor="b">
            <a:normAutofit/>
          </a:bodyPr>
          <a:lstStyle>
            <a:lvl1pPr algn="r">
              <a:defRPr sz="485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025039" y="4834459"/>
            <a:ext cx="6299540" cy="1549267"/>
          </a:xfrm>
        </p:spPr>
        <p:txBody>
          <a:bodyPr anchor="t">
            <a:normAutofit/>
          </a:bodyPr>
          <a:lstStyle>
            <a:lvl1pPr marL="0" indent="0" algn="r">
              <a:buNone/>
              <a:defRPr sz="1984" cap="all">
                <a:solidFill>
                  <a:schemeClr val="tx1"/>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443954" y="6471223"/>
            <a:ext cx="1336337" cy="416482"/>
          </a:xfrm>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a:xfrm>
            <a:off x="3025040" y="6471223"/>
            <a:ext cx="4334908" cy="416482"/>
          </a:xfrm>
        </p:spPr>
        <p:txBody>
          <a:bodyPr/>
          <a:lstStyle/>
          <a:p>
            <a:endParaRPr lang="en-US" dirty="0"/>
          </a:p>
        </p:txBody>
      </p:sp>
      <p:sp>
        <p:nvSpPr>
          <p:cNvPr id="6" name="Slide Number Placeholder 5"/>
          <p:cNvSpPr>
            <a:spLocks noGrp="1"/>
          </p:cNvSpPr>
          <p:nvPr>
            <p:ph type="sldNum" sz="quarter" idx="12"/>
          </p:nvPr>
        </p:nvSpPr>
        <p:spPr>
          <a:xfrm>
            <a:off x="8864297" y="6471223"/>
            <a:ext cx="460282" cy="41648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060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a:xfrm>
            <a:off x="504032" y="5217107"/>
            <a:ext cx="8568531" cy="624724"/>
          </a:xfrm>
        </p:spPr>
        <p:txBody>
          <a:bodyPr anchor="b">
            <a:normAutofit/>
          </a:bodyPr>
          <a:lstStyle>
            <a:lvl1pPr algn="l">
              <a:defRPr sz="2205"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08063" y="1027481"/>
            <a:ext cx="7560469" cy="348880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764"/>
            </a:lvl1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504032" y="5841831"/>
            <a:ext cx="8568531" cy="544226"/>
          </a:xfrm>
        </p:spPr>
        <p:txBody>
          <a:bodyPr>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999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a:xfrm>
            <a:off x="504035" y="671974"/>
            <a:ext cx="8568530" cy="3443851"/>
          </a:xfrm>
        </p:spPr>
        <p:txBody>
          <a:bodyPr anchor="ctr">
            <a:normAutofit/>
          </a:bodyPr>
          <a:lstStyle>
            <a:lvl1pPr algn="l">
              <a:defRPr sz="3527"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04034" y="4787794"/>
            <a:ext cx="8568530" cy="1595931"/>
          </a:xfrm>
        </p:spPr>
        <p:txBody>
          <a:bodyPr anchor="ctr">
            <a:normAutofit/>
          </a:bodyPr>
          <a:lstStyle>
            <a:lvl1pPr marL="0" indent="0" algn="l">
              <a:buNone/>
              <a:defRPr sz="2205">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9647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14" name="TextBox 13"/>
          <p:cNvSpPr txBox="1"/>
          <p:nvPr/>
        </p:nvSpPr>
        <p:spPr>
          <a:xfrm>
            <a:off x="465002" y="791588"/>
            <a:ext cx="504162"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15" name="TextBox 14"/>
          <p:cNvSpPr txBox="1"/>
          <p:nvPr/>
        </p:nvSpPr>
        <p:spPr>
          <a:xfrm>
            <a:off x="8528183" y="3033208"/>
            <a:ext cx="504162"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18" dirty="0">
                <a:solidFill>
                  <a:schemeClr val="tx1"/>
                </a:solidFill>
                <a:effectLst/>
              </a:rPr>
              <a:t>”</a:t>
            </a:r>
          </a:p>
        </p:txBody>
      </p:sp>
      <p:sp>
        <p:nvSpPr>
          <p:cNvPr id="2" name="Title 1"/>
          <p:cNvSpPr>
            <a:spLocks noGrp="1"/>
          </p:cNvSpPr>
          <p:nvPr>
            <p:ph type="title"/>
          </p:nvPr>
        </p:nvSpPr>
        <p:spPr>
          <a:xfrm>
            <a:off x="969164" y="671974"/>
            <a:ext cx="7817662" cy="3023869"/>
          </a:xfrm>
        </p:spPr>
        <p:txBody>
          <a:bodyPr anchor="ctr">
            <a:normAutofit/>
          </a:bodyPr>
          <a:lstStyle>
            <a:lvl1pPr algn="l">
              <a:defRPr sz="3527"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89942" y="3695841"/>
            <a:ext cx="7580459" cy="419982"/>
          </a:xfrm>
        </p:spPr>
        <p:txBody>
          <a:bodyPr anchor="ctr">
            <a:normAutofit/>
          </a:bodyPr>
          <a:lstStyle>
            <a:lvl1pPr marL="0" indent="0">
              <a:buFontTx/>
              <a:buNone/>
              <a:defRPr sz="1764"/>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509616" y="4787794"/>
            <a:ext cx="8568531" cy="1595931"/>
          </a:xfrm>
        </p:spPr>
        <p:txBody>
          <a:bodyPr anchor="ctr">
            <a:normAutofit/>
          </a:bodyPr>
          <a:lstStyle>
            <a:lvl1pPr marL="0" indent="0" algn="l">
              <a:buNone/>
              <a:defRPr sz="2205">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411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a:xfrm>
            <a:off x="504033" y="3628432"/>
            <a:ext cx="8568532" cy="1619080"/>
          </a:xfrm>
        </p:spPr>
        <p:txBody>
          <a:bodyPr anchor="b">
            <a:normAutofit/>
          </a:bodyPr>
          <a:lstStyle>
            <a:lvl1pPr algn="l">
              <a:defRPr sz="3086"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04031" y="5247512"/>
            <a:ext cx="8568533" cy="948432"/>
          </a:xfrm>
        </p:spPr>
        <p:txBody>
          <a:bodyPr anchor="t">
            <a:normAutofit/>
          </a:bodyPr>
          <a:lstStyle>
            <a:lvl1pPr marL="0" indent="0" algn="l">
              <a:buNone/>
              <a:defRPr sz="1984">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125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11" name="TextBox 10"/>
          <p:cNvSpPr txBox="1"/>
          <p:nvPr/>
        </p:nvSpPr>
        <p:spPr>
          <a:xfrm>
            <a:off x="465002" y="791588"/>
            <a:ext cx="504162"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16" name="TextBox 15"/>
          <p:cNvSpPr txBox="1"/>
          <p:nvPr/>
        </p:nvSpPr>
        <p:spPr>
          <a:xfrm>
            <a:off x="8528183" y="3033208"/>
            <a:ext cx="504162"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18" dirty="0">
                <a:solidFill>
                  <a:schemeClr val="tx1"/>
                </a:solidFill>
                <a:effectLst/>
              </a:rPr>
              <a:t>”</a:t>
            </a:r>
          </a:p>
        </p:txBody>
      </p:sp>
      <p:sp>
        <p:nvSpPr>
          <p:cNvPr id="2" name="Title 1"/>
          <p:cNvSpPr>
            <a:spLocks noGrp="1"/>
          </p:cNvSpPr>
          <p:nvPr>
            <p:ph type="title"/>
          </p:nvPr>
        </p:nvSpPr>
        <p:spPr>
          <a:xfrm>
            <a:off x="969164" y="671974"/>
            <a:ext cx="7817662" cy="3023869"/>
          </a:xfrm>
        </p:spPr>
        <p:txBody>
          <a:bodyPr anchor="ctr">
            <a:normAutofit/>
          </a:bodyPr>
          <a:lstStyle>
            <a:lvl1pPr algn="l">
              <a:defRPr sz="3527"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504032" y="4283816"/>
            <a:ext cx="8568532" cy="979958"/>
          </a:xfrm>
        </p:spPr>
        <p:txBody>
          <a:bodyPr vert="horz" lIns="91440" tIns="45720" rIns="91440" bIns="45720" rtlCol="0" anchor="b">
            <a:normAutofit/>
          </a:bodyPr>
          <a:lstStyle>
            <a:lvl1pPr>
              <a:buNone/>
              <a:defRPr lang="en-US" sz="2205"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504032" y="5263774"/>
            <a:ext cx="8568532" cy="1119952"/>
          </a:xfrm>
        </p:spPr>
        <p:txBody>
          <a:bodyPr anchor="t">
            <a:normAutofit/>
          </a:bodyPr>
          <a:lstStyle>
            <a:lvl1pPr marL="0" indent="0" algn="l">
              <a:buNone/>
              <a:defRPr sz="1764">
                <a:solidFill>
                  <a:schemeClr val="tx1"/>
                </a:solidFill>
              </a:defRPr>
            </a:lvl1pPr>
            <a:lvl2pPr marL="503972" indent="0">
              <a:buNone/>
              <a:defRPr sz="176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7726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a:xfrm>
            <a:off x="512014" y="671974"/>
            <a:ext cx="8568532" cy="3023869"/>
          </a:xfrm>
        </p:spPr>
        <p:txBody>
          <a:bodyPr vert="horz" lIns="91440" tIns="45720" rIns="91440" bIns="45720" rtlCol="0" anchor="ctr">
            <a:normAutofit/>
          </a:bodyPr>
          <a:lstStyle>
            <a:lvl1pPr>
              <a:defRPr lang="en-US" sz="3086"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512014" y="3863834"/>
            <a:ext cx="8568532" cy="923960"/>
          </a:xfrm>
        </p:spPr>
        <p:txBody>
          <a:bodyPr vert="horz" lIns="91440" tIns="45720" rIns="91440" bIns="45720" rtlCol="0" anchor="b">
            <a:normAutofit/>
          </a:bodyPr>
          <a:lstStyle>
            <a:lvl1pPr>
              <a:buNone/>
              <a:defRPr lang="en-US" sz="2205"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512012" y="4787794"/>
            <a:ext cx="8568532" cy="1595931"/>
          </a:xfrm>
        </p:spPr>
        <p:txBody>
          <a:bodyPr anchor="t">
            <a:normAutofit/>
          </a:bodyPr>
          <a:lstStyle>
            <a:lvl1pPr marL="0" indent="0" algn="l">
              <a:buNone/>
              <a:defRPr sz="1764">
                <a:solidFill>
                  <a:schemeClr val="tx1"/>
                </a:solidFill>
              </a:defRPr>
            </a:lvl1pPr>
            <a:lvl2pPr marL="503972" indent="0">
              <a:buNone/>
              <a:defRPr sz="176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583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8" name="Title 1"/>
          <p:cNvSpPr>
            <a:spLocks noGrp="1"/>
          </p:cNvSpPr>
          <p:nvPr>
            <p:ph type="title"/>
          </p:nvPr>
        </p:nvSpPr>
        <p:spPr>
          <a:xfrm>
            <a:off x="504031" y="671973"/>
            <a:ext cx="8568531" cy="1605265"/>
          </a:xfrm>
        </p:spPr>
        <p:txBody>
          <a:bodyPr>
            <a:normAutofit/>
          </a:bodyPr>
          <a:lstStyle>
            <a:lvl1pPr>
              <a:defRPr sz="3086"/>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851082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Vertical Title 1"/>
          <p:cNvSpPr>
            <a:spLocks noGrp="1"/>
          </p:cNvSpPr>
          <p:nvPr>
            <p:ph type="title" orient="vert"/>
          </p:nvPr>
        </p:nvSpPr>
        <p:spPr>
          <a:xfrm>
            <a:off x="7224204" y="671971"/>
            <a:ext cx="1848358" cy="5711756"/>
          </a:xfrm>
        </p:spPr>
        <p:txBody>
          <a:bodyPr vert="eaVert">
            <a:normAutofit/>
          </a:bodyPr>
          <a:lstStyle>
            <a:lvl1pPr>
              <a:defRPr sz="3086"/>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04031" y="671971"/>
            <a:ext cx="6603762" cy="571175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223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p:txBody>
          <a:bodyPr>
            <a:normAutofit/>
          </a:bodyPr>
          <a:lstStyle>
            <a:lvl1pPr>
              <a:defRPr sz="3086"/>
            </a:lvl1p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42018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a:xfrm>
            <a:off x="504034" y="3647098"/>
            <a:ext cx="8568531" cy="1619080"/>
          </a:xfrm>
        </p:spPr>
        <p:txBody>
          <a:bodyPr anchor="b">
            <a:normAutofit/>
          </a:bodyPr>
          <a:lstStyle>
            <a:lvl1pPr algn="l">
              <a:defRPr sz="3527"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04032" y="5266178"/>
            <a:ext cx="8568531" cy="948432"/>
          </a:xfrm>
        </p:spPr>
        <p:txBody>
          <a:bodyPr anchor="t">
            <a:normAutofit/>
          </a:bodyPr>
          <a:lstStyle>
            <a:lvl1pPr marL="0" indent="0" algn="l">
              <a:buNone/>
              <a:defRPr sz="1984" cap="all">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54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04032" y="2361234"/>
            <a:ext cx="4203621" cy="402249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868943" y="2361234"/>
            <a:ext cx="4203621" cy="402249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31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p:txBody>
          <a:bodyPr>
            <a:normAutofit/>
          </a:bodyPr>
          <a:lstStyle>
            <a:lvl1pPr>
              <a:defRPr sz="3527"/>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636" y="2445229"/>
            <a:ext cx="3903269"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a:t>
            </a:r>
          </a:p>
        </p:txBody>
      </p:sp>
      <p:sp>
        <p:nvSpPr>
          <p:cNvPr id="4" name="Content Placeholder 3"/>
          <p:cNvSpPr>
            <a:spLocks noGrp="1"/>
          </p:cNvSpPr>
          <p:nvPr>
            <p:ph sz="half" idx="2"/>
          </p:nvPr>
        </p:nvSpPr>
        <p:spPr>
          <a:xfrm>
            <a:off x="504031" y="3163865"/>
            <a:ext cx="4203621" cy="321985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193683" y="2445229"/>
            <a:ext cx="3878880"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a:t>
            </a:r>
          </a:p>
        </p:txBody>
      </p:sp>
      <p:sp>
        <p:nvSpPr>
          <p:cNvPr id="6" name="Content Placeholder 5"/>
          <p:cNvSpPr>
            <a:spLocks noGrp="1"/>
          </p:cNvSpPr>
          <p:nvPr>
            <p:ph sz="quarter" idx="4"/>
          </p:nvPr>
        </p:nvSpPr>
        <p:spPr>
          <a:xfrm>
            <a:off x="4868942" y="3163865"/>
            <a:ext cx="4203621" cy="321985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88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a:xfrm>
            <a:off x="504032" y="671973"/>
            <a:ext cx="8568531" cy="1605265"/>
          </a:xfrm>
        </p:spPr>
        <p:txBody>
          <a:bodyPr>
            <a:normAutofit/>
          </a:bodyPr>
          <a:lstStyle>
            <a:lvl1pPr>
              <a:defRPr sz="3527"/>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75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9725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a:xfrm>
            <a:off x="509012" y="1717261"/>
            <a:ext cx="3156159" cy="1586597"/>
          </a:xfrm>
        </p:spPr>
        <p:txBody>
          <a:bodyPr anchor="b">
            <a:normAutofit/>
          </a:bodyPr>
          <a:lstStyle>
            <a:lvl1pPr algn="l">
              <a:defRPr sz="2646" b="0"/>
            </a:lvl1pPr>
          </a:lstStyle>
          <a:p>
            <a:r>
              <a:rPr lang="ja-JP" altLang="en-US"/>
              <a:t>マスター タイトルの書式設定</a:t>
            </a:r>
            <a:endParaRPr lang="en-US" dirty="0"/>
          </a:p>
        </p:txBody>
      </p:sp>
      <p:sp>
        <p:nvSpPr>
          <p:cNvPr id="3" name="Content Placeholder 2"/>
          <p:cNvSpPr>
            <a:spLocks noGrp="1"/>
          </p:cNvSpPr>
          <p:nvPr>
            <p:ph idx="1"/>
          </p:nvPr>
        </p:nvSpPr>
        <p:spPr>
          <a:xfrm>
            <a:off x="3975524" y="671972"/>
            <a:ext cx="5102021" cy="5711754"/>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09012" y="3303859"/>
            <a:ext cx="3156159" cy="2034581"/>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DDF080-5E8C-48AD-84E5-6C08B304C14E}" type="datetimeFigureOut">
              <a:rPr lang="en-US" smtClean="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4384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 y="0"/>
            <a:ext cx="10052623" cy="7559675"/>
          </a:xfrm>
          <a:prstGeom prst="rect">
            <a:avLst/>
          </a:prstGeom>
        </p:spPr>
      </p:pic>
      <p:sp>
        <p:nvSpPr>
          <p:cNvPr id="2" name="Title 1"/>
          <p:cNvSpPr>
            <a:spLocks noGrp="1"/>
          </p:cNvSpPr>
          <p:nvPr>
            <p:ph type="title"/>
          </p:nvPr>
        </p:nvSpPr>
        <p:spPr>
          <a:xfrm>
            <a:off x="509464" y="1913257"/>
            <a:ext cx="4516883" cy="1511935"/>
          </a:xfrm>
        </p:spPr>
        <p:txBody>
          <a:bodyPr anchor="b">
            <a:normAutofit/>
          </a:bodyPr>
          <a:lstStyle>
            <a:lvl1pPr algn="l">
              <a:defRPr sz="2646"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44344" y="1007957"/>
            <a:ext cx="3528219" cy="5039783"/>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764" dirty="0"/>
            </a:lvl1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509464" y="3425192"/>
            <a:ext cx="4516883" cy="2015913"/>
          </a:xfrm>
        </p:spPr>
        <p:txBody>
          <a:bodyPr anchor="t">
            <a:normAutofit/>
          </a:bodyPr>
          <a:lstStyle>
            <a:lvl1pPr marL="0" indent="0">
              <a:buNone/>
              <a:defRPr sz="176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06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671973"/>
            <a:ext cx="8568531" cy="1605265"/>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04031" y="2361234"/>
            <a:ext cx="8568531" cy="402249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191940" y="6471223"/>
            <a:ext cx="1336337" cy="416482"/>
          </a:xfrm>
          <a:prstGeom prst="rect">
            <a:avLst/>
          </a:prstGeom>
        </p:spPr>
        <p:txBody>
          <a:bodyPr vert="horz" lIns="91440" tIns="45720" rIns="91440" bIns="45720" rtlCol="0" anchor="ctr"/>
          <a:lstStyle>
            <a:lvl1pPr algn="r">
              <a:defRPr sz="1102" b="0" i="0">
                <a:solidFill>
                  <a:schemeClr val="tx1"/>
                </a:solidFill>
                <a:effectLst/>
                <a:latin typeface="+mn-lt"/>
              </a:defRPr>
            </a:lvl1p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3"/>
          </p:nvPr>
        </p:nvSpPr>
        <p:spPr>
          <a:xfrm>
            <a:off x="504032" y="6471223"/>
            <a:ext cx="6603902" cy="416482"/>
          </a:xfrm>
          <a:prstGeom prst="rect">
            <a:avLst/>
          </a:prstGeom>
        </p:spPr>
        <p:txBody>
          <a:bodyPr vert="horz" lIns="91440" tIns="45720" rIns="91440" bIns="45720" rtlCol="0" anchor="ctr"/>
          <a:lstStyle>
            <a:lvl1pPr algn="l">
              <a:defRPr sz="1102"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612281" y="6471223"/>
            <a:ext cx="460282" cy="416482"/>
          </a:xfrm>
          <a:prstGeom prst="rect">
            <a:avLst/>
          </a:prstGeom>
        </p:spPr>
        <p:txBody>
          <a:bodyPr vert="horz" lIns="91440" tIns="45720" rIns="91440" bIns="45720" rtlCol="0" anchor="ctr"/>
          <a:lstStyle>
            <a:lvl1pPr algn="r">
              <a:defRPr sz="1102"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84154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503972" rtl="0" eaLnBrk="1" latinLnBrk="0" hangingPunct="1">
        <a:spcBef>
          <a:spcPct val="0"/>
        </a:spcBef>
        <a:buNone/>
        <a:defRPr kumimoji="1" sz="3527"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14982" indent="-314982" algn="l" defTabSz="503972" rtl="0" eaLnBrk="1" latinLnBrk="0" hangingPunct="1">
        <a:spcBef>
          <a:spcPts val="0"/>
        </a:spcBef>
        <a:spcAft>
          <a:spcPts val="1102"/>
        </a:spcAft>
        <a:buClr>
          <a:schemeClr val="tx1"/>
        </a:buClr>
        <a:buSzPct val="100000"/>
        <a:buFont typeface="Arial"/>
        <a:buChar char="•"/>
        <a:defRPr kumimoji="1" sz="1984" kern="1200" cap="none">
          <a:solidFill>
            <a:schemeClr val="tx1"/>
          </a:solidFill>
          <a:effectLst/>
          <a:latin typeface="+mn-lt"/>
          <a:ea typeface="+mn-ea"/>
          <a:cs typeface="+mn-cs"/>
        </a:defRPr>
      </a:lvl1pPr>
      <a:lvl2pPr marL="818954" indent="-314982" algn="l" defTabSz="503972" rtl="0" eaLnBrk="1" latinLnBrk="0" hangingPunct="1">
        <a:spcBef>
          <a:spcPts val="0"/>
        </a:spcBef>
        <a:spcAft>
          <a:spcPts val="1102"/>
        </a:spcAft>
        <a:buClr>
          <a:schemeClr val="tx1"/>
        </a:buClr>
        <a:buSzPct val="100000"/>
        <a:buFont typeface="Arial"/>
        <a:buChar char="•"/>
        <a:defRPr kumimoji="1" sz="1764" kern="1200" cap="none">
          <a:solidFill>
            <a:schemeClr val="tx1"/>
          </a:solidFill>
          <a:effectLst/>
          <a:latin typeface="+mn-lt"/>
          <a:ea typeface="+mn-ea"/>
          <a:cs typeface="+mn-cs"/>
        </a:defRPr>
      </a:lvl2pPr>
      <a:lvl3pPr marL="1322925" indent="-314982" algn="l" defTabSz="503972" rtl="0" eaLnBrk="1" latinLnBrk="0" hangingPunct="1">
        <a:spcBef>
          <a:spcPts val="0"/>
        </a:spcBef>
        <a:spcAft>
          <a:spcPts val="1102"/>
        </a:spcAft>
        <a:buClr>
          <a:schemeClr val="tx1"/>
        </a:buClr>
        <a:buSzPct val="100000"/>
        <a:buFont typeface="Arial"/>
        <a:buChar char="•"/>
        <a:defRPr kumimoji="1" sz="1543" kern="1200" cap="none">
          <a:solidFill>
            <a:schemeClr val="tx1"/>
          </a:solidFill>
          <a:effectLst/>
          <a:latin typeface="+mn-lt"/>
          <a:ea typeface="+mn-ea"/>
          <a:cs typeface="+mn-cs"/>
        </a:defRPr>
      </a:lvl3pPr>
      <a:lvl4pPr marL="1700904" indent="-188989" algn="l" defTabSz="503972" rtl="0" eaLnBrk="1" latinLnBrk="0" hangingPunct="1">
        <a:spcBef>
          <a:spcPts val="0"/>
        </a:spcBef>
        <a:spcAft>
          <a:spcPts val="1102"/>
        </a:spcAft>
        <a:buClr>
          <a:schemeClr val="tx1"/>
        </a:buClr>
        <a:buSzPct val="100000"/>
        <a:buFont typeface="Arial"/>
        <a:buChar char="•"/>
        <a:defRPr kumimoji="1" sz="1323" kern="1200" cap="none">
          <a:solidFill>
            <a:schemeClr val="tx1"/>
          </a:solidFill>
          <a:effectLst/>
          <a:latin typeface="+mn-lt"/>
          <a:ea typeface="+mn-ea"/>
          <a:cs typeface="+mn-cs"/>
        </a:defRPr>
      </a:lvl4pPr>
      <a:lvl5pPr marL="2204876" indent="-188989" algn="l" defTabSz="503972" rtl="0" eaLnBrk="1" latinLnBrk="0" hangingPunct="1">
        <a:spcBef>
          <a:spcPts val="0"/>
        </a:spcBef>
        <a:spcAft>
          <a:spcPts val="1102"/>
        </a:spcAft>
        <a:buClr>
          <a:schemeClr val="tx1"/>
        </a:buClr>
        <a:buSzPct val="100000"/>
        <a:buFont typeface="Arial"/>
        <a:buChar char="•"/>
        <a:defRPr kumimoji="1" sz="1323" kern="1200" cap="none">
          <a:solidFill>
            <a:schemeClr val="tx1"/>
          </a:solidFill>
          <a:effectLst/>
          <a:latin typeface="+mn-lt"/>
          <a:ea typeface="+mn-ea"/>
          <a:cs typeface="+mn-cs"/>
        </a:defRPr>
      </a:lvl5pPr>
      <a:lvl6pPr marL="2771844" indent="-251986" algn="l" defTabSz="503972" rtl="0" eaLnBrk="1" latinLnBrk="0" hangingPunct="1">
        <a:spcBef>
          <a:spcPts val="0"/>
        </a:spcBef>
        <a:spcAft>
          <a:spcPts val="1102"/>
        </a:spcAft>
        <a:buClr>
          <a:schemeClr val="tx1"/>
        </a:buClr>
        <a:buSzPct val="100000"/>
        <a:buFont typeface="Arial"/>
        <a:buChar char="•"/>
        <a:defRPr kumimoji="1" sz="1323" kern="1200" cap="none">
          <a:solidFill>
            <a:schemeClr val="tx1"/>
          </a:solidFill>
          <a:effectLst/>
          <a:latin typeface="+mn-lt"/>
          <a:ea typeface="+mn-ea"/>
          <a:cs typeface="+mn-cs"/>
        </a:defRPr>
      </a:lvl6pPr>
      <a:lvl7pPr marL="3275815" indent="-251986" algn="l" defTabSz="503972" rtl="0" eaLnBrk="1" latinLnBrk="0" hangingPunct="1">
        <a:spcBef>
          <a:spcPts val="0"/>
        </a:spcBef>
        <a:spcAft>
          <a:spcPts val="1102"/>
        </a:spcAft>
        <a:buClr>
          <a:schemeClr val="tx1"/>
        </a:buClr>
        <a:buSzPct val="100000"/>
        <a:buFont typeface="Arial"/>
        <a:buChar char="•"/>
        <a:defRPr kumimoji="1" sz="1323" kern="1200" cap="none">
          <a:solidFill>
            <a:schemeClr val="tx1"/>
          </a:solidFill>
          <a:effectLst/>
          <a:latin typeface="+mn-lt"/>
          <a:ea typeface="+mn-ea"/>
          <a:cs typeface="+mn-cs"/>
        </a:defRPr>
      </a:lvl7pPr>
      <a:lvl8pPr marL="3779787" indent="-251986" algn="l" defTabSz="503972" rtl="0" eaLnBrk="1" latinLnBrk="0" hangingPunct="1">
        <a:spcBef>
          <a:spcPts val="0"/>
        </a:spcBef>
        <a:spcAft>
          <a:spcPts val="1102"/>
        </a:spcAft>
        <a:buClr>
          <a:schemeClr val="tx1"/>
        </a:buClr>
        <a:buSzPct val="100000"/>
        <a:buFont typeface="Arial"/>
        <a:buChar char="•"/>
        <a:defRPr kumimoji="1" sz="1323" kern="1200" cap="none">
          <a:solidFill>
            <a:schemeClr val="tx1"/>
          </a:solidFill>
          <a:effectLst/>
          <a:latin typeface="+mn-lt"/>
          <a:ea typeface="+mn-ea"/>
          <a:cs typeface="+mn-cs"/>
        </a:defRPr>
      </a:lvl8pPr>
      <a:lvl9pPr marL="4283758" indent="-251986" algn="l" defTabSz="503972" rtl="0" eaLnBrk="1" latinLnBrk="0" hangingPunct="1">
        <a:spcBef>
          <a:spcPts val="0"/>
        </a:spcBef>
        <a:spcAft>
          <a:spcPts val="1102"/>
        </a:spcAft>
        <a:buClr>
          <a:schemeClr val="tx1"/>
        </a:buClr>
        <a:buSzPct val="100000"/>
        <a:buFont typeface="Arial"/>
        <a:buChar char="•"/>
        <a:defRPr kumimoji="1" sz="1323" kern="1200" cap="none">
          <a:solidFill>
            <a:schemeClr val="tx1"/>
          </a:solidFill>
          <a:effectLst/>
          <a:latin typeface="+mn-lt"/>
          <a:ea typeface="+mn-ea"/>
          <a:cs typeface="+mn-cs"/>
        </a:defRPr>
      </a:lvl9pPr>
    </p:bodyStyle>
    <p:otherStyle>
      <a:defPPr>
        <a:defRPr lang="en-US"/>
      </a:defPPr>
      <a:lvl1pPr marL="0" algn="l" defTabSz="503972" rtl="0" eaLnBrk="1" latinLnBrk="0" hangingPunct="1">
        <a:defRPr kumimoji="1" sz="1984" kern="1200">
          <a:solidFill>
            <a:schemeClr val="tx1"/>
          </a:solidFill>
          <a:latin typeface="+mn-lt"/>
          <a:ea typeface="+mn-ea"/>
          <a:cs typeface="+mn-cs"/>
        </a:defRPr>
      </a:lvl1pPr>
      <a:lvl2pPr marL="503972" algn="l" defTabSz="503972" rtl="0" eaLnBrk="1" latinLnBrk="0" hangingPunct="1">
        <a:defRPr kumimoji="1" sz="1984" kern="1200">
          <a:solidFill>
            <a:schemeClr val="tx1"/>
          </a:solidFill>
          <a:latin typeface="+mn-lt"/>
          <a:ea typeface="+mn-ea"/>
          <a:cs typeface="+mn-cs"/>
        </a:defRPr>
      </a:lvl2pPr>
      <a:lvl3pPr marL="1007943" algn="l" defTabSz="503972" rtl="0" eaLnBrk="1" latinLnBrk="0" hangingPunct="1">
        <a:defRPr kumimoji="1" sz="1984" kern="1200">
          <a:solidFill>
            <a:schemeClr val="tx1"/>
          </a:solidFill>
          <a:latin typeface="+mn-lt"/>
          <a:ea typeface="+mn-ea"/>
          <a:cs typeface="+mn-cs"/>
        </a:defRPr>
      </a:lvl3pPr>
      <a:lvl4pPr marL="1511915" algn="l" defTabSz="503972" rtl="0" eaLnBrk="1" latinLnBrk="0" hangingPunct="1">
        <a:defRPr kumimoji="1" sz="1984" kern="1200">
          <a:solidFill>
            <a:schemeClr val="tx1"/>
          </a:solidFill>
          <a:latin typeface="+mn-lt"/>
          <a:ea typeface="+mn-ea"/>
          <a:cs typeface="+mn-cs"/>
        </a:defRPr>
      </a:lvl4pPr>
      <a:lvl5pPr marL="2015886" algn="l" defTabSz="503972" rtl="0" eaLnBrk="1" latinLnBrk="0" hangingPunct="1">
        <a:defRPr kumimoji="1" sz="1984" kern="1200">
          <a:solidFill>
            <a:schemeClr val="tx1"/>
          </a:solidFill>
          <a:latin typeface="+mn-lt"/>
          <a:ea typeface="+mn-ea"/>
          <a:cs typeface="+mn-cs"/>
        </a:defRPr>
      </a:lvl5pPr>
      <a:lvl6pPr marL="2519858" algn="l" defTabSz="503972" rtl="0" eaLnBrk="1" latinLnBrk="0" hangingPunct="1">
        <a:defRPr kumimoji="1" sz="1984" kern="1200">
          <a:solidFill>
            <a:schemeClr val="tx1"/>
          </a:solidFill>
          <a:latin typeface="+mn-lt"/>
          <a:ea typeface="+mn-ea"/>
          <a:cs typeface="+mn-cs"/>
        </a:defRPr>
      </a:lvl6pPr>
      <a:lvl7pPr marL="3023829" algn="l" defTabSz="503972" rtl="0" eaLnBrk="1" latinLnBrk="0" hangingPunct="1">
        <a:defRPr kumimoji="1" sz="1984" kern="1200">
          <a:solidFill>
            <a:schemeClr val="tx1"/>
          </a:solidFill>
          <a:latin typeface="+mn-lt"/>
          <a:ea typeface="+mn-ea"/>
          <a:cs typeface="+mn-cs"/>
        </a:defRPr>
      </a:lvl7pPr>
      <a:lvl8pPr marL="3527801" algn="l" defTabSz="503972" rtl="0" eaLnBrk="1" latinLnBrk="0" hangingPunct="1">
        <a:defRPr kumimoji="1" sz="1984" kern="1200">
          <a:solidFill>
            <a:schemeClr val="tx1"/>
          </a:solidFill>
          <a:latin typeface="+mn-lt"/>
          <a:ea typeface="+mn-ea"/>
          <a:cs typeface="+mn-cs"/>
        </a:defRPr>
      </a:lvl8pPr>
      <a:lvl9pPr marL="4031772" algn="l" defTabSz="503972"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タイトル 1">
            <a:extLst>
              <a:ext uri="{FF2B5EF4-FFF2-40B4-BE49-F238E27FC236}">
                <a16:creationId xmlns:a16="http://schemas.microsoft.com/office/drawing/2014/main" id="{6BC186DB-FF83-4D96-945C-5EFA6018963F}"/>
              </a:ext>
            </a:extLst>
          </p:cNvPr>
          <p:cNvSpPr txBox="1">
            <a:spLocks noGrp="1"/>
          </p:cNvSpPr>
          <p:nvPr>
            <p:ph type="title" idx="4294967295"/>
          </p:nvPr>
        </p:nvSpPr>
        <p:spPr>
          <a:xfrm>
            <a:off x="1473200" y="1394570"/>
            <a:ext cx="8607425" cy="2308324"/>
          </a:xfrm>
        </p:spPr>
        <p:txBody>
          <a:bodyPr>
            <a:spAutoFit/>
          </a:bodyPr>
          <a:lstStyle/>
          <a:p>
            <a:pPr eaLnBrk="1">
              <a:buClr>
                <a:srgbClr val="000000"/>
              </a:buClr>
              <a:buSzPct val="45000"/>
              <a:buFont typeface="StarSymbol" charset="0"/>
              <a:buNone/>
            </a:pPr>
            <a:r>
              <a:rPr lang="ja-JP" altLang="en-US" sz="4800" dirty="0">
                <a:solidFill>
                  <a:srgbClr val="FFFF00"/>
                </a:solidFill>
                <a:latin typeface="+mj-ea"/>
              </a:rPr>
              <a:t>対戦記録保持</a:t>
            </a:r>
            <a:r>
              <a:rPr sz="4800" dirty="0" err="1">
                <a:solidFill>
                  <a:srgbClr val="FFFF00"/>
                </a:solidFill>
                <a:latin typeface="+mj-ea"/>
              </a:rPr>
              <a:t>機能</a:t>
            </a:r>
            <a:r>
              <a:rPr lang="ja-JP" altLang="en-US" sz="4800" dirty="0">
                <a:solidFill>
                  <a:srgbClr val="FFFF00"/>
                </a:solidFill>
                <a:latin typeface="+mj-ea"/>
              </a:rPr>
              <a:t>付</a:t>
            </a:r>
            <a:br>
              <a:rPr lang="en-US" altLang="ja-JP" sz="4800" dirty="0">
                <a:solidFill>
                  <a:srgbClr val="FFFF00"/>
                </a:solidFill>
                <a:latin typeface="+mj-ea"/>
              </a:rPr>
            </a:br>
            <a:r>
              <a:rPr sz="4800" dirty="0" err="1">
                <a:latin typeface="+mj-ea"/>
              </a:rPr>
              <a:t>ネットワーク対戦型</a:t>
            </a:r>
            <a:br>
              <a:rPr sz="4800" dirty="0">
                <a:latin typeface="+mj-ea"/>
              </a:rPr>
            </a:br>
            <a:r>
              <a:rPr sz="4800" dirty="0">
                <a:latin typeface="+mj-ea"/>
              </a:rPr>
              <a:t>オセロゲームシステム</a:t>
            </a:r>
          </a:p>
        </p:txBody>
      </p:sp>
      <p:sp>
        <p:nvSpPr>
          <p:cNvPr id="4098" name="サブタイトル 2">
            <a:extLst>
              <a:ext uri="{FF2B5EF4-FFF2-40B4-BE49-F238E27FC236}">
                <a16:creationId xmlns:a16="http://schemas.microsoft.com/office/drawing/2014/main" id="{DDD15288-C2C0-4D49-BF2A-C7998D4C7C66}"/>
              </a:ext>
            </a:extLst>
          </p:cNvPr>
          <p:cNvSpPr txBox="1">
            <a:spLocks noGrp="1"/>
          </p:cNvSpPr>
          <p:nvPr>
            <p:ph type="subTitle" idx="4294967295"/>
          </p:nvPr>
        </p:nvSpPr>
        <p:spPr>
          <a:xfrm>
            <a:off x="1603375" y="4340225"/>
            <a:ext cx="8477250" cy="3455988"/>
          </a:xfrm>
        </p:spPr>
        <p:txBody>
          <a:bodyPr anchor="ctr">
            <a:normAutofit fontScale="92500" lnSpcReduction="20000"/>
          </a:bodyPr>
          <a:lstStyle/>
          <a:p>
            <a:pPr marL="0" indent="0" algn="ctr" eaLnBrk="1">
              <a:buClr>
                <a:srgbClr val="000000"/>
              </a:buClr>
              <a:buSzPct val="45000"/>
              <a:buFont typeface="StarSymbol" charset="0"/>
              <a:buNone/>
            </a:pPr>
            <a:endParaRPr kumimoji="0" dirty="0">
              <a:latin typeface="HG-MinchoL-Sun" charset="0"/>
            </a:endParaRPr>
          </a:p>
          <a:p>
            <a:pPr marL="0" indent="0" algn="ctr" eaLnBrk="1">
              <a:buClr>
                <a:srgbClr val="000000"/>
              </a:buClr>
              <a:buSzPct val="45000"/>
              <a:buFont typeface="StarSymbol" charset="0"/>
              <a:buNone/>
            </a:pPr>
            <a:endParaRPr kumimoji="0" dirty="0">
              <a:latin typeface="HG-MinchoL-Sun" charset="0"/>
            </a:endParaRPr>
          </a:p>
          <a:p>
            <a:pPr marL="0" indent="0" algn="ctr" eaLnBrk="1">
              <a:buClr>
                <a:srgbClr val="000000"/>
              </a:buClr>
              <a:buSzPct val="45000"/>
              <a:buFont typeface="StarSymbol" charset="0"/>
              <a:buNone/>
            </a:pPr>
            <a:r>
              <a:rPr kumimoji="0" sz="3600" dirty="0">
                <a:latin typeface="HGP創英角ｺﾞｼｯｸUB" panose="020B0900000000000000" pitchFamily="50" charset="-128"/>
              </a:rPr>
              <a:t>グループ</a:t>
            </a:r>
            <a:r>
              <a:rPr kumimoji="0" lang="en-US" sz="3600" dirty="0">
                <a:latin typeface="HGP創英角ｺﾞｼｯｸUB" panose="020B0900000000000000" pitchFamily="50" charset="-128"/>
              </a:rPr>
              <a:t>I</a:t>
            </a:r>
            <a:r>
              <a:rPr kumimoji="0" sz="3600" dirty="0">
                <a:latin typeface="HGP創英角ｺﾞｼｯｸUB" panose="020B0900000000000000" pitchFamily="50" charset="-128"/>
              </a:rPr>
              <a:t>　マネージャ</a:t>
            </a:r>
          </a:p>
          <a:p>
            <a:pPr marL="0" indent="0" algn="ctr" eaLnBrk="1">
              <a:buClr>
                <a:srgbClr val="000000"/>
              </a:buClr>
              <a:buSzPct val="45000"/>
              <a:buFont typeface="StarSymbol" charset="0"/>
              <a:buNone/>
            </a:pPr>
            <a:r>
              <a:rPr kumimoji="0" lang="ja-JP" altLang="en-US" sz="3600" dirty="0">
                <a:latin typeface="HGP創英角ｺﾞｼｯｸUB" panose="020B0900000000000000" pitchFamily="50" charset="-128"/>
              </a:rPr>
              <a:t>村上</a:t>
            </a:r>
            <a:r>
              <a:rPr kumimoji="0" sz="3600" dirty="0">
                <a:latin typeface="HGP創英角ｺﾞｼｯｸUB" panose="020B0900000000000000" pitchFamily="50" charset="-128"/>
              </a:rPr>
              <a:t>　</a:t>
            </a:r>
            <a:r>
              <a:rPr kumimoji="0" lang="ja-JP" altLang="en-US" sz="3600" dirty="0">
                <a:latin typeface="HGP創英角ｺﾞｼｯｸUB" panose="020B0900000000000000" pitchFamily="50" charset="-128"/>
              </a:rPr>
              <a:t>颯人</a:t>
            </a:r>
            <a:endParaRPr kumimoji="0" sz="3600" dirty="0">
              <a:latin typeface="HGP創英角ｺﾞｼｯｸUB" panose="020B0900000000000000" pitchFamily="50" charset="-128"/>
            </a:endParaRPr>
          </a:p>
          <a:p>
            <a:pPr marL="0" indent="0" algn="ctr" eaLnBrk="1">
              <a:buClr>
                <a:srgbClr val="000000"/>
              </a:buClr>
              <a:buSzPct val="45000"/>
              <a:buFont typeface="StarSymbol" charset="0"/>
              <a:buNone/>
            </a:pPr>
            <a:endParaRPr kumimoji="0" dirty="0">
              <a:latin typeface="HGP創英角ｺﾞｼｯｸUB" panose="020B0900000000000000" pitchFamily="50" charset="-128"/>
            </a:endParaRPr>
          </a:p>
          <a:p>
            <a:pPr marL="0" indent="0" algn="ctr" eaLnBrk="1">
              <a:buClr>
                <a:srgbClr val="000000"/>
              </a:buClr>
              <a:buSzPct val="45000"/>
              <a:buFont typeface="StarSymbol" charset="0"/>
              <a:buNone/>
            </a:pPr>
            <a:endParaRPr kumimoji="0" dirty="0">
              <a:latin typeface="HGP創英角ｺﾞｼｯｸUB" panose="020B0900000000000000" pitchFamily="50" charset="-128"/>
            </a:endParaRPr>
          </a:p>
          <a:p>
            <a:pPr marL="0" indent="0" algn="ctr" eaLnBrk="1">
              <a:buClr>
                <a:srgbClr val="000000"/>
              </a:buClr>
              <a:buSzPct val="45000"/>
              <a:buFont typeface="StarSymbol" charset="0"/>
              <a:buNone/>
            </a:pPr>
            <a:r>
              <a:rPr kumimoji="0" sz="2400" dirty="0">
                <a:latin typeface="HGP創英角ｺﾞｼｯｸUB" panose="020B0900000000000000" pitchFamily="50" charset="-128"/>
              </a:rPr>
              <a:t>プロジェクトラーニング成果報告会</a:t>
            </a:r>
          </a:p>
          <a:p>
            <a:pPr marL="0" indent="0" algn="ctr" eaLnBrk="1">
              <a:buClr>
                <a:srgbClr val="000000"/>
              </a:buClr>
              <a:buSzPct val="45000"/>
              <a:buFont typeface="StarSymbol" charset="0"/>
              <a:buNone/>
            </a:pPr>
            <a:r>
              <a:rPr kumimoji="0" dirty="0">
                <a:latin typeface="HGP創英角ｺﾞｼｯｸUB" panose="020B0900000000000000" pitchFamily="50" charset="-128"/>
              </a:rPr>
              <a:t>20</a:t>
            </a:r>
            <a:r>
              <a:rPr kumimoji="0" lang="en-US" altLang="ja-JP" dirty="0">
                <a:latin typeface="HGP創英角ｺﾞｼｯｸUB" panose="020B0900000000000000" pitchFamily="50" charset="-128"/>
              </a:rPr>
              <a:t>18</a:t>
            </a:r>
            <a:r>
              <a:rPr kumimoji="0" sz="2400" dirty="0">
                <a:latin typeface="HGP創英角ｺﾞｼｯｸUB" panose="020B0900000000000000" pitchFamily="50" charset="-128"/>
              </a:rPr>
              <a:t>年</a:t>
            </a:r>
            <a:r>
              <a:rPr kumimoji="0" lang="en-US" altLang="ja-JP" sz="2400" dirty="0">
                <a:latin typeface="HGP創英角ｺﾞｼｯｸUB" panose="020B0900000000000000" pitchFamily="50" charset="-128"/>
              </a:rPr>
              <a:t>5</a:t>
            </a:r>
            <a:r>
              <a:rPr kumimoji="0" sz="2400" dirty="0">
                <a:latin typeface="HGP創英角ｺﾞｼｯｸUB" panose="020B0900000000000000" pitchFamily="50" charset="-128"/>
              </a:rPr>
              <a:t>月</a:t>
            </a:r>
            <a:r>
              <a:rPr kumimoji="0" lang="en-US" altLang="ja-JP" sz="2400" dirty="0">
                <a:latin typeface="HGP創英角ｺﾞｼｯｸUB" panose="020B0900000000000000" pitchFamily="50" charset="-128"/>
              </a:rPr>
              <a:t>22</a:t>
            </a:r>
            <a:r>
              <a:rPr kumimoji="0" sz="2400" dirty="0">
                <a:latin typeface="HGP創英角ｺﾞｼｯｸUB" panose="020B0900000000000000" pitchFamily="50" charset="-128"/>
              </a:rPr>
              <a:t>日</a:t>
            </a:r>
            <a:r>
              <a:rPr kumimoji="0" dirty="0">
                <a:latin typeface="HGP創英角ｺﾞｼｯｸUB" panose="020B0900000000000000" pitchFamily="50" charset="-128"/>
              </a:rPr>
              <a:t>(</a:t>
            </a:r>
            <a:r>
              <a:rPr kumimoji="0" sz="2400" dirty="0">
                <a:latin typeface="HGP創英角ｺﾞｼｯｸUB" panose="020B0900000000000000" pitchFamily="50" charset="-128"/>
              </a:rPr>
              <a:t>火</a:t>
            </a:r>
            <a:r>
              <a:rPr kumimoji="0" dirty="0">
                <a:latin typeface="HGP創英角ｺﾞｼｯｸUB" panose="020B0900000000000000" pitchFamily="50" charset="-128"/>
              </a:rPr>
              <a:t>)</a:t>
            </a:r>
          </a:p>
          <a:p>
            <a:pPr marL="0" indent="0" algn="ctr" eaLnBrk="1">
              <a:buClr>
                <a:srgbClr val="000000"/>
              </a:buClr>
              <a:buSzPct val="45000"/>
              <a:buFont typeface="StarSymbol" charset="0"/>
              <a:buNone/>
            </a:pPr>
            <a:endParaRPr kumimoji="0" dirty="0">
              <a:latin typeface="HGP創英角ｺﾞｼｯｸUB" panose="020B0900000000000000" pitchFamily="50" charset="-128"/>
            </a:endParaRPr>
          </a:p>
          <a:p>
            <a:pPr marL="0" indent="0" algn="ctr" eaLnBrk="1">
              <a:buClr>
                <a:srgbClr val="000000"/>
              </a:buClr>
              <a:buSzPct val="45000"/>
              <a:buFont typeface="StarSymbol" charset="0"/>
              <a:buNone/>
            </a:pPr>
            <a:endParaRPr kumimoji="0" dirty="0">
              <a:latin typeface="HGP創英角ｺﾞｼｯｸUB" panose="020B09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タイトル 1">
            <a:extLst>
              <a:ext uri="{FF2B5EF4-FFF2-40B4-BE49-F238E27FC236}">
                <a16:creationId xmlns:a16="http://schemas.microsoft.com/office/drawing/2014/main" id="{3C7608FB-9F08-4ABD-8CD5-A3F59B95C76B}"/>
              </a:ext>
            </a:extLst>
          </p:cNvPr>
          <p:cNvSpPr txBox="1">
            <a:spLocks noGrp="1"/>
          </p:cNvSpPr>
          <p:nvPr>
            <p:ph type="title" idx="4294967295"/>
          </p:nvPr>
        </p:nvSpPr>
        <p:spPr>
          <a:xfrm>
            <a:off x="1473200" y="117475"/>
            <a:ext cx="8607425" cy="1262063"/>
          </a:xfrm>
        </p:spPr>
        <p:txBody>
          <a:bodyPr>
            <a:spAutoFit/>
          </a:bodyPr>
          <a:lstStyle/>
          <a:p>
            <a:pPr marL="215900" indent="-358775" eaLnBrk="1">
              <a:buClr>
                <a:srgbClr val="000000"/>
              </a:buClr>
              <a:buSzPct val="45000"/>
              <a:buFont typeface="StarSymbol" charset="0"/>
              <a:buNone/>
            </a:pPr>
            <a:r>
              <a:rPr>
                <a:latin typeface="HGP創英角ｺﾞｼｯｸUB" panose="020B0900000000000000" pitchFamily="50" charset="-128"/>
              </a:rPr>
              <a:t>開発グループ構成</a:t>
            </a:r>
          </a:p>
        </p:txBody>
      </p:sp>
      <p:sp>
        <p:nvSpPr>
          <p:cNvPr id="8194" name="テキスト プレースホルダ 2">
            <a:extLst>
              <a:ext uri="{FF2B5EF4-FFF2-40B4-BE49-F238E27FC236}">
                <a16:creationId xmlns:a16="http://schemas.microsoft.com/office/drawing/2014/main" id="{DBFCCE25-EB9A-416E-A345-B2E42C379242}"/>
              </a:ext>
            </a:extLst>
          </p:cNvPr>
          <p:cNvSpPr txBox="1">
            <a:spLocks noGrp="1"/>
          </p:cNvSpPr>
          <p:nvPr>
            <p:ph type="body" idx="4294967295"/>
          </p:nvPr>
        </p:nvSpPr>
        <p:spPr>
          <a:xfrm>
            <a:off x="1603375" y="2224088"/>
            <a:ext cx="8477250" cy="4762500"/>
          </a:xfrm>
        </p:spPr>
        <p:txBody>
          <a:bodyPr/>
          <a:lstStyle/>
          <a:p>
            <a:pPr marL="0" indent="0" eaLnBrk="1">
              <a:spcAft>
                <a:spcPts val="1413"/>
              </a:spcAft>
              <a:buClr>
                <a:srgbClr val="FF9966"/>
              </a:buClr>
              <a:buSzPct val="75000"/>
              <a:buFont typeface="StarSymbol" charset="0"/>
              <a:buNone/>
            </a:pPr>
            <a:r>
              <a:rPr kumimoji="0" sz="3200" dirty="0">
                <a:latin typeface="HGP創英角ｺﾞｼｯｸUB" panose="020B0900000000000000" pitchFamily="50" charset="-128"/>
              </a:rPr>
              <a:t>マネージャ：</a:t>
            </a:r>
            <a:r>
              <a:rPr kumimoji="0" dirty="0">
                <a:latin typeface="HGP創英角ｺﾞｼｯｸUB" panose="020B0900000000000000" pitchFamily="50" charset="-128"/>
              </a:rPr>
              <a:t>			</a:t>
            </a:r>
            <a:r>
              <a:rPr kumimoji="0" lang="ja-JP" altLang="en-US" dirty="0">
                <a:latin typeface="HGP創英角ｺﾞｼｯｸUB" panose="020B0900000000000000" pitchFamily="50" charset="-128"/>
              </a:rPr>
              <a:t>　　　　　　</a:t>
            </a:r>
            <a:r>
              <a:rPr kumimoji="0" lang="ja-JP" altLang="en-US" sz="3200" dirty="0">
                <a:latin typeface="HGP創英角ｺﾞｼｯｸUB" panose="020B0900000000000000" pitchFamily="50" charset="-128"/>
              </a:rPr>
              <a:t>村上</a:t>
            </a:r>
            <a:r>
              <a:rPr kumimoji="0" sz="3200" dirty="0">
                <a:latin typeface="HGP創英角ｺﾞｼｯｸUB" panose="020B0900000000000000" pitchFamily="50" charset="-128"/>
              </a:rPr>
              <a:t>　</a:t>
            </a:r>
            <a:r>
              <a:rPr kumimoji="0" lang="ja-JP" altLang="en-US" sz="3200" dirty="0">
                <a:latin typeface="HGP創英角ｺﾞｼｯｸUB" panose="020B0900000000000000" pitchFamily="50" charset="-128"/>
              </a:rPr>
              <a:t>颯人</a:t>
            </a:r>
            <a:endParaRPr kumimoji="0" sz="3200" dirty="0">
              <a:latin typeface="HGP創英角ｺﾞｼｯｸUB" panose="020B0900000000000000" pitchFamily="50" charset="-128"/>
            </a:endParaRPr>
          </a:p>
          <a:p>
            <a:pPr marL="0" indent="0" eaLnBrk="1">
              <a:spcAft>
                <a:spcPts val="1413"/>
              </a:spcAft>
              <a:buClr>
                <a:srgbClr val="FF9966"/>
              </a:buClr>
              <a:buSzPct val="75000"/>
              <a:buFont typeface="StarSymbol" charset="0"/>
              <a:buNone/>
            </a:pPr>
            <a:endParaRPr kumimoji="0" dirty="0">
              <a:latin typeface="HGP創英角ｺﾞｼｯｸUB" panose="020B0900000000000000" pitchFamily="50" charset="-128"/>
            </a:endParaRPr>
          </a:p>
          <a:p>
            <a:pPr marL="0" indent="0" eaLnBrk="1">
              <a:spcAft>
                <a:spcPts val="1413"/>
              </a:spcAft>
              <a:buClr>
                <a:srgbClr val="FF9966"/>
              </a:buClr>
              <a:buSzPct val="75000"/>
              <a:buFont typeface="StarSymbol" charset="0"/>
              <a:buNone/>
            </a:pPr>
            <a:r>
              <a:rPr kumimoji="0" sz="3200" dirty="0">
                <a:latin typeface="HGP創英角ｺﾞｼｯｸUB" panose="020B0900000000000000" pitchFamily="50" charset="-128"/>
              </a:rPr>
              <a:t>サーバ開発担当：</a:t>
            </a:r>
            <a:r>
              <a:rPr kumimoji="0" lang="en-US" altLang="ja-JP" dirty="0">
                <a:latin typeface="HGP創英角ｺﾞｼｯｸUB" panose="020B0900000000000000" pitchFamily="50" charset="-128"/>
              </a:rPr>
              <a:t>		</a:t>
            </a:r>
            <a:r>
              <a:rPr kumimoji="0" lang="ja-JP" altLang="en-US" dirty="0">
                <a:latin typeface="HGP創英角ｺﾞｼｯｸUB" panose="020B0900000000000000" pitchFamily="50" charset="-128"/>
              </a:rPr>
              <a:t>　　　</a:t>
            </a:r>
            <a:r>
              <a:rPr kumimoji="0" lang="ja-JP" altLang="en-US" sz="3200" dirty="0">
                <a:latin typeface="HGP創英角ｺﾞｼｯｸUB" panose="020B0900000000000000" pitchFamily="50" charset="-128"/>
              </a:rPr>
              <a:t>松田</a:t>
            </a:r>
            <a:r>
              <a:rPr kumimoji="0" sz="3200" dirty="0">
                <a:latin typeface="HGP創英角ｺﾞｼｯｸUB" panose="020B0900000000000000" pitchFamily="50" charset="-128"/>
              </a:rPr>
              <a:t>　</a:t>
            </a:r>
            <a:r>
              <a:rPr kumimoji="0" lang="ja-JP" altLang="en-US" sz="3200" dirty="0">
                <a:latin typeface="HGP創英角ｺﾞｼｯｸUB" panose="020B0900000000000000" pitchFamily="50" charset="-128"/>
              </a:rPr>
              <a:t>拓也</a:t>
            </a:r>
            <a:endParaRPr kumimoji="0" sz="3200" dirty="0">
              <a:latin typeface="HGP創英角ｺﾞｼｯｸUB" panose="020B0900000000000000" pitchFamily="50" charset="-128"/>
            </a:endParaRPr>
          </a:p>
          <a:p>
            <a:pPr marL="790575" lvl="1" indent="-431800" eaLnBrk="1">
              <a:spcBef>
                <a:spcPct val="0"/>
              </a:spcBef>
              <a:buClr>
                <a:srgbClr val="FF9966"/>
              </a:buClr>
              <a:buSzPct val="75000"/>
              <a:buFont typeface="StarSymbol" charset="0"/>
              <a:buNone/>
            </a:pPr>
            <a:r>
              <a:rPr kumimoji="0" lang="ja-JP" altLang="en-US" sz="3200" dirty="0">
                <a:solidFill>
                  <a:srgbClr val="E6E6E6"/>
                </a:solidFill>
                <a:latin typeface="HGP創英角ｺﾞｼｯｸUB" panose="020B0900000000000000" pitchFamily="50" charset="-128"/>
                <a:ea typeface="HGP創英角ｺﾞｼｯｸUB" panose="020B0900000000000000" pitchFamily="50" charset="-128"/>
                <a:cs typeface="HGP創英角ｺﾞｼｯｸUB" panose="020B0900000000000000" pitchFamily="50" charset="-128"/>
              </a:rPr>
              <a:t>　　　　　　　</a:t>
            </a:r>
            <a:endParaRPr kumimoji="0" lang="en-US" altLang="ja-JP" sz="3200" dirty="0">
              <a:solidFill>
                <a:srgbClr val="E6E6E6"/>
              </a:solidFill>
              <a:latin typeface="HGP創英角ｺﾞｼｯｸUB" panose="020B0900000000000000" pitchFamily="50" charset="-128"/>
              <a:ea typeface="HGP創英角ｺﾞｼｯｸUB" panose="020B0900000000000000" pitchFamily="50" charset="-128"/>
              <a:cs typeface="HGP創英角ｺﾞｼｯｸUB" panose="020B0900000000000000" pitchFamily="50" charset="-128"/>
            </a:endParaRPr>
          </a:p>
          <a:p>
            <a:pPr marL="0" indent="0" eaLnBrk="1">
              <a:spcAft>
                <a:spcPts val="1413"/>
              </a:spcAft>
              <a:buClr>
                <a:srgbClr val="FF9966"/>
              </a:buClr>
              <a:buSzPct val="75000"/>
              <a:buFont typeface="StarSymbol" charset="0"/>
              <a:buNone/>
            </a:pPr>
            <a:r>
              <a:rPr kumimoji="0" sz="3200" dirty="0">
                <a:latin typeface="HGP創英角ｺﾞｼｯｸUB" panose="020B0900000000000000" pitchFamily="50" charset="-128"/>
              </a:rPr>
              <a:t>クライアント開発担当</a:t>
            </a:r>
            <a:r>
              <a:rPr kumimoji="0" lang="ja-JP" altLang="en-US" sz="3200" dirty="0">
                <a:latin typeface="HGP創英角ｺﾞｼｯｸUB" panose="020B0900000000000000" pitchFamily="50" charset="-128"/>
              </a:rPr>
              <a:t>：</a:t>
            </a:r>
            <a:r>
              <a:rPr kumimoji="0" lang="en-US" altLang="ja-JP" dirty="0">
                <a:latin typeface="HGP創英角ｺﾞｼｯｸUB" panose="020B0900000000000000" pitchFamily="50" charset="-128"/>
              </a:rPr>
              <a:t>	</a:t>
            </a:r>
            <a:r>
              <a:rPr kumimoji="0" lang="ja-JP" altLang="en-US" sz="3200" dirty="0">
                <a:latin typeface="HGP創英角ｺﾞｼｯｸUB" panose="020B0900000000000000" pitchFamily="50" charset="-128"/>
              </a:rPr>
              <a:t>村上</a:t>
            </a:r>
            <a:r>
              <a:rPr kumimoji="0" sz="3200" dirty="0">
                <a:latin typeface="HGP創英角ｺﾞｼｯｸUB" panose="020B0900000000000000" pitchFamily="50" charset="-128"/>
              </a:rPr>
              <a:t>　</a:t>
            </a:r>
            <a:r>
              <a:rPr kumimoji="0" lang="ja-JP" altLang="en-US" sz="3200" dirty="0">
                <a:latin typeface="HGP創英角ｺﾞｼｯｸUB" panose="020B0900000000000000" pitchFamily="50" charset="-128"/>
              </a:rPr>
              <a:t>太一朗</a:t>
            </a:r>
            <a:endParaRPr kumimoji="0" sz="3200" dirty="0">
              <a:latin typeface="HGP創英角ｺﾞｼｯｸUB" panose="020B0900000000000000" pitchFamily="50" charset="-128"/>
            </a:endParaRPr>
          </a:p>
          <a:p>
            <a:pPr marL="0" indent="0" eaLnBrk="1">
              <a:spcAft>
                <a:spcPts val="1413"/>
              </a:spcAft>
              <a:buClr>
                <a:srgbClr val="FF9966"/>
              </a:buClr>
              <a:buSzPct val="75000"/>
              <a:buFont typeface="StarSymbol" charset="0"/>
              <a:buNone/>
            </a:pPr>
            <a:r>
              <a:rPr kumimoji="0" dirty="0">
                <a:latin typeface="HGP創英角ｺﾞｼｯｸUB" panose="020B0900000000000000" pitchFamily="50" charset="-128"/>
              </a:rPr>
              <a:t>　　　　　　　　</a:t>
            </a:r>
            <a:r>
              <a:rPr kumimoji="0" lang="ja-JP" altLang="en-US" dirty="0">
                <a:latin typeface="HGP創英角ｺﾞｼｯｸUB" panose="020B0900000000000000" pitchFamily="50" charset="-128"/>
              </a:rPr>
              <a:t>　　　　　　　　　　　　　　　</a:t>
            </a:r>
            <a:r>
              <a:rPr kumimoji="0" lang="en-US" altLang="ja-JP" sz="3200" dirty="0">
                <a:latin typeface="HGP創英角ｺﾞｼｯｸUB" panose="020B0900000000000000" pitchFamily="50" charset="-128"/>
              </a:rPr>
              <a:t>	</a:t>
            </a:r>
            <a:r>
              <a:rPr kumimoji="0" lang="ja-JP" altLang="en-US" sz="3200" dirty="0">
                <a:latin typeface="HGP創英角ｺﾞｼｯｸUB" panose="020B0900000000000000" pitchFamily="50" charset="-128"/>
              </a:rPr>
              <a:t>山口</a:t>
            </a:r>
            <a:r>
              <a:rPr kumimoji="0" sz="3200" dirty="0">
                <a:latin typeface="HGP創英角ｺﾞｼｯｸUB" panose="020B0900000000000000" pitchFamily="50" charset="-128"/>
              </a:rPr>
              <a:t>　</a:t>
            </a:r>
            <a:r>
              <a:rPr kumimoji="0" lang="ja-JP" altLang="en-US" sz="3200" dirty="0">
                <a:latin typeface="HGP創英角ｺﾞｼｯｸUB" panose="020B0900000000000000" pitchFamily="50" charset="-128"/>
              </a:rPr>
              <a:t>哲平</a:t>
            </a:r>
            <a:endParaRPr kumimoji="0" sz="3200" dirty="0">
              <a:latin typeface="HGP創英角ｺﾞｼｯｸUB" panose="020B0900000000000000"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wipe(down)">
                                      <p:cBhvr>
                                        <p:cTn id="7" dur="5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4">
                                            <p:txEl>
                                              <p:pRg st="2" end="2"/>
                                            </p:txEl>
                                          </p:spTgt>
                                        </p:tgtEl>
                                        <p:attrNameLst>
                                          <p:attrName>style.visibility</p:attrName>
                                        </p:attrNameLst>
                                      </p:cBhvr>
                                      <p:to>
                                        <p:strVal val="visible"/>
                                      </p:to>
                                    </p:set>
                                    <p:animEffect transition="in" filter="wipe(down)">
                                      <p:cBhvr>
                                        <p:cTn id="12" dur="500"/>
                                        <p:tgtEl>
                                          <p:spTgt spid="81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194">
                                            <p:txEl>
                                              <p:pRg st="4" end="4"/>
                                            </p:txEl>
                                          </p:spTgt>
                                        </p:tgtEl>
                                        <p:attrNameLst>
                                          <p:attrName>style.visibility</p:attrName>
                                        </p:attrNameLst>
                                      </p:cBhvr>
                                      <p:to>
                                        <p:strVal val="visible"/>
                                      </p:to>
                                    </p:set>
                                    <p:animEffect transition="in" filter="wipe(down)">
                                      <p:cBhvr>
                                        <p:cTn id="17" dur="500"/>
                                        <p:tgtEl>
                                          <p:spTgt spid="8194">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8194">
                                            <p:txEl>
                                              <p:pRg st="5" end="5"/>
                                            </p:txEl>
                                          </p:spTgt>
                                        </p:tgtEl>
                                        <p:attrNameLst>
                                          <p:attrName>style.visibility</p:attrName>
                                        </p:attrNameLst>
                                      </p:cBhvr>
                                      <p:to>
                                        <p:strVal val="visible"/>
                                      </p:to>
                                    </p:set>
                                    <p:animEffect transition="in" filter="wipe(down)">
                                      <p:cBhvr>
                                        <p:cTn id="20" dur="500"/>
                                        <p:tgtEl>
                                          <p:spTgt spid="8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タイトル 1">
            <a:extLst>
              <a:ext uri="{FF2B5EF4-FFF2-40B4-BE49-F238E27FC236}">
                <a16:creationId xmlns:a16="http://schemas.microsoft.com/office/drawing/2014/main" id="{2E1AEC1C-57E7-4862-9D07-B4DD6BFCB20E}"/>
              </a:ext>
            </a:extLst>
          </p:cNvPr>
          <p:cNvSpPr txBox="1">
            <a:spLocks noGrp="1"/>
          </p:cNvSpPr>
          <p:nvPr>
            <p:ph type="title" idx="4294967295"/>
          </p:nvPr>
        </p:nvSpPr>
        <p:spPr>
          <a:xfrm>
            <a:off x="1473200" y="71438"/>
            <a:ext cx="8607425" cy="1354137"/>
          </a:xfrm>
        </p:spPr>
        <p:txBody>
          <a:bodyPr>
            <a:spAutoFit/>
          </a:bodyPr>
          <a:lstStyle/>
          <a:p>
            <a:pPr marL="215900" indent="-358775" eaLnBrk="1">
              <a:buClr>
                <a:srgbClr val="000000"/>
              </a:buClr>
              <a:buSzPct val="45000"/>
              <a:buFont typeface="StarSymbol" charset="0"/>
              <a:buNone/>
            </a:pPr>
            <a:r>
              <a:rPr dirty="0">
                <a:latin typeface="HGP創英角ｺﾞｼｯｸUB" panose="020B0900000000000000" pitchFamily="50" charset="-128"/>
              </a:rPr>
              <a:t>付加機能に関する</a:t>
            </a:r>
            <a:br>
              <a:rPr dirty="0">
                <a:latin typeface="HGP創英角ｺﾞｼｯｸUB" panose="020B0900000000000000" pitchFamily="50" charset="-128"/>
              </a:rPr>
            </a:br>
            <a:r>
              <a:rPr dirty="0">
                <a:latin typeface="HGP創英角ｺﾞｼｯｸUB" panose="020B0900000000000000" pitchFamily="50" charset="-128"/>
              </a:rPr>
              <a:t>要求事項と設計指針</a:t>
            </a:r>
          </a:p>
        </p:txBody>
      </p:sp>
      <p:sp>
        <p:nvSpPr>
          <p:cNvPr id="10242" name="テキスト プレースホルダ 2">
            <a:extLst>
              <a:ext uri="{FF2B5EF4-FFF2-40B4-BE49-F238E27FC236}">
                <a16:creationId xmlns:a16="http://schemas.microsoft.com/office/drawing/2014/main" id="{D4E7E348-662D-4870-A6AC-39A85B965F1E}"/>
              </a:ext>
            </a:extLst>
          </p:cNvPr>
          <p:cNvSpPr txBox="1">
            <a:spLocks noGrp="1"/>
          </p:cNvSpPr>
          <p:nvPr>
            <p:ph type="body" idx="4294967295"/>
          </p:nvPr>
        </p:nvSpPr>
        <p:spPr>
          <a:xfrm>
            <a:off x="1603375" y="1108075"/>
            <a:ext cx="8477250" cy="1376363"/>
          </a:xfrm>
        </p:spPr>
        <p:txBody>
          <a:bodyPr/>
          <a:lstStyle/>
          <a:p>
            <a:pPr marL="503238" indent="-431800" eaLnBrk="1">
              <a:buClr>
                <a:srgbClr val="FF9966"/>
              </a:buClr>
              <a:buSzPct val="75000"/>
              <a:buFont typeface="StarSymbol" charset="0"/>
              <a:buNone/>
            </a:pPr>
            <a:r>
              <a:rPr kumimoji="0" dirty="0">
                <a:latin typeface="HGP創英角ｺﾞｼｯｸUB" panose="020B0900000000000000" pitchFamily="50" charset="-128"/>
              </a:rPr>
              <a:t> </a:t>
            </a:r>
          </a:p>
        </p:txBody>
      </p:sp>
      <p:sp>
        <p:nvSpPr>
          <p:cNvPr id="4" name="正方形/長方形 3">
            <a:extLst>
              <a:ext uri="{FF2B5EF4-FFF2-40B4-BE49-F238E27FC236}">
                <a16:creationId xmlns:a16="http://schemas.microsoft.com/office/drawing/2014/main" id="{F1D9675A-68C4-4E49-9793-4163B5E459B5}"/>
              </a:ext>
            </a:extLst>
          </p:cNvPr>
          <p:cNvSpPr/>
          <p:nvPr/>
        </p:nvSpPr>
        <p:spPr>
          <a:xfrm>
            <a:off x="900113" y="1584325"/>
            <a:ext cx="8639175" cy="1619250"/>
          </a:xfrm>
          <a:prstGeom prst="rect">
            <a:avLst/>
          </a:prstGeom>
          <a:solidFill>
            <a:srgbClr val="00B8FF"/>
          </a:solidFill>
          <a:ln w="0">
            <a:solidFill>
              <a:srgbClr val="000000"/>
            </a:solidFill>
            <a:prstDash val="solid"/>
          </a:ln>
        </p:spPr>
        <p:txBody>
          <a:bodyPr lIns="0" tIns="0" rIns="0" bIns="0" anchor="ctr" anchorCtr="1" compatLnSpc="0"/>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fontAlgn="auto" hangingPunct="0">
              <a:spcBef>
                <a:spcPts val="0"/>
              </a:spcBef>
              <a:spcAft>
                <a:spcPts val="0"/>
              </a:spcAft>
              <a:buFont typeface="StarSymbol"/>
              <a:buNone/>
              <a:defRPr/>
            </a:pPr>
            <a:endParaRPr lang="ja-JP" sz="2400">
              <a:solidFill>
                <a:srgbClr val="FFFFFF"/>
              </a:solidFill>
              <a:latin typeface="HG-MinchoL-Sun" pitchFamily="49"/>
              <a:ea typeface="HG-MinchoL-Sun" pitchFamily="49"/>
              <a:cs typeface="Simplified Arabic" pitchFamily="2"/>
            </a:endParaRPr>
          </a:p>
        </p:txBody>
      </p:sp>
      <p:sp>
        <p:nvSpPr>
          <p:cNvPr id="10244" name="テキスト ボックス 4">
            <a:extLst>
              <a:ext uri="{FF2B5EF4-FFF2-40B4-BE49-F238E27FC236}">
                <a16:creationId xmlns:a16="http://schemas.microsoft.com/office/drawing/2014/main" id="{6A2B913F-396E-4F94-98B3-4491803CCEB3}"/>
              </a:ext>
            </a:extLst>
          </p:cNvPr>
          <p:cNvSpPr txBox="1">
            <a:spLocks noChangeArrowheads="1"/>
          </p:cNvSpPr>
          <p:nvPr/>
        </p:nvSpPr>
        <p:spPr bwMode="auto">
          <a:xfrm>
            <a:off x="1079500" y="1692275"/>
            <a:ext cx="82804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503238" indent="-431800">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pPr hangingPunct="0">
              <a:buClr>
                <a:srgbClr val="FF9966"/>
              </a:buClr>
              <a:buSzPct val="75000"/>
              <a:buFont typeface="StarSymbol" charset="0"/>
              <a:buNone/>
            </a:pPr>
            <a:r>
              <a:rPr lang="ja-JP" altLang="ja-JP" sz="3200" dirty="0">
                <a:solidFill>
                  <a:srgbClr val="000000"/>
                </a:solidFill>
                <a:latin typeface="HGP創英角ｺﾞｼｯｸUB" panose="020B0900000000000000" pitchFamily="50" charset="-128"/>
                <a:ea typeface="HGP創英角ｺﾞｼｯｸUB" panose="020B0900000000000000" pitchFamily="50" charset="-128"/>
              </a:rPr>
              <a:t>(</a:t>
            </a:r>
            <a:r>
              <a:rPr lang="ja-JP" altLang="en-US" sz="3200" dirty="0">
                <a:solidFill>
                  <a:srgbClr val="000000"/>
                </a:solidFill>
                <a:latin typeface="HGP創英角ｺﾞｼｯｸUB" panose="020B0900000000000000" pitchFamily="50" charset="-128"/>
                <a:ea typeface="HGP創英角ｺﾞｼｯｸUB" panose="020B0900000000000000" pitchFamily="50" charset="-128"/>
              </a:rPr>
              <a:t>対戦記録保持機能</a:t>
            </a:r>
            <a:r>
              <a:rPr lang="ja-JP" altLang="ja-JP" sz="3200" dirty="0">
                <a:solidFill>
                  <a:srgbClr val="000000"/>
                </a:solidFill>
                <a:latin typeface="HGP創英角ｺﾞｼｯｸUB" panose="020B0900000000000000" pitchFamily="50" charset="-128"/>
                <a:ea typeface="HGP創英角ｺﾞｼｯｸUB" panose="020B0900000000000000" pitchFamily="50" charset="-128"/>
              </a:rPr>
              <a:t>) </a:t>
            </a:r>
            <a:r>
              <a:rPr lang="ja-JP" altLang="en-US" sz="3200" dirty="0">
                <a:solidFill>
                  <a:srgbClr val="000000"/>
                </a:solidFill>
                <a:latin typeface="HGP創英角ｺﾞｼｯｸUB" panose="020B0900000000000000" pitchFamily="50" charset="-128"/>
                <a:ea typeface="HGP創英角ｺﾞｼｯｸUB" panose="020B0900000000000000" pitchFamily="50" charset="-128"/>
              </a:rPr>
              <a:t>各プレイヤーの対戦記録をサーバによって保持し、クライアントの要求に応じて表示する</a:t>
            </a:r>
          </a:p>
        </p:txBody>
      </p:sp>
      <p:sp>
        <p:nvSpPr>
          <p:cNvPr id="6" name="フリーフォーム 5">
            <a:extLst>
              <a:ext uri="{FF2B5EF4-FFF2-40B4-BE49-F238E27FC236}">
                <a16:creationId xmlns:a16="http://schemas.microsoft.com/office/drawing/2014/main" id="{661E3825-9C48-483A-8989-B5031DE3C5E6}"/>
              </a:ext>
            </a:extLst>
          </p:cNvPr>
          <p:cNvSpPr/>
          <p:nvPr/>
        </p:nvSpPr>
        <p:spPr>
          <a:xfrm>
            <a:off x="4410074" y="3273970"/>
            <a:ext cx="1260475" cy="900112"/>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B8FF"/>
          </a:solidFill>
          <a:ln w="0">
            <a:solidFill>
              <a:srgbClr val="000000"/>
            </a:solidFill>
            <a:prstDash val="solid"/>
          </a:ln>
        </p:spPr>
        <p:txBody>
          <a:bodyPr lIns="0" tIns="0" rIns="0" bIns="0" anchor="ctr" compatLnSpc="0"/>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fontAlgn="auto" hangingPunct="0">
              <a:spcBef>
                <a:spcPts val="0"/>
              </a:spcBef>
              <a:spcAft>
                <a:spcPts val="0"/>
              </a:spcAft>
              <a:buFont typeface="StarSymbol"/>
              <a:buNone/>
              <a:defRPr/>
            </a:pPr>
            <a:endParaRPr lang="ja-JP" sz="2400">
              <a:solidFill>
                <a:srgbClr val="FFFFFF"/>
              </a:solidFill>
              <a:latin typeface="HG-MinchoL-Sun" pitchFamily="49"/>
              <a:ea typeface="HG-MinchoL-Sun" pitchFamily="49"/>
              <a:cs typeface="Simplified Arabic" pitchFamily="2"/>
            </a:endParaRPr>
          </a:p>
        </p:txBody>
      </p:sp>
      <p:sp>
        <p:nvSpPr>
          <p:cNvPr id="10246" name="テキスト ボックス 6">
            <a:extLst>
              <a:ext uri="{FF2B5EF4-FFF2-40B4-BE49-F238E27FC236}">
                <a16:creationId xmlns:a16="http://schemas.microsoft.com/office/drawing/2014/main" id="{D32ABC50-7E7E-447A-B3F5-38318EACF60C}"/>
              </a:ext>
            </a:extLst>
          </p:cNvPr>
          <p:cNvSpPr txBox="1">
            <a:spLocks noChangeArrowheads="1"/>
          </p:cNvSpPr>
          <p:nvPr/>
        </p:nvSpPr>
        <p:spPr bwMode="auto">
          <a:xfrm>
            <a:off x="931012" y="4174082"/>
            <a:ext cx="828040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503238" indent="-431800">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pPr hangingPunct="0">
              <a:buClr>
                <a:srgbClr val="FF9966"/>
              </a:buClr>
              <a:buSzPct val="75000"/>
              <a:buFont typeface="StarSymbol" charset="0"/>
              <a:buChar char="➲"/>
            </a:pPr>
            <a:r>
              <a:rPr lang="ja-JP" altLang="en-US" dirty="0">
                <a:solidFill>
                  <a:srgbClr val="FFFFFF"/>
                </a:solidFill>
                <a:latin typeface="HGP創英角ｺﾞｼｯｸUB" panose="020B0900000000000000" pitchFamily="50" charset="-128"/>
                <a:ea typeface="HGP創英角ｺﾞｼｯｸUB" panose="020B0900000000000000" pitchFamily="50" charset="-128"/>
              </a:rPr>
              <a:t>まず、各プレイヤーはユーザ名とパスワードを持つアカウントを作成する。</a:t>
            </a:r>
            <a:endParaRPr lang="en-US" altLang="ja-JP" dirty="0">
              <a:solidFill>
                <a:srgbClr val="FFFFFF"/>
              </a:solidFill>
              <a:latin typeface="HGP創英角ｺﾞｼｯｸUB" panose="020B0900000000000000" pitchFamily="50" charset="-128"/>
              <a:ea typeface="Simplified Arabic" panose="020B0604020202020204" pitchFamily="18" charset="-78"/>
            </a:endParaRPr>
          </a:p>
          <a:p>
            <a:pPr hangingPunct="0">
              <a:buClr>
                <a:srgbClr val="FF9966"/>
              </a:buClr>
              <a:buSzPct val="75000"/>
              <a:buFont typeface="StarSymbol" charset="0"/>
              <a:buChar char="➲"/>
            </a:pPr>
            <a:r>
              <a:rPr lang="ja-JP" altLang="en-US" dirty="0">
                <a:solidFill>
                  <a:srgbClr val="FFFFFF"/>
                </a:solidFill>
                <a:latin typeface="HGP創英角ｺﾞｼｯｸUB" panose="020B0900000000000000" pitchFamily="50" charset="-128"/>
                <a:ea typeface="HGP創英角ｺﾞｼｯｸUB" panose="020B0900000000000000" pitchFamily="50" charset="-128"/>
              </a:rPr>
              <a:t>サーバは、各アカウントについて、勝利数、敗北数、引き分け数、投了数、レート、各対戦相手との対戦記録をファイルにより保持、更新し、クライアントから要求されたらそれらの情報を転送する。</a:t>
            </a:r>
            <a:endParaRPr lang="en-US" altLang="ja-JP" dirty="0">
              <a:solidFill>
                <a:srgbClr val="FFFFFF"/>
              </a:solidFill>
              <a:latin typeface="HGP創英角ｺﾞｼｯｸUB" panose="020B0900000000000000" pitchFamily="50" charset="-128"/>
              <a:ea typeface="HGP創英角ｺﾞｼｯｸUB" panose="020B0900000000000000" pitchFamily="50" charset="-128"/>
            </a:endParaRPr>
          </a:p>
          <a:p>
            <a:pPr hangingPunct="0">
              <a:buClr>
                <a:srgbClr val="FF9966"/>
              </a:buClr>
              <a:buSzPct val="75000"/>
              <a:buFont typeface="StarSymbol" charset="0"/>
              <a:buChar char="➲"/>
            </a:pPr>
            <a:r>
              <a:rPr lang="ja-JP" altLang="en-US" dirty="0">
                <a:solidFill>
                  <a:srgbClr val="FFFFFF"/>
                </a:solidFill>
                <a:latin typeface="HGP創英角ｺﾞｼｯｸUB" panose="020B0900000000000000" pitchFamily="50" charset="-128"/>
                <a:ea typeface="HGP創英角ｺﾞｼｯｸUB" panose="020B0900000000000000" pitchFamily="50" charset="-128"/>
              </a:rPr>
              <a:t>対局と成績参照の画面を切り替えるためのホーム画面を設置する。</a:t>
            </a:r>
            <a:endParaRPr lang="en-US" altLang="ja-JP" dirty="0">
              <a:solidFill>
                <a:srgbClr val="FFFFFF"/>
              </a:solidFill>
              <a:latin typeface="HGP創英角ｺﾞｼｯｸUB" panose="020B0900000000000000" pitchFamily="50" charset="-128"/>
              <a:ea typeface="Simplified Arabic" panose="020B0604020202020204" pitchFamily="18" charset="-78"/>
            </a:endParaRPr>
          </a:p>
          <a:p>
            <a:pPr hangingPunct="0">
              <a:buClr>
                <a:srgbClr val="FF9966"/>
              </a:buClr>
              <a:buSzPct val="75000"/>
              <a:buFont typeface="StarSymbol" charset="0"/>
              <a:buNone/>
            </a:pPr>
            <a:endParaRPr lang="ja-JP" altLang="ja-JP" sz="2800" dirty="0">
              <a:solidFill>
                <a:srgbClr val="FFFFFF"/>
              </a:solidFill>
              <a:latin typeface="HGP創英角ｺﾞｼｯｸUB" panose="020B0900000000000000" pitchFamily="50" charset="-128"/>
              <a:ea typeface="HGP創英角ｺﾞｼｯｸUB" panose="020B0900000000000000"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down)">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6">
                                            <p:txEl>
                                              <p:pRg st="0" end="0"/>
                                            </p:txEl>
                                          </p:spTgt>
                                        </p:tgtEl>
                                        <p:attrNameLst>
                                          <p:attrName>style.visibility</p:attrName>
                                        </p:attrNameLst>
                                      </p:cBhvr>
                                      <p:to>
                                        <p:strVal val="visible"/>
                                      </p:to>
                                    </p:set>
                                    <p:animEffect transition="in" filter="wipe(down)">
                                      <p:cBhvr>
                                        <p:cTn id="12" dur="500"/>
                                        <p:tgtEl>
                                          <p:spTgt spid="102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46">
                                            <p:txEl>
                                              <p:pRg st="1" end="1"/>
                                            </p:txEl>
                                          </p:spTgt>
                                        </p:tgtEl>
                                        <p:attrNameLst>
                                          <p:attrName>style.visibility</p:attrName>
                                        </p:attrNameLst>
                                      </p:cBhvr>
                                      <p:to>
                                        <p:strVal val="visible"/>
                                      </p:to>
                                    </p:set>
                                    <p:animEffect transition="in" filter="wipe(down)">
                                      <p:cBhvr>
                                        <p:cTn id="17" dur="500"/>
                                        <p:tgtEl>
                                          <p:spTgt spid="102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46">
                                            <p:txEl>
                                              <p:pRg st="2" end="2"/>
                                            </p:txEl>
                                          </p:spTgt>
                                        </p:tgtEl>
                                        <p:attrNameLst>
                                          <p:attrName>style.visibility</p:attrName>
                                        </p:attrNameLst>
                                      </p:cBhvr>
                                      <p:to>
                                        <p:strVal val="visible"/>
                                      </p:to>
                                    </p:set>
                                    <p:animEffect transition="in" filter="wipe(down)">
                                      <p:cBhvr>
                                        <p:cTn id="22" dur="500"/>
                                        <p:tgtEl>
                                          <p:spTgt spid="102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a:extLst>
              <a:ext uri="{FF2B5EF4-FFF2-40B4-BE49-F238E27FC236}">
                <a16:creationId xmlns:a16="http://schemas.microsoft.com/office/drawing/2014/main" id="{84CC9A39-2961-4865-8402-CB9C9A5C1EA1}"/>
              </a:ext>
            </a:extLst>
          </p:cNvPr>
          <p:cNvSpPr txBox="1">
            <a:spLocks noChangeArrowheads="1"/>
          </p:cNvSpPr>
          <p:nvPr/>
        </p:nvSpPr>
        <p:spPr bwMode="auto">
          <a:xfrm>
            <a:off x="0" y="168275"/>
            <a:ext cx="9755188" cy="947738"/>
          </a:xfrm>
          <a:prstGeom prst="rect">
            <a:avLst/>
          </a:prstGeom>
          <a:noFill/>
          <a:ln w="9525">
            <a:noFill/>
            <a:round/>
            <a:headEnd/>
            <a:tailEnd/>
          </a:ln>
          <a:effectLst/>
        </p:spPr>
        <p:txBody>
          <a:bodyPr lIns="0" tIns="0" rIns="0" bIns="0" anchor="ctr"/>
          <a:lstStyle/>
          <a:p>
            <a:pPr algn="ct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i="1" dirty="0">
                <a:solidFill>
                  <a:srgbClr val="E6E6E6"/>
                </a:solidFill>
                <a:latin typeface="+mn-ea"/>
                <a:ea typeface="+mn-ea"/>
              </a:rPr>
              <a:t>アピール点1:</a:t>
            </a:r>
            <a:r>
              <a:rPr lang="ja-JP" altLang="en-US" sz="4400" b="1" i="1" dirty="0">
                <a:solidFill>
                  <a:srgbClr val="E6E6E6"/>
                </a:solidFill>
                <a:latin typeface="+mn-ea"/>
                <a:ea typeface="+mn-ea"/>
              </a:rPr>
              <a:t>対戦成績保持</a:t>
            </a:r>
            <a:r>
              <a:rPr lang="en-US" sz="4400" b="1" i="1" dirty="0" err="1">
                <a:solidFill>
                  <a:srgbClr val="E6E6E6"/>
                </a:solidFill>
                <a:latin typeface="+mn-ea"/>
                <a:ea typeface="+mn-ea"/>
              </a:rPr>
              <a:t>機能</a:t>
            </a:r>
            <a:endParaRPr lang="en-US" sz="4400" b="1" i="1" dirty="0">
              <a:solidFill>
                <a:srgbClr val="E6E6E6"/>
              </a:solidFill>
              <a:latin typeface="+mn-ea"/>
              <a:ea typeface="+mn-ea"/>
            </a:endParaRPr>
          </a:p>
        </p:txBody>
      </p:sp>
      <p:sp>
        <p:nvSpPr>
          <p:cNvPr id="12290" name="Text Box 2">
            <a:extLst>
              <a:ext uri="{FF2B5EF4-FFF2-40B4-BE49-F238E27FC236}">
                <a16:creationId xmlns:a16="http://schemas.microsoft.com/office/drawing/2014/main" id="{DC493BEA-14DB-4AD0-8698-45418EDCFD1B}"/>
              </a:ext>
            </a:extLst>
          </p:cNvPr>
          <p:cNvSpPr txBox="1">
            <a:spLocks noChangeArrowheads="1"/>
          </p:cNvSpPr>
          <p:nvPr/>
        </p:nvSpPr>
        <p:spPr bwMode="auto">
          <a:xfrm>
            <a:off x="325438" y="1309688"/>
            <a:ext cx="9580562"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9pPr>
          </a:lstStyle>
          <a:p>
            <a:r>
              <a:rPr lang="en-US" altLang="en-US" sz="2800" dirty="0">
                <a:solidFill>
                  <a:srgbClr val="FFFFFF"/>
                </a:solidFill>
                <a:latin typeface="Calibri" panose="020F0502020204030204" pitchFamily="34" charset="0"/>
              </a:rPr>
              <a:t>・</a:t>
            </a:r>
            <a:r>
              <a:rPr lang="ja-JP" altLang="en-US" sz="2800" dirty="0">
                <a:solidFill>
                  <a:srgbClr val="FFFFFF"/>
                </a:solidFill>
                <a:latin typeface="Calibri" panose="020F0502020204030204" pitchFamily="34" charset="0"/>
              </a:rPr>
              <a:t>各プレイヤーはアカウントを作成する</a:t>
            </a:r>
            <a:endParaRPr lang="en-US" altLang="ja-JP" sz="2800" dirty="0">
              <a:solidFill>
                <a:srgbClr val="FFFFFF"/>
              </a:solidFill>
              <a:latin typeface="Calibri" panose="020F0502020204030204" pitchFamily="34" charset="0"/>
            </a:endParaRPr>
          </a:p>
          <a:p>
            <a:r>
              <a:rPr lang="ja-JP" altLang="en-US" sz="2800" dirty="0">
                <a:solidFill>
                  <a:srgbClr val="FFFFFF"/>
                </a:solidFill>
                <a:latin typeface="Calibri" panose="020F0502020204030204" pitchFamily="34" charset="0"/>
              </a:rPr>
              <a:t>・</a:t>
            </a:r>
            <a:r>
              <a:rPr lang="en-US" altLang="en-US" sz="2800" dirty="0" err="1">
                <a:solidFill>
                  <a:srgbClr val="FFFFFF"/>
                </a:solidFill>
                <a:latin typeface="Calibri" panose="020F0502020204030204" pitchFamily="34" charset="0"/>
              </a:rPr>
              <a:t>サーバ側</a:t>
            </a:r>
            <a:r>
              <a:rPr lang="ja-JP" altLang="en-US" sz="2800" dirty="0">
                <a:solidFill>
                  <a:srgbClr val="FFFFFF"/>
                </a:solidFill>
                <a:latin typeface="Calibri" panose="020F0502020204030204" pitchFamily="34" charset="0"/>
              </a:rPr>
              <a:t>で一括管理することで矛盾なく対戦成績を記録</a:t>
            </a:r>
            <a:endParaRPr lang="en-US" altLang="ja-JP" sz="2800" dirty="0">
              <a:solidFill>
                <a:srgbClr val="FFFFFF"/>
              </a:solidFill>
              <a:latin typeface="Calibri" panose="020F0502020204030204" pitchFamily="34" charset="0"/>
            </a:endParaRPr>
          </a:p>
          <a:p>
            <a:r>
              <a:rPr lang="ja-JP" altLang="en-US" sz="2800" dirty="0">
                <a:solidFill>
                  <a:srgbClr val="FFFFFF"/>
                </a:solidFill>
                <a:latin typeface="Calibri" panose="020F0502020204030204" pitchFamily="34" charset="0"/>
              </a:rPr>
              <a:t>・クライアントはホーム画面の成績参照ボタンをクリックすると成績参照画面に遷移できる</a:t>
            </a:r>
            <a:endParaRPr lang="en-US" altLang="ja-JP" sz="2800" dirty="0">
              <a:solidFill>
                <a:srgbClr val="FFFFFF"/>
              </a:solidFill>
              <a:latin typeface="Calibri" panose="020F0502020204030204" pitchFamily="34" charset="0"/>
            </a:endParaRPr>
          </a:p>
          <a:p>
            <a:r>
              <a:rPr lang="en-US" altLang="en-US" sz="800" dirty="0">
                <a:solidFill>
                  <a:schemeClr val="bg2">
                    <a:lumMod val="75000"/>
                  </a:schemeClr>
                </a:solidFill>
                <a:latin typeface="Calibri" panose="020F0502020204030204" pitchFamily="34" charset="0"/>
              </a:rPr>
              <a:t>a</a:t>
            </a:r>
          </a:p>
        </p:txBody>
      </p:sp>
      <p:pic>
        <p:nvPicPr>
          <p:cNvPr id="12291" name="Picture 2">
            <a:extLst>
              <a:ext uri="{FF2B5EF4-FFF2-40B4-BE49-F238E27FC236}">
                <a16:creationId xmlns:a16="http://schemas.microsoft.com/office/drawing/2014/main" id="{38CCD69F-4B46-4609-92D0-68CBBA6F0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788" y="3631877"/>
            <a:ext cx="1277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2" name="Picture 3">
            <a:extLst>
              <a:ext uri="{FF2B5EF4-FFF2-40B4-BE49-F238E27FC236}">
                <a16:creationId xmlns:a16="http://schemas.microsoft.com/office/drawing/2014/main" id="{0248D911-2279-49B8-A068-C1C4A4F38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670" y="5729822"/>
            <a:ext cx="1277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3" name="Picture 4">
            <a:extLst>
              <a:ext uri="{FF2B5EF4-FFF2-40B4-BE49-F238E27FC236}">
                <a16:creationId xmlns:a16="http://schemas.microsoft.com/office/drawing/2014/main" id="{BD9BBD30-DAF0-4CD6-A15E-AD6002AE5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763418"/>
            <a:ext cx="127793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4" name="Text Box 5">
            <a:extLst>
              <a:ext uri="{FF2B5EF4-FFF2-40B4-BE49-F238E27FC236}">
                <a16:creationId xmlns:a16="http://schemas.microsoft.com/office/drawing/2014/main" id="{BEE66785-CE75-4B37-B1A8-50F2AE060958}"/>
              </a:ext>
            </a:extLst>
          </p:cNvPr>
          <p:cNvSpPr txBox="1">
            <a:spLocks noChangeArrowheads="1"/>
          </p:cNvSpPr>
          <p:nvPr/>
        </p:nvSpPr>
        <p:spPr bwMode="auto">
          <a:xfrm>
            <a:off x="705374" y="5277863"/>
            <a:ext cx="22701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9pPr>
          </a:lstStyle>
          <a:p>
            <a:r>
              <a:rPr lang="en-US" altLang="en-US" sz="2000" dirty="0">
                <a:solidFill>
                  <a:srgbClr val="FFFFFF"/>
                </a:solidFill>
                <a:latin typeface="Calibri" panose="020F0502020204030204" pitchFamily="34" charset="0"/>
              </a:rPr>
              <a:t>クライアント１</a:t>
            </a:r>
          </a:p>
        </p:txBody>
      </p:sp>
      <p:sp>
        <p:nvSpPr>
          <p:cNvPr id="12295" name="Text Box 6">
            <a:extLst>
              <a:ext uri="{FF2B5EF4-FFF2-40B4-BE49-F238E27FC236}">
                <a16:creationId xmlns:a16="http://schemas.microsoft.com/office/drawing/2014/main" id="{F0EE31D3-88AE-4FEF-B295-1236C23D57A6}"/>
              </a:ext>
            </a:extLst>
          </p:cNvPr>
          <p:cNvSpPr txBox="1">
            <a:spLocks noChangeArrowheads="1"/>
          </p:cNvSpPr>
          <p:nvPr/>
        </p:nvSpPr>
        <p:spPr bwMode="auto">
          <a:xfrm>
            <a:off x="6604730" y="5331360"/>
            <a:ext cx="2174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9pPr>
          </a:lstStyle>
          <a:p>
            <a:r>
              <a:rPr lang="en-US" altLang="en-US" sz="2000" dirty="0">
                <a:solidFill>
                  <a:srgbClr val="FFFFFF"/>
                </a:solidFill>
                <a:latin typeface="Calibri" panose="020F0502020204030204" pitchFamily="34" charset="0"/>
              </a:rPr>
              <a:t>クライアント２</a:t>
            </a:r>
          </a:p>
        </p:txBody>
      </p:sp>
      <p:sp>
        <p:nvSpPr>
          <p:cNvPr id="12296" name="Text Box 7">
            <a:extLst>
              <a:ext uri="{FF2B5EF4-FFF2-40B4-BE49-F238E27FC236}">
                <a16:creationId xmlns:a16="http://schemas.microsoft.com/office/drawing/2014/main" id="{24D4CADF-86BE-4902-9046-92180749667F}"/>
              </a:ext>
            </a:extLst>
          </p:cNvPr>
          <p:cNvSpPr txBox="1">
            <a:spLocks noChangeArrowheads="1"/>
          </p:cNvSpPr>
          <p:nvPr/>
        </p:nvSpPr>
        <p:spPr bwMode="auto">
          <a:xfrm>
            <a:off x="4045507" y="3170436"/>
            <a:ext cx="1143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9pPr>
          </a:lstStyle>
          <a:p>
            <a:r>
              <a:rPr lang="en-US" altLang="en-US" sz="2000" dirty="0" err="1">
                <a:solidFill>
                  <a:srgbClr val="FFFFFF"/>
                </a:solidFill>
                <a:latin typeface="Calibri" panose="020F0502020204030204" pitchFamily="34" charset="0"/>
              </a:rPr>
              <a:t>サーバ</a:t>
            </a:r>
            <a:endParaRPr lang="en-US" altLang="en-US" sz="2000" dirty="0">
              <a:solidFill>
                <a:srgbClr val="FFFFFF"/>
              </a:solidFill>
              <a:latin typeface="Calibri" panose="020F0502020204030204" pitchFamily="34" charset="0"/>
            </a:endParaRPr>
          </a:p>
        </p:txBody>
      </p:sp>
      <p:cxnSp>
        <p:nvCxnSpPr>
          <p:cNvPr id="23" name="直線矢印コネクタ 22">
            <a:extLst>
              <a:ext uri="{FF2B5EF4-FFF2-40B4-BE49-F238E27FC236}">
                <a16:creationId xmlns:a16="http://schemas.microsoft.com/office/drawing/2014/main" id="{301730A3-B2B0-4055-B9ED-08A9FA48DB81}"/>
              </a:ext>
            </a:extLst>
          </p:cNvPr>
          <p:cNvCxnSpPr>
            <a:cxnSpLocks/>
          </p:cNvCxnSpPr>
          <p:nvPr/>
        </p:nvCxnSpPr>
        <p:spPr>
          <a:xfrm flipV="1">
            <a:off x="2025671" y="4162535"/>
            <a:ext cx="1502473" cy="1099633"/>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98" name="テキスト ボックス 23">
            <a:extLst>
              <a:ext uri="{FF2B5EF4-FFF2-40B4-BE49-F238E27FC236}">
                <a16:creationId xmlns:a16="http://schemas.microsoft.com/office/drawing/2014/main" id="{4B6FBB6B-9547-4F82-9373-DA95054C413C}"/>
              </a:ext>
            </a:extLst>
          </p:cNvPr>
          <p:cNvSpPr txBox="1">
            <a:spLocks noChangeArrowheads="1"/>
          </p:cNvSpPr>
          <p:nvPr/>
        </p:nvSpPr>
        <p:spPr bwMode="auto">
          <a:xfrm>
            <a:off x="732100" y="4162535"/>
            <a:ext cx="223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1800" dirty="0">
                <a:ln w="0"/>
                <a:effectLst>
                  <a:outerShdw blurRad="38100" dist="19050" dir="2700000" algn="tl" rotWithShape="0">
                    <a:schemeClr val="dk1">
                      <a:alpha val="40000"/>
                    </a:schemeClr>
                  </a:outerShdw>
                </a:effectLst>
                <a:latin typeface="Calibri" panose="020F0502020204030204" pitchFamily="34" charset="0"/>
              </a:rPr>
              <a:t>対戦成績要求・更新</a:t>
            </a:r>
          </a:p>
        </p:txBody>
      </p:sp>
      <p:cxnSp>
        <p:nvCxnSpPr>
          <p:cNvPr id="26" name="直線矢印コネクタ 25">
            <a:extLst>
              <a:ext uri="{FF2B5EF4-FFF2-40B4-BE49-F238E27FC236}">
                <a16:creationId xmlns:a16="http://schemas.microsoft.com/office/drawing/2014/main" id="{0A989ACF-50A3-4B3B-9342-746DAD20DB2A}"/>
              </a:ext>
            </a:extLst>
          </p:cNvPr>
          <p:cNvCxnSpPr>
            <a:cxnSpLocks/>
          </p:cNvCxnSpPr>
          <p:nvPr/>
        </p:nvCxnSpPr>
        <p:spPr>
          <a:xfrm>
            <a:off x="5472360" y="4162535"/>
            <a:ext cx="1648534" cy="1137734"/>
          </a:xfrm>
          <a:prstGeom prst="straightConnector1">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845FC99-12B7-4819-A3A5-BC35FF19C934}"/>
              </a:ext>
            </a:extLst>
          </p:cNvPr>
          <p:cNvCxnSpPr>
            <a:cxnSpLocks/>
          </p:cNvCxnSpPr>
          <p:nvPr/>
        </p:nvCxnSpPr>
        <p:spPr>
          <a:xfrm flipH="1">
            <a:off x="2424376" y="4361254"/>
            <a:ext cx="1319792" cy="103069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78D62AD-F49B-435A-8015-964B9909791F}"/>
              </a:ext>
            </a:extLst>
          </p:cNvPr>
          <p:cNvCxnSpPr>
            <a:cxnSpLocks/>
          </p:cNvCxnSpPr>
          <p:nvPr/>
        </p:nvCxnSpPr>
        <p:spPr>
          <a:xfrm flipH="1" flipV="1">
            <a:off x="5188507" y="4361254"/>
            <a:ext cx="1408549" cy="1008062"/>
          </a:xfrm>
          <a:prstGeom prst="straightConnector1">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302" name="テキスト ボックス 31">
            <a:extLst>
              <a:ext uri="{FF2B5EF4-FFF2-40B4-BE49-F238E27FC236}">
                <a16:creationId xmlns:a16="http://schemas.microsoft.com/office/drawing/2014/main" id="{528EF7BC-E6FE-4AE0-803D-9A28FA440072}"/>
              </a:ext>
            </a:extLst>
          </p:cNvPr>
          <p:cNvSpPr txBox="1">
            <a:spLocks noChangeArrowheads="1"/>
          </p:cNvSpPr>
          <p:nvPr/>
        </p:nvSpPr>
        <p:spPr bwMode="auto">
          <a:xfrm>
            <a:off x="2852517" y="5056842"/>
            <a:ext cx="2232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1800" dirty="0">
                <a:ln w="0"/>
                <a:effectLst>
                  <a:outerShdw blurRad="38100" dist="19050" dir="2700000" algn="tl" rotWithShape="0">
                    <a:schemeClr val="dk1">
                      <a:alpha val="40000"/>
                    </a:schemeClr>
                  </a:outerShdw>
                </a:effectLst>
                <a:latin typeface="Calibri" panose="020F0502020204030204" pitchFamily="34" charset="0"/>
              </a:rPr>
              <a:t>対戦成績送信</a:t>
            </a:r>
          </a:p>
        </p:txBody>
      </p:sp>
      <p:sp>
        <p:nvSpPr>
          <p:cNvPr id="12303" name="テキスト ボックス 33">
            <a:extLst>
              <a:ext uri="{FF2B5EF4-FFF2-40B4-BE49-F238E27FC236}">
                <a16:creationId xmlns:a16="http://schemas.microsoft.com/office/drawing/2014/main" id="{5DA9D8D7-5C04-4BBB-808B-D739ADC031CA}"/>
              </a:ext>
            </a:extLst>
          </p:cNvPr>
          <p:cNvSpPr txBox="1">
            <a:spLocks noChangeArrowheads="1"/>
          </p:cNvSpPr>
          <p:nvPr/>
        </p:nvSpPr>
        <p:spPr bwMode="auto">
          <a:xfrm>
            <a:off x="6217627" y="4182668"/>
            <a:ext cx="223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1800" dirty="0">
                <a:ln w="0"/>
                <a:effectLst>
                  <a:outerShdw blurRad="38100" dist="19050" dir="2700000" algn="tl" rotWithShape="0">
                    <a:schemeClr val="dk1">
                      <a:alpha val="40000"/>
                    </a:schemeClr>
                  </a:outerShdw>
                </a:effectLst>
                <a:latin typeface="Calibri" panose="020F0502020204030204" pitchFamily="34" charset="0"/>
              </a:rPr>
              <a:t>対戦成績要求・更新</a:t>
            </a:r>
          </a:p>
        </p:txBody>
      </p:sp>
      <p:sp>
        <p:nvSpPr>
          <p:cNvPr id="12304" name="テキスト ボックス 34">
            <a:extLst>
              <a:ext uri="{FF2B5EF4-FFF2-40B4-BE49-F238E27FC236}">
                <a16:creationId xmlns:a16="http://schemas.microsoft.com/office/drawing/2014/main" id="{7A9DFB46-B2D3-499B-A852-9BBBCAD9E41A}"/>
              </a:ext>
            </a:extLst>
          </p:cNvPr>
          <p:cNvSpPr txBox="1">
            <a:spLocks noChangeArrowheads="1"/>
          </p:cNvSpPr>
          <p:nvPr/>
        </p:nvSpPr>
        <p:spPr bwMode="auto">
          <a:xfrm>
            <a:off x="4617007" y="5056842"/>
            <a:ext cx="2232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1800" dirty="0">
                <a:ln w="0"/>
                <a:effectLst>
                  <a:outerShdw blurRad="38100" dist="19050" dir="2700000" algn="tl" rotWithShape="0">
                    <a:schemeClr val="dk1">
                      <a:alpha val="40000"/>
                    </a:schemeClr>
                  </a:outerShdw>
                </a:effectLst>
                <a:latin typeface="Calibri" panose="020F0502020204030204" pitchFamily="34" charset="0"/>
              </a:rPr>
              <a:t>対戦成績送信</a:t>
            </a:r>
          </a:p>
        </p:txBody>
      </p:sp>
    </p:spTree>
  </p:cSld>
  <p:clrMapOvr>
    <a:masterClrMapping/>
  </p:clrMapOvr>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down)">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wipe(down)">
                                      <p:cBhvr>
                                        <p:cTn id="12" dur="5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wipe(down)">
                                      <p:cBhvr>
                                        <p:cTn id="17" dur="500"/>
                                        <p:tgtEl>
                                          <p:spTgt spid="12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barn(inVertical)">
                                      <p:cBhvr>
                                        <p:cTn id="22" dur="500"/>
                                        <p:tgtEl>
                                          <p:spTgt spid="122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294"/>
                                        </p:tgtEl>
                                        <p:attrNameLst>
                                          <p:attrName>style.visibility</p:attrName>
                                        </p:attrNameLst>
                                      </p:cBhvr>
                                      <p:to>
                                        <p:strVal val="visible"/>
                                      </p:to>
                                    </p:set>
                                    <p:animEffect transition="in" filter="wipe(down)">
                                      <p:cBhvr>
                                        <p:cTn id="27" dur="500"/>
                                        <p:tgtEl>
                                          <p:spTgt spid="1229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298"/>
                                        </p:tgtEl>
                                        <p:attrNameLst>
                                          <p:attrName>style.visibility</p:attrName>
                                        </p:attrNameLst>
                                      </p:cBhvr>
                                      <p:to>
                                        <p:strVal val="visible"/>
                                      </p:to>
                                    </p:set>
                                    <p:animEffect transition="in" filter="wipe(down)">
                                      <p:cBhvr>
                                        <p:cTn id="37" dur="500"/>
                                        <p:tgtEl>
                                          <p:spTgt spid="1229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2291"/>
                                        </p:tgtEl>
                                        <p:attrNameLst>
                                          <p:attrName>style.visibility</p:attrName>
                                        </p:attrNameLst>
                                      </p:cBhvr>
                                      <p:to>
                                        <p:strVal val="visible"/>
                                      </p:to>
                                    </p:set>
                                    <p:animEffect transition="in" filter="barn(inVertical)">
                                      <p:cBhvr>
                                        <p:cTn id="42" dur="500"/>
                                        <p:tgtEl>
                                          <p:spTgt spid="122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296"/>
                                        </p:tgtEl>
                                        <p:attrNameLst>
                                          <p:attrName>style.visibility</p:attrName>
                                        </p:attrNameLst>
                                      </p:cBhvr>
                                      <p:to>
                                        <p:strVal val="visible"/>
                                      </p:to>
                                    </p:set>
                                    <p:animEffect transition="in" filter="wipe(down)">
                                      <p:cBhvr>
                                        <p:cTn id="47" dur="500"/>
                                        <p:tgtEl>
                                          <p:spTgt spid="1229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302"/>
                                        </p:tgtEl>
                                        <p:attrNameLst>
                                          <p:attrName>style.visibility</p:attrName>
                                        </p:attrNameLst>
                                      </p:cBhvr>
                                      <p:to>
                                        <p:strVal val="visible"/>
                                      </p:to>
                                    </p:set>
                                    <p:animEffect transition="in" filter="wipe(down)">
                                      <p:cBhvr>
                                        <p:cTn id="57" dur="500"/>
                                        <p:tgtEl>
                                          <p:spTgt spid="1230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2292"/>
                                        </p:tgtEl>
                                        <p:attrNameLst>
                                          <p:attrName>style.visibility</p:attrName>
                                        </p:attrNameLst>
                                      </p:cBhvr>
                                      <p:to>
                                        <p:strVal val="visible"/>
                                      </p:to>
                                    </p:set>
                                    <p:animEffect transition="in" filter="barn(inVertical)">
                                      <p:cBhvr>
                                        <p:cTn id="62" dur="500"/>
                                        <p:tgtEl>
                                          <p:spTgt spid="1229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295"/>
                                        </p:tgtEl>
                                        <p:attrNameLst>
                                          <p:attrName>style.visibility</p:attrName>
                                        </p:attrNameLst>
                                      </p:cBhvr>
                                      <p:to>
                                        <p:strVal val="visible"/>
                                      </p:to>
                                    </p:set>
                                    <p:animEffect transition="in" filter="wipe(down)">
                                      <p:cBhvr>
                                        <p:cTn id="67" dur="500"/>
                                        <p:tgtEl>
                                          <p:spTgt spid="1229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303"/>
                                        </p:tgtEl>
                                        <p:attrNameLst>
                                          <p:attrName>style.visibility</p:attrName>
                                        </p:attrNameLst>
                                      </p:cBhvr>
                                      <p:to>
                                        <p:strVal val="visible"/>
                                      </p:to>
                                    </p:set>
                                    <p:animEffect transition="in" filter="wipe(down)">
                                      <p:cBhvr>
                                        <p:cTn id="77" dur="500"/>
                                        <p:tgtEl>
                                          <p:spTgt spid="1230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2304"/>
                                        </p:tgtEl>
                                        <p:attrNameLst>
                                          <p:attrName>style.visibility</p:attrName>
                                        </p:attrNameLst>
                                      </p:cBhvr>
                                      <p:to>
                                        <p:strVal val="visible"/>
                                      </p:to>
                                    </p:set>
                                    <p:animEffect transition="in" filter="wipe(down)">
                                      <p:cBhvr>
                                        <p:cTn id="87" dur="500"/>
                                        <p:tgtEl>
                                          <p:spTgt spid="1230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12290">
                                            <p:txEl>
                                              <p:pRg st="3" end="3"/>
                                            </p:txEl>
                                          </p:spTgt>
                                        </p:tgtEl>
                                        <p:attrNameLst>
                                          <p:attrName>style.visibility</p:attrName>
                                        </p:attrNameLst>
                                      </p:cBhvr>
                                      <p:to>
                                        <p:strVal val="visible"/>
                                      </p:to>
                                    </p:set>
                                    <p:animEffect transition="in" filter="wipe(down)">
                                      <p:cBhvr>
                                        <p:cTn id="92" dur="21300"/>
                                        <p:tgtEl>
                                          <p:spTgt spid="122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p:bldP spid="12296" grpId="0"/>
      <p:bldP spid="12298" grpId="0"/>
      <p:bldP spid="12302" grpId="0"/>
      <p:bldP spid="12303" grpId="0"/>
      <p:bldP spid="123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76A0E792-D2C7-4173-A3FB-3EC2C8077EFE}"/>
              </a:ext>
            </a:extLst>
          </p:cNvPr>
          <p:cNvSpPr txBox="1">
            <a:spLocks noChangeArrowheads="1"/>
          </p:cNvSpPr>
          <p:nvPr/>
        </p:nvSpPr>
        <p:spPr bwMode="auto">
          <a:xfrm>
            <a:off x="720725" y="690563"/>
            <a:ext cx="8640763"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endParaRPr lang="ja-JP" altLang="en-US" sz="1800">
              <a:latin typeface="Calibri" panose="020F0502020204030204" pitchFamily="34" charset="0"/>
            </a:endParaRPr>
          </a:p>
        </p:txBody>
      </p:sp>
      <p:pic>
        <p:nvPicPr>
          <p:cNvPr id="14338" name="Picture 2">
            <a:extLst>
              <a:ext uri="{FF2B5EF4-FFF2-40B4-BE49-F238E27FC236}">
                <a16:creationId xmlns:a16="http://schemas.microsoft.com/office/drawing/2014/main" id="{BC2B4D44-E344-43E0-A39D-0A166149E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2642" y="2732952"/>
            <a:ext cx="1277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39" name="Picture 3">
            <a:extLst>
              <a:ext uri="{FF2B5EF4-FFF2-40B4-BE49-F238E27FC236}">
                <a16:creationId xmlns:a16="http://schemas.microsoft.com/office/drawing/2014/main" id="{CE9DD9AD-DBF5-4B62-B53A-42EB89649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4531" y="3018698"/>
            <a:ext cx="1277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0" name="Picture 4">
            <a:extLst>
              <a:ext uri="{FF2B5EF4-FFF2-40B4-BE49-F238E27FC236}">
                <a16:creationId xmlns:a16="http://schemas.microsoft.com/office/drawing/2014/main" id="{0270E725-232C-4887-ACE0-36633E709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754" y="3028481"/>
            <a:ext cx="12779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4341" name="Text Box 5">
            <a:extLst>
              <a:ext uri="{FF2B5EF4-FFF2-40B4-BE49-F238E27FC236}">
                <a16:creationId xmlns:a16="http://schemas.microsoft.com/office/drawing/2014/main" id="{650CE90C-BC2C-4524-A799-5D50FACE13DB}"/>
              </a:ext>
            </a:extLst>
          </p:cNvPr>
          <p:cNvSpPr txBox="1">
            <a:spLocks noChangeArrowheads="1"/>
          </p:cNvSpPr>
          <p:nvPr/>
        </p:nvSpPr>
        <p:spPr bwMode="auto">
          <a:xfrm>
            <a:off x="842399" y="2335190"/>
            <a:ext cx="227012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9pPr>
          </a:lstStyle>
          <a:p>
            <a:r>
              <a:rPr lang="en-US" altLang="en-US" sz="2000" dirty="0">
                <a:solidFill>
                  <a:srgbClr val="FFFFFF"/>
                </a:solidFill>
                <a:latin typeface="Calibri" panose="020F0502020204030204" pitchFamily="34" charset="0"/>
              </a:rPr>
              <a:t>クライアント１</a:t>
            </a:r>
          </a:p>
          <a:p>
            <a:r>
              <a:rPr lang="en-US" altLang="en-US" sz="2000" dirty="0">
                <a:solidFill>
                  <a:srgbClr val="FFFFFF"/>
                </a:solidFill>
                <a:latin typeface="Calibri" panose="020F0502020204030204" pitchFamily="34" charset="0"/>
              </a:rPr>
              <a:t>（</a:t>
            </a:r>
            <a:r>
              <a:rPr lang="en-US" altLang="en-US" sz="2000" dirty="0" err="1">
                <a:solidFill>
                  <a:srgbClr val="FFFFFF"/>
                </a:solidFill>
                <a:latin typeface="Calibri" panose="020F0502020204030204" pitchFamily="34" charset="0"/>
              </a:rPr>
              <a:t>対局待ち状態</a:t>
            </a:r>
            <a:r>
              <a:rPr lang="en-US" altLang="en-US" sz="2000" dirty="0">
                <a:solidFill>
                  <a:srgbClr val="FFFFFF"/>
                </a:solidFill>
                <a:latin typeface="Calibri" panose="020F0502020204030204" pitchFamily="34" charset="0"/>
              </a:rPr>
              <a:t>）</a:t>
            </a:r>
          </a:p>
        </p:txBody>
      </p:sp>
      <p:sp>
        <p:nvSpPr>
          <p:cNvPr id="14342" name="Text Box 6">
            <a:extLst>
              <a:ext uri="{FF2B5EF4-FFF2-40B4-BE49-F238E27FC236}">
                <a16:creationId xmlns:a16="http://schemas.microsoft.com/office/drawing/2014/main" id="{377030A7-8071-4769-8158-1C5C25648EBF}"/>
              </a:ext>
            </a:extLst>
          </p:cNvPr>
          <p:cNvSpPr txBox="1">
            <a:spLocks noChangeArrowheads="1"/>
          </p:cNvSpPr>
          <p:nvPr/>
        </p:nvSpPr>
        <p:spPr bwMode="auto">
          <a:xfrm>
            <a:off x="6891923" y="2334490"/>
            <a:ext cx="217487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9pPr>
          </a:lstStyle>
          <a:p>
            <a:r>
              <a:rPr lang="en-US" altLang="en-US" sz="2000" dirty="0">
                <a:solidFill>
                  <a:srgbClr val="FFFFFF"/>
                </a:solidFill>
                <a:latin typeface="Calibri" panose="020F0502020204030204" pitchFamily="34" charset="0"/>
              </a:rPr>
              <a:t>クライアント２</a:t>
            </a:r>
          </a:p>
          <a:p>
            <a:r>
              <a:rPr lang="en-US" altLang="en-US" sz="2000" dirty="0">
                <a:solidFill>
                  <a:srgbClr val="FFFFFF"/>
                </a:solidFill>
                <a:latin typeface="Calibri" panose="020F0502020204030204" pitchFamily="34" charset="0"/>
              </a:rPr>
              <a:t>（</a:t>
            </a:r>
            <a:r>
              <a:rPr lang="en-US" altLang="en-US" sz="2000" dirty="0" err="1">
                <a:solidFill>
                  <a:srgbClr val="FFFFFF"/>
                </a:solidFill>
                <a:latin typeface="Calibri" panose="020F0502020204030204" pitchFamily="34" charset="0"/>
              </a:rPr>
              <a:t>対局待ち状態</a:t>
            </a:r>
            <a:r>
              <a:rPr lang="en-US" altLang="en-US" sz="2000" dirty="0">
                <a:solidFill>
                  <a:srgbClr val="FFFFFF"/>
                </a:solidFill>
                <a:latin typeface="Calibri" panose="020F0502020204030204" pitchFamily="34" charset="0"/>
              </a:rPr>
              <a:t>）</a:t>
            </a:r>
          </a:p>
        </p:txBody>
      </p:sp>
      <p:sp>
        <p:nvSpPr>
          <p:cNvPr id="14343" name="Text Box 7">
            <a:extLst>
              <a:ext uri="{FF2B5EF4-FFF2-40B4-BE49-F238E27FC236}">
                <a16:creationId xmlns:a16="http://schemas.microsoft.com/office/drawing/2014/main" id="{6898CA46-5AEB-4CFE-8E2C-F5290542B5B3}"/>
              </a:ext>
            </a:extLst>
          </p:cNvPr>
          <p:cNvSpPr txBox="1">
            <a:spLocks noChangeArrowheads="1"/>
          </p:cNvSpPr>
          <p:nvPr/>
        </p:nvSpPr>
        <p:spPr bwMode="auto">
          <a:xfrm>
            <a:off x="4212787" y="2334490"/>
            <a:ext cx="1143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9pPr>
          </a:lstStyle>
          <a:p>
            <a:r>
              <a:rPr lang="en-US" altLang="en-US" sz="2000" dirty="0" err="1">
                <a:solidFill>
                  <a:srgbClr val="FFFFFF"/>
                </a:solidFill>
                <a:latin typeface="Calibri" panose="020F0502020204030204" pitchFamily="34" charset="0"/>
              </a:rPr>
              <a:t>サーバ</a:t>
            </a:r>
            <a:endParaRPr lang="en-US" altLang="en-US" sz="2000" dirty="0">
              <a:solidFill>
                <a:srgbClr val="FFFFFF"/>
              </a:solidFill>
              <a:latin typeface="Calibri" panose="020F0502020204030204" pitchFamily="34" charset="0"/>
            </a:endParaRPr>
          </a:p>
        </p:txBody>
      </p:sp>
      <p:sp>
        <p:nvSpPr>
          <p:cNvPr id="14344" name="Line 8">
            <a:extLst>
              <a:ext uri="{FF2B5EF4-FFF2-40B4-BE49-F238E27FC236}">
                <a16:creationId xmlns:a16="http://schemas.microsoft.com/office/drawing/2014/main" id="{062ED8AC-4118-45B5-8E24-2AEBDB370834}"/>
              </a:ext>
            </a:extLst>
          </p:cNvPr>
          <p:cNvSpPr>
            <a:spLocks noChangeShapeType="1"/>
          </p:cNvSpPr>
          <p:nvPr/>
        </p:nvSpPr>
        <p:spPr bwMode="auto">
          <a:xfrm>
            <a:off x="4578333" y="3558633"/>
            <a:ext cx="12" cy="3801973"/>
          </a:xfrm>
          <a:prstGeom prst="line">
            <a:avLst/>
          </a:prstGeom>
          <a:noFill/>
          <a:ln w="5076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14345" name="Text Box 12">
            <a:extLst>
              <a:ext uri="{FF2B5EF4-FFF2-40B4-BE49-F238E27FC236}">
                <a16:creationId xmlns:a16="http://schemas.microsoft.com/office/drawing/2014/main" id="{37D1D3EF-A3CA-479C-B868-FBC5EDA8BAD0}"/>
              </a:ext>
            </a:extLst>
          </p:cNvPr>
          <p:cNvSpPr txBox="1">
            <a:spLocks noChangeArrowheads="1"/>
          </p:cNvSpPr>
          <p:nvPr/>
        </p:nvSpPr>
        <p:spPr bwMode="auto">
          <a:xfrm>
            <a:off x="433388" y="1260475"/>
            <a:ext cx="9286875"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3200" dirty="0">
                <a:solidFill>
                  <a:srgbClr val="FFFFFF"/>
                </a:solidFill>
                <a:latin typeface="Calibri" panose="020F0502020204030204" pitchFamily="34" charset="0"/>
              </a:rPr>
              <a:t>あるクライアントが対局相手を指定し、サーバを介して相手側にその旨が送られ、受理または拒否する。</a:t>
            </a:r>
            <a:endParaRPr lang="en-US" altLang="ja-JP" sz="3200" dirty="0">
              <a:solidFill>
                <a:srgbClr val="FFFFFF"/>
              </a:solidFill>
              <a:latin typeface="Calibri" panose="020F0502020204030204" pitchFamily="34" charset="0"/>
            </a:endParaRPr>
          </a:p>
          <a:p>
            <a:endParaRPr lang="en-US" altLang="en-US" sz="800" dirty="0">
              <a:solidFill>
                <a:srgbClr val="FFFFFF"/>
              </a:solidFill>
              <a:latin typeface="Calibri" panose="020F0502020204030204" pitchFamily="34" charset="0"/>
            </a:endParaRPr>
          </a:p>
        </p:txBody>
      </p:sp>
      <p:sp>
        <p:nvSpPr>
          <p:cNvPr id="14346" name="Line 13">
            <a:extLst>
              <a:ext uri="{FF2B5EF4-FFF2-40B4-BE49-F238E27FC236}">
                <a16:creationId xmlns:a16="http://schemas.microsoft.com/office/drawing/2014/main" id="{020DDC7B-2DBB-41C7-B1FC-60A8F2313D88}"/>
              </a:ext>
            </a:extLst>
          </p:cNvPr>
          <p:cNvSpPr>
            <a:spLocks noChangeShapeType="1"/>
          </p:cNvSpPr>
          <p:nvPr/>
        </p:nvSpPr>
        <p:spPr bwMode="auto">
          <a:xfrm>
            <a:off x="7683500" y="3779838"/>
            <a:ext cx="1588" cy="3571875"/>
          </a:xfrm>
          <a:prstGeom prst="line">
            <a:avLst/>
          </a:prstGeom>
          <a:noFill/>
          <a:ln w="5076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14347" name="Line 14">
            <a:extLst>
              <a:ext uri="{FF2B5EF4-FFF2-40B4-BE49-F238E27FC236}">
                <a16:creationId xmlns:a16="http://schemas.microsoft.com/office/drawing/2014/main" id="{5C554C28-723F-4605-8050-18D7AAA351C4}"/>
              </a:ext>
            </a:extLst>
          </p:cNvPr>
          <p:cNvSpPr>
            <a:spLocks noChangeShapeType="1"/>
          </p:cNvSpPr>
          <p:nvPr/>
        </p:nvSpPr>
        <p:spPr bwMode="auto">
          <a:xfrm>
            <a:off x="1571593" y="3804510"/>
            <a:ext cx="1587" cy="3571875"/>
          </a:xfrm>
          <a:prstGeom prst="line">
            <a:avLst/>
          </a:prstGeom>
          <a:noFill/>
          <a:ln w="5076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ja-JP" altLang="en-US"/>
          </a:p>
        </p:txBody>
      </p:sp>
      <p:sp>
        <p:nvSpPr>
          <p:cNvPr id="14348" name="Text Box 20">
            <a:extLst>
              <a:ext uri="{FF2B5EF4-FFF2-40B4-BE49-F238E27FC236}">
                <a16:creationId xmlns:a16="http://schemas.microsoft.com/office/drawing/2014/main" id="{69457354-65DF-48E9-B70A-4E85330FADAF}"/>
              </a:ext>
            </a:extLst>
          </p:cNvPr>
          <p:cNvSpPr txBox="1">
            <a:spLocks noChangeArrowheads="1"/>
          </p:cNvSpPr>
          <p:nvPr/>
        </p:nvSpPr>
        <p:spPr bwMode="auto">
          <a:xfrm>
            <a:off x="647700" y="360363"/>
            <a:ext cx="87122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Arial" panose="020B0604020202020204" pitchFamily="34" charset="0"/>
                <a:ea typeface="ＭＳ Ｐゴシック" panose="020B0600070205080204" pitchFamily="50" charset="-128"/>
              </a:defRPr>
            </a:lvl9pPr>
          </a:lstStyle>
          <a:p>
            <a:pPr algn="ctr"/>
            <a:r>
              <a:rPr lang="en-US" altLang="en-US" sz="4400" dirty="0">
                <a:solidFill>
                  <a:srgbClr val="FFFFFF"/>
                </a:solidFill>
                <a:latin typeface="Calibri" panose="020F0502020204030204" pitchFamily="34" charset="0"/>
              </a:rPr>
              <a:t>アピール点２：</a:t>
            </a:r>
            <a:r>
              <a:rPr lang="ja-JP" altLang="en-US" sz="4400" dirty="0">
                <a:solidFill>
                  <a:srgbClr val="FFFFFF"/>
                </a:solidFill>
                <a:latin typeface="Calibri" panose="020F0502020204030204" pitchFamily="34" charset="0"/>
              </a:rPr>
              <a:t>対局マッチング</a:t>
            </a:r>
            <a:endParaRPr lang="en-US" altLang="en-US" sz="4400" dirty="0">
              <a:solidFill>
                <a:srgbClr val="FFFFFF"/>
              </a:solidFill>
              <a:latin typeface="Calibri" panose="020F0502020204030204" pitchFamily="34" charset="0"/>
            </a:endParaRPr>
          </a:p>
        </p:txBody>
      </p:sp>
      <p:cxnSp>
        <p:nvCxnSpPr>
          <p:cNvPr id="22" name="直線矢印コネクタ 21">
            <a:extLst>
              <a:ext uri="{FF2B5EF4-FFF2-40B4-BE49-F238E27FC236}">
                <a16:creationId xmlns:a16="http://schemas.microsoft.com/office/drawing/2014/main" id="{EDF2403E-081D-4AD5-8D31-26EB37DEAF07}"/>
              </a:ext>
            </a:extLst>
          </p:cNvPr>
          <p:cNvCxnSpPr>
            <a:cxnSpLocks/>
          </p:cNvCxnSpPr>
          <p:nvPr/>
        </p:nvCxnSpPr>
        <p:spPr>
          <a:xfrm flipH="1">
            <a:off x="4616136" y="5868069"/>
            <a:ext cx="3041725" cy="409703"/>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52ED640-09EB-45B8-9A71-88A1F4188700}"/>
              </a:ext>
            </a:extLst>
          </p:cNvPr>
          <p:cNvCxnSpPr>
            <a:cxnSpLocks/>
          </p:cNvCxnSpPr>
          <p:nvPr/>
        </p:nvCxnSpPr>
        <p:spPr>
          <a:xfrm>
            <a:off x="1571593" y="4456547"/>
            <a:ext cx="3006740" cy="381751"/>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752B160-C0CE-46FA-8301-7B58F629B14C}"/>
              </a:ext>
            </a:extLst>
          </p:cNvPr>
          <p:cNvCxnSpPr/>
          <p:nvPr/>
        </p:nvCxnSpPr>
        <p:spPr>
          <a:xfrm>
            <a:off x="4641611" y="4856320"/>
            <a:ext cx="3016250" cy="350837"/>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6CF0F4D6-3B01-43F4-A32A-AAE19A35CE25}"/>
              </a:ext>
            </a:extLst>
          </p:cNvPr>
          <p:cNvCxnSpPr>
            <a:cxnSpLocks/>
          </p:cNvCxnSpPr>
          <p:nvPr/>
        </p:nvCxnSpPr>
        <p:spPr>
          <a:xfrm flipH="1">
            <a:off x="1598820" y="6277772"/>
            <a:ext cx="2941722" cy="454393"/>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55" name="テキスト ボックス 31">
            <a:extLst>
              <a:ext uri="{FF2B5EF4-FFF2-40B4-BE49-F238E27FC236}">
                <a16:creationId xmlns:a16="http://schemas.microsoft.com/office/drawing/2014/main" id="{51AFA386-41A2-443F-9647-4433A99F081A}"/>
              </a:ext>
            </a:extLst>
          </p:cNvPr>
          <p:cNvSpPr txBox="1">
            <a:spLocks noChangeArrowheads="1"/>
          </p:cNvSpPr>
          <p:nvPr/>
        </p:nvSpPr>
        <p:spPr bwMode="auto">
          <a:xfrm>
            <a:off x="2317358" y="4820400"/>
            <a:ext cx="1512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2000" dirty="0">
                <a:ln w="0"/>
                <a:effectLst>
                  <a:outerShdw blurRad="38100" dist="19050" dir="2700000" algn="tl" rotWithShape="0">
                    <a:schemeClr val="dk1">
                      <a:alpha val="40000"/>
                    </a:schemeClr>
                  </a:outerShdw>
                </a:effectLst>
                <a:latin typeface="Calibri" panose="020F0502020204030204" pitchFamily="34" charset="0"/>
              </a:rPr>
              <a:t>対局したい相手の情報</a:t>
            </a:r>
          </a:p>
        </p:txBody>
      </p:sp>
      <p:sp>
        <p:nvSpPr>
          <p:cNvPr id="14356" name="テキスト ボックス 32">
            <a:extLst>
              <a:ext uri="{FF2B5EF4-FFF2-40B4-BE49-F238E27FC236}">
                <a16:creationId xmlns:a16="http://schemas.microsoft.com/office/drawing/2014/main" id="{59063954-9FDC-430B-8CAB-B7B43DA60B44}"/>
              </a:ext>
            </a:extLst>
          </p:cNvPr>
          <p:cNvSpPr txBox="1">
            <a:spLocks noChangeArrowheads="1"/>
          </p:cNvSpPr>
          <p:nvPr/>
        </p:nvSpPr>
        <p:spPr bwMode="auto">
          <a:xfrm>
            <a:off x="5374478" y="6249724"/>
            <a:ext cx="1512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2000" dirty="0">
                <a:ln w="0"/>
                <a:effectLst>
                  <a:outerShdw blurRad="38100" dist="19050" dir="2700000" algn="tl" rotWithShape="0">
                    <a:schemeClr val="dk1">
                      <a:alpha val="40000"/>
                    </a:schemeClr>
                  </a:outerShdw>
                </a:effectLst>
                <a:latin typeface="Calibri" panose="020F0502020204030204" pitchFamily="34" charset="0"/>
              </a:rPr>
              <a:t>対局受理（拒否）</a:t>
            </a:r>
          </a:p>
        </p:txBody>
      </p:sp>
      <p:sp>
        <p:nvSpPr>
          <p:cNvPr id="14357" name="テキスト ボックス 33">
            <a:extLst>
              <a:ext uri="{FF2B5EF4-FFF2-40B4-BE49-F238E27FC236}">
                <a16:creationId xmlns:a16="http://schemas.microsoft.com/office/drawing/2014/main" id="{6AA57C3B-B9E6-4818-BCAE-AF6A9EBE32A7}"/>
              </a:ext>
            </a:extLst>
          </p:cNvPr>
          <p:cNvSpPr txBox="1">
            <a:spLocks noChangeArrowheads="1"/>
          </p:cNvSpPr>
          <p:nvPr/>
        </p:nvSpPr>
        <p:spPr bwMode="auto">
          <a:xfrm>
            <a:off x="2451171" y="6544012"/>
            <a:ext cx="15128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2000" dirty="0">
                <a:ln w="0"/>
                <a:effectLst>
                  <a:outerShdw blurRad="38100" dist="19050" dir="2700000" algn="tl" rotWithShape="0">
                    <a:schemeClr val="dk1">
                      <a:alpha val="40000"/>
                    </a:schemeClr>
                  </a:outerShdw>
                </a:effectLst>
                <a:latin typeface="Calibri" panose="020F0502020204030204" pitchFamily="34" charset="0"/>
              </a:rPr>
              <a:t>対局受理された（拒否された）旨</a:t>
            </a:r>
          </a:p>
        </p:txBody>
      </p:sp>
      <p:sp>
        <p:nvSpPr>
          <p:cNvPr id="14358" name="テキスト ボックス 36">
            <a:extLst>
              <a:ext uri="{FF2B5EF4-FFF2-40B4-BE49-F238E27FC236}">
                <a16:creationId xmlns:a16="http://schemas.microsoft.com/office/drawing/2014/main" id="{720821B0-6005-425E-B0DE-74CFE3CE5337}"/>
              </a:ext>
            </a:extLst>
          </p:cNvPr>
          <p:cNvSpPr txBox="1">
            <a:spLocks noChangeArrowheads="1"/>
          </p:cNvSpPr>
          <p:nvPr/>
        </p:nvSpPr>
        <p:spPr bwMode="auto">
          <a:xfrm>
            <a:off x="5343644" y="5031739"/>
            <a:ext cx="15128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2000" dirty="0">
                <a:ln w="0"/>
                <a:effectLst>
                  <a:outerShdw blurRad="38100" dist="19050" dir="2700000" algn="tl" rotWithShape="0">
                    <a:schemeClr val="dk1">
                      <a:alpha val="40000"/>
                    </a:schemeClr>
                  </a:outerShdw>
                </a:effectLst>
                <a:latin typeface="Calibri" panose="020F0502020204030204" pitchFamily="34" charset="0"/>
              </a:rPr>
              <a:t>対局を申し込んだ相手の情報</a:t>
            </a:r>
          </a:p>
        </p:txBody>
      </p:sp>
      <p:sp>
        <p:nvSpPr>
          <p:cNvPr id="2" name="テキスト ボックス 1">
            <a:extLst>
              <a:ext uri="{FF2B5EF4-FFF2-40B4-BE49-F238E27FC236}">
                <a16:creationId xmlns:a16="http://schemas.microsoft.com/office/drawing/2014/main" id="{F9A5AC87-D9C3-46BD-9F46-25BCE127E66E}"/>
              </a:ext>
            </a:extLst>
          </p:cNvPr>
          <p:cNvSpPr txBox="1"/>
          <p:nvPr/>
        </p:nvSpPr>
        <p:spPr>
          <a:xfrm>
            <a:off x="8640712" y="4345823"/>
            <a:ext cx="430263" cy="369332"/>
          </a:xfrm>
          <a:prstGeom prst="rect">
            <a:avLst/>
          </a:prstGeom>
          <a:noFill/>
        </p:spPr>
        <p:txBody>
          <a:bodyPr wrap="square" rtlCol="0">
            <a:spAutoFit/>
          </a:bodyPr>
          <a:lstStyle/>
          <a:p>
            <a:r>
              <a:rPr kumimoji="1" lang="en-US" altLang="ja-JP" dirty="0">
                <a:ln>
                  <a:solidFill>
                    <a:schemeClr val="bg2">
                      <a:lumMod val="50000"/>
                    </a:schemeClr>
                  </a:solidFill>
                </a:ln>
                <a:solidFill>
                  <a:schemeClr val="bg2">
                    <a:lumMod val="60000"/>
                    <a:lumOff val="40000"/>
                  </a:schemeClr>
                </a:solidFill>
              </a:rPr>
              <a:t>a</a:t>
            </a:r>
            <a:endParaRPr kumimoji="1" lang="ja-JP" altLang="en-US" dirty="0">
              <a:ln>
                <a:solidFill>
                  <a:schemeClr val="bg2">
                    <a:lumMod val="50000"/>
                  </a:schemeClr>
                </a:solidFill>
              </a:ln>
              <a:solidFill>
                <a:schemeClr val="bg2">
                  <a:lumMod val="60000"/>
                  <a:lumOff val="40000"/>
                </a:schemeClr>
              </a:solidFill>
            </a:endParaRPr>
          </a:p>
        </p:txBody>
      </p:sp>
      <p:pic>
        <p:nvPicPr>
          <p:cNvPr id="3" name="図 2">
            <a:extLst>
              <a:ext uri="{FF2B5EF4-FFF2-40B4-BE49-F238E27FC236}">
                <a16:creationId xmlns:a16="http://schemas.microsoft.com/office/drawing/2014/main" id="{EE3303B3-C240-405A-A776-3B0CA353067A}"/>
              </a:ext>
            </a:extLst>
          </p:cNvPr>
          <p:cNvPicPr>
            <a:picLocks noChangeAspect="1"/>
          </p:cNvPicPr>
          <p:nvPr/>
        </p:nvPicPr>
        <p:blipFill>
          <a:blip r:embed="rId4"/>
          <a:stretch>
            <a:fillRect/>
          </a:stretch>
        </p:blipFill>
        <p:spPr>
          <a:xfrm>
            <a:off x="1367952" y="3604216"/>
            <a:ext cx="3214824" cy="639091"/>
          </a:xfrm>
          <a:prstGeom prst="rect">
            <a:avLst/>
          </a:prstGeom>
        </p:spPr>
      </p:pic>
      <p:sp>
        <p:nvSpPr>
          <p:cNvPr id="24" name="テキスト ボックス 31">
            <a:extLst>
              <a:ext uri="{FF2B5EF4-FFF2-40B4-BE49-F238E27FC236}">
                <a16:creationId xmlns:a16="http://schemas.microsoft.com/office/drawing/2014/main" id="{D87C8CFB-F194-4AB8-884A-313C1522B3F0}"/>
              </a:ext>
            </a:extLst>
          </p:cNvPr>
          <p:cNvSpPr txBox="1">
            <a:spLocks noChangeArrowheads="1"/>
          </p:cNvSpPr>
          <p:nvPr/>
        </p:nvSpPr>
        <p:spPr bwMode="auto">
          <a:xfrm>
            <a:off x="2565003" y="3882617"/>
            <a:ext cx="1512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r>
              <a:rPr lang="ja-JP" altLang="en-US" sz="2000" dirty="0">
                <a:ln w="0"/>
                <a:effectLst>
                  <a:outerShdw blurRad="38100" dist="19050" dir="2700000" algn="tl" rotWithShape="0">
                    <a:schemeClr val="dk1">
                      <a:alpha val="40000"/>
                    </a:schemeClr>
                  </a:outerShdw>
                </a:effectLst>
                <a:latin typeface="Calibri" panose="020F0502020204030204" pitchFamily="34" charset="0"/>
              </a:rPr>
              <a:t>対局可能者リスト</a:t>
            </a:r>
          </a:p>
        </p:txBody>
      </p:sp>
    </p:spTree>
  </p:cSld>
  <p:clrMapOvr>
    <a:masterClrMapping/>
  </p:clrMapOvr>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45"/>
                                        </p:tgtEl>
                                        <p:attrNameLst>
                                          <p:attrName>style.visibility</p:attrName>
                                        </p:attrNameLst>
                                      </p:cBhvr>
                                      <p:to>
                                        <p:strVal val="visible"/>
                                      </p:to>
                                    </p:set>
                                    <p:animEffect transition="in" filter="wipe(down)">
                                      <p:cBhvr>
                                        <p:cTn id="7" dur="500"/>
                                        <p:tgtEl>
                                          <p:spTgt spid="14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xEl>
                                              <p:pRg st="0" end="0"/>
                                            </p:txEl>
                                          </p:spTgt>
                                        </p:tgtEl>
                                        <p:attrNameLst>
                                          <p:attrName>style.visibility</p:attrName>
                                        </p:attrNameLst>
                                      </p:cBhvr>
                                      <p:to>
                                        <p:strVal val="visible"/>
                                      </p:to>
                                    </p:set>
                                    <p:animEffect transition="in" filter="fade">
                                      <p:cBhvr>
                                        <p:cTn id="17" dur="500"/>
                                        <p:tgtEl>
                                          <p:spTgt spid="1434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41">
                                            <p:txEl>
                                              <p:pRg st="1" end="1"/>
                                            </p:txEl>
                                          </p:spTgt>
                                        </p:tgtEl>
                                        <p:attrNameLst>
                                          <p:attrName>style.visibility</p:attrName>
                                        </p:attrNameLst>
                                      </p:cBhvr>
                                      <p:to>
                                        <p:strVal val="visible"/>
                                      </p:to>
                                    </p:set>
                                    <p:animEffect transition="in" filter="fade">
                                      <p:cBhvr>
                                        <p:cTn id="22" dur="500"/>
                                        <p:tgtEl>
                                          <p:spTgt spid="1434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38"/>
                                        </p:tgtEl>
                                        <p:attrNameLst>
                                          <p:attrName>style.visibility</p:attrName>
                                        </p:attrNameLst>
                                      </p:cBhvr>
                                      <p:to>
                                        <p:strVal val="visible"/>
                                      </p:to>
                                    </p:set>
                                    <p:animEffect transition="in" filter="fade">
                                      <p:cBhvr>
                                        <p:cTn id="27" dur="500"/>
                                        <p:tgtEl>
                                          <p:spTgt spid="143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343"/>
                                        </p:tgtEl>
                                        <p:attrNameLst>
                                          <p:attrName>style.visibility</p:attrName>
                                        </p:attrNameLst>
                                      </p:cBhvr>
                                      <p:to>
                                        <p:strVal val="visible"/>
                                      </p:to>
                                    </p:set>
                                    <p:animEffect transition="in" filter="fade">
                                      <p:cBhvr>
                                        <p:cTn id="32" dur="500"/>
                                        <p:tgtEl>
                                          <p:spTgt spid="143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344"/>
                                        </p:tgtEl>
                                        <p:attrNameLst>
                                          <p:attrName>style.visibility</p:attrName>
                                        </p:attrNameLst>
                                      </p:cBhvr>
                                      <p:to>
                                        <p:strVal val="visible"/>
                                      </p:to>
                                    </p:set>
                                    <p:animEffect transition="in" filter="fade">
                                      <p:cBhvr>
                                        <p:cTn id="37" dur="500"/>
                                        <p:tgtEl>
                                          <p:spTgt spid="143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347"/>
                                        </p:tgtEl>
                                        <p:attrNameLst>
                                          <p:attrName>style.visibility</p:attrName>
                                        </p:attrNameLst>
                                      </p:cBhvr>
                                      <p:to>
                                        <p:strVal val="visible"/>
                                      </p:to>
                                    </p:set>
                                    <p:animEffect transition="in" filter="fade">
                                      <p:cBhvr>
                                        <p:cTn id="52" dur="500"/>
                                        <p:tgtEl>
                                          <p:spTgt spid="1434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355"/>
                                        </p:tgtEl>
                                        <p:attrNameLst>
                                          <p:attrName>style.visibility</p:attrName>
                                        </p:attrNameLst>
                                      </p:cBhvr>
                                      <p:to>
                                        <p:strVal val="visible"/>
                                      </p:to>
                                    </p:set>
                                    <p:animEffect transition="in" filter="fade">
                                      <p:cBhvr>
                                        <p:cTn id="62" dur="500"/>
                                        <p:tgtEl>
                                          <p:spTgt spid="143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358"/>
                                        </p:tgtEl>
                                        <p:attrNameLst>
                                          <p:attrName>style.visibility</p:attrName>
                                        </p:attrNameLst>
                                      </p:cBhvr>
                                      <p:to>
                                        <p:strVal val="visible"/>
                                      </p:to>
                                    </p:set>
                                    <p:animEffect transition="in" filter="fade">
                                      <p:cBhvr>
                                        <p:cTn id="72" dur="500"/>
                                        <p:tgtEl>
                                          <p:spTgt spid="1435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4339"/>
                                        </p:tgtEl>
                                        <p:attrNameLst>
                                          <p:attrName>style.visibility</p:attrName>
                                        </p:attrNameLst>
                                      </p:cBhvr>
                                      <p:to>
                                        <p:strVal val="visible"/>
                                      </p:to>
                                    </p:set>
                                    <p:animEffect transition="in" filter="fade">
                                      <p:cBhvr>
                                        <p:cTn id="77" dur="500"/>
                                        <p:tgtEl>
                                          <p:spTgt spid="1433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342"/>
                                        </p:tgtEl>
                                        <p:attrNameLst>
                                          <p:attrName>style.visibility</p:attrName>
                                        </p:attrNameLst>
                                      </p:cBhvr>
                                      <p:to>
                                        <p:strVal val="visible"/>
                                      </p:to>
                                    </p:set>
                                    <p:animEffect transition="in" filter="fade">
                                      <p:cBhvr>
                                        <p:cTn id="82" dur="500"/>
                                        <p:tgtEl>
                                          <p:spTgt spid="143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346"/>
                                        </p:tgtEl>
                                        <p:attrNameLst>
                                          <p:attrName>style.visibility</p:attrName>
                                        </p:attrNameLst>
                                      </p:cBhvr>
                                      <p:to>
                                        <p:strVal val="visible"/>
                                      </p:to>
                                    </p:set>
                                    <p:animEffect transition="in" filter="fade">
                                      <p:cBhvr>
                                        <p:cTn id="87" dur="500"/>
                                        <p:tgtEl>
                                          <p:spTgt spid="1434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4356"/>
                                        </p:tgtEl>
                                        <p:attrNameLst>
                                          <p:attrName>style.visibility</p:attrName>
                                        </p:attrNameLst>
                                      </p:cBhvr>
                                      <p:to>
                                        <p:strVal val="visible"/>
                                      </p:to>
                                    </p:set>
                                    <p:animEffect transition="in" filter="fade">
                                      <p:cBhvr>
                                        <p:cTn id="97" dur="500"/>
                                        <p:tgtEl>
                                          <p:spTgt spid="1435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4357"/>
                                        </p:tgtEl>
                                        <p:attrNameLst>
                                          <p:attrName>style.visibility</p:attrName>
                                        </p:attrNameLst>
                                      </p:cBhvr>
                                      <p:to>
                                        <p:strVal val="visible"/>
                                      </p:to>
                                    </p:set>
                                    <p:animEffect transition="in" filter="fade">
                                      <p:cBhvr>
                                        <p:cTn id="107" dur="500"/>
                                        <p:tgtEl>
                                          <p:spTgt spid="1435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wipe(down)">
                                      <p:cBhvr>
                                        <p:cTn id="112" dur="20000"/>
                                        <p:tgtEl>
                                          <p:spTgt spid="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4341"/>
                                        </p:tgtEl>
                                        <p:attrNameLst>
                                          <p:attrName>style.visibility</p:attrName>
                                        </p:attrNameLst>
                                      </p:cBhvr>
                                      <p:to>
                                        <p:strVal val="visible"/>
                                      </p:to>
                                    </p:set>
                                    <p:animEffect transition="in" filter="fade">
                                      <p:cBhvr>
                                        <p:cTn id="11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p:bldP spid="14343" grpId="0"/>
      <p:bldP spid="14344" grpId="0" animBg="1"/>
      <p:bldP spid="14345" grpId="0"/>
      <p:bldP spid="14346" grpId="0" animBg="1"/>
      <p:bldP spid="14347" grpId="0" animBg="1"/>
      <p:bldP spid="14355" grpId="0"/>
      <p:bldP spid="14356" grpId="0"/>
      <p:bldP spid="14357" grpId="0"/>
      <p:bldP spid="14358" grpId="0"/>
      <p:bldP spid="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タイトル 1">
            <a:extLst>
              <a:ext uri="{FF2B5EF4-FFF2-40B4-BE49-F238E27FC236}">
                <a16:creationId xmlns:a16="http://schemas.microsoft.com/office/drawing/2014/main" id="{E8B5A4A1-6D20-43C7-8226-7F8972A510FD}"/>
              </a:ext>
            </a:extLst>
          </p:cNvPr>
          <p:cNvSpPr txBox="1">
            <a:spLocks noGrp="1"/>
          </p:cNvSpPr>
          <p:nvPr>
            <p:ph type="title" idx="4294967295"/>
          </p:nvPr>
        </p:nvSpPr>
        <p:spPr>
          <a:xfrm>
            <a:off x="1473200" y="117475"/>
            <a:ext cx="8607425" cy="1262063"/>
          </a:xfrm>
        </p:spPr>
        <p:txBody>
          <a:bodyPr>
            <a:spAutoFit/>
          </a:bodyPr>
          <a:lstStyle/>
          <a:p>
            <a:pPr marL="215900" indent="-358775" eaLnBrk="1">
              <a:buClr>
                <a:srgbClr val="000000"/>
              </a:buClr>
              <a:buSzPct val="45000"/>
              <a:buFont typeface="StarSymbol" charset="0"/>
              <a:buNone/>
            </a:pPr>
            <a:r>
              <a:rPr>
                <a:latin typeface="HGP創英角ｺﾞｼｯｸUB" panose="020B0900000000000000" pitchFamily="50" charset="-128"/>
              </a:rPr>
              <a:t>デモ</a:t>
            </a:r>
          </a:p>
        </p:txBody>
      </p:sp>
      <p:sp>
        <p:nvSpPr>
          <p:cNvPr id="16386" name="テキスト プレースホルダ 2">
            <a:extLst>
              <a:ext uri="{FF2B5EF4-FFF2-40B4-BE49-F238E27FC236}">
                <a16:creationId xmlns:a16="http://schemas.microsoft.com/office/drawing/2014/main" id="{1FA5AED3-A40C-4654-922B-2014C8A2DF7A}"/>
              </a:ext>
            </a:extLst>
          </p:cNvPr>
          <p:cNvSpPr txBox="1">
            <a:spLocks noGrp="1"/>
          </p:cNvSpPr>
          <p:nvPr>
            <p:ph type="body" idx="4294967295"/>
          </p:nvPr>
        </p:nvSpPr>
        <p:spPr>
          <a:xfrm>
            <a:off x="1603375" y="2224088"/>
            <a:ext cx="8477250" cy="4762500"/>
          </a:xfrm>
        </p:spPr>
        <p:txBody>
          <a:bodyPr>
            <a:normAutofit fontScale="92500" lnSpcReduction="20000"/>
          </a:bodyPr>
          <a:lstStyle/>
          <a:p>
            <a:pPr marL="0" indent="0" eaLnBrk="1">
              <a:spcAft>
                <a:spcPts val="1413"/>
              </a:spcAft>
              <a:buClr>
                <a:srgbClr val="FF9966"/>
              </a:buClr>
              <a:buSzPct val="75000"/>
              <a:buFont typeface="StarSymbol" charset="0"/>
              <a:buNone/>
            </a:pPr>
            <a:r>
              <a:rPr kumimoji="0" dirty="0">
                <a:latin typeface="HGP創英角ｺﾞｼｯｸUB" panose="020B0900000000000000" pitchFamily="50" charset="-128"/>
              </a:rPr>
              <a:t>デモ内容：</a:t>
            </a:r>
          </a:p>
          <a:p>
            <a:pPr marL="790575" lvl="1" indent="-431800" eaLnBrk="1">
              <a:spcBef>
                <a:spcPct val="0"/>
              </a:spcBef>
              <a:buClr>
                <a:srgbClr val="FF9966"/>
              </a:buClr>
              <a:buSzPct val="75000"/>
              <a:buFont typeface="StarSymbol" charset="0"/>
              <a:buNone/>
            </a:pPr>
            <a:r>
              <a:rPr kumimoji="0" lang="ja-JP" altLang="en-US"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rPr>
              <a:t>　実際に対戦記録を保持し、対局マッチングを行ってネットワーク対戦を行う様子をご覧いただきます。</a:t>
            </a:r>
            <a:endParaRPr kumimoji="0" lang="en-US" altLang="ja-JP"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endParaRPr>
          </a:p>
          <a:p>
            <a:pPr marL="790575" lvl="1" indent="-431800" eaLnBrk="1">
              <a:spcBef>
                <a:spcPct val="0"/>
              </a:spcBef>
              <a:buClr>
                <a:srgbClr val="FF9966"/>
              </a:buClr>
              <a:buSzPct val="75000"/>
              <a:buFont typeface="StarSymbol" charset="0"/>
              <a:buNone/>
            </a:pPr>
            <a:endParaRPr kumimoji="0" lang="en-US" altLang="ja-JP"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endParaRPr>
          </a:p>
          <a:p>
            <a:pPr marL="790575" lvl="1" indent="-431800" eaLnBrk="1">
              <a:spcBef>
                <a:spcPct val="0"/>
              </a:spcBef>
              <a:buClr>
                <a:srgbClr val="FF9966"/>
              </a:buClr>
              <a:buSzPct val="75000"/>
              <a:buFont typeface="StarSymbol" charset="0"/>
              <a:buNone/>
            </a:pPr>
            <a:r>
              <a:rPr kumimoji="0" lang="ja-JP" altLang="en-US"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rPr>
              <a:t>手順：</a:t>
            </a:r>
            <a:endParaRPr kumimoji="0" lang="en-US" altLang="ja-JP"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endParaRPr>
          </a:p>
          <a:p>
            <a:pPr marL="790575" lvl="1" indent="-431800" eaLnBrk="1">
              <a:spcBef>
                <a:spcPct val="0"/>
              </a:spcBef>
              <a:buClr>
                <a:srgbClr val="FF9966"/>
              </a:buClr>
              <a:buSzPct val="75000"/>
              <a:buFont typeface="StarSymbol" charset="0"/>
              <a:buNone/>
            </a:pPr>
            <a:r>
              <a:rPr kumimoji="0" lang="ja-JP" altLang="en-US"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rPr>
              <a:t>１）　まず，アカウントを作成しログイン</a:t>
            </a:r>
            <a:endParaRPr kumimoji="0" lang="en-US" altLang="ja-JP"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endParaRPr>
          </a:p>
          <a:p>
            <a:pPr marL="790575" lvl="1" indent="-431800" eaLnBrk="1">
              <a:spcBef>
                <a:spcPct val="0"/>
              </a:spcBef>
              <a:buClr>
                <a:srgbClr val="FF9966"/>
              </a:buClr>
              <a:buSzPct val="75000"/>
              <a:buFont typeface="StarSymbol" charset="0"/>
              <a:buNone/>
            </a:pPr>
            <a:r>
              <a:rPr kumimoji="0" lang="ja-JP" altLang="en-US"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rPr>
              <a:t>２）　対局マッチング</a:t>
            </a:r>
            <a:endParaRPr kumimoji="0" lang="en-US" altLang="ja-JP"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endParaRPr>
          </a:p>
          <a:p>
            <a:pPr marL="790575" lvl="1" indent="-431800" eaLnBrk="1">
              <a:spcBef>
                <a:spcPct val="0"/>
              </a:spcBef>
              <a:buClr>
                <a:srgbClr val="FF9966"/>
              </a:buClr>
              <a:buSzPct val="75000"/>
              <a:buFont typeface="StarSymbol" charset="0"/>
              <a:buNone/>
            </a:pPr>
            <a:r>
              <a:rPr kumimoji="0" lang="ja-JP" altLang="en-US"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rPr>
              <a:t>３）　対局後、記録を更新</a:t>
            </a:r>
            <a:endParaRPr kumimoji="0" lang="en-US" altLang="ja-JP"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endParaRPr>
          </a:p>
          <a:p>
            <a:pPr marL="790575" lvl="1" indent="-431800" eaLnBrk="1">
              <a:spcBef>
                <a:spcPct val="0"/>
              </a:spcBef>
              <a:buClr>
                <a:srgbClr val="FF9966"/>
              </a:buClr>
              <a:buSzPct val="75000"/>
              <a:buFont typeface="StarSymbol" charset="0"/>
              <a:buNone/>
            </a:pPr>
            <a:r>
              <a:rPr kumimoji="0" lang="ja-JP" altLang="en-US" sz="3200" dirty="0">
                <a:solidFill>
                  <a:srgbClr val="E6E6E6"/>
                </a:solidFill>
                <a:latin typeface="HGP創英角ｺﾞｼｯｸUB" panose="020B0900000000000000" pitchFamily="50" charset="-128"/>
                <a:ea typeface="Simplified Arabic" panose="020B0604020202020204" pitchFamily="18" charset="-78"/>
                <a:cs typeface="HGP創英角ｺﾞｼｯｸUB" panose="020B0900000000000000" pitchFamily="50" charset="-128"/>
              </a:rPr>
              <a:t>４）　成績参照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animEffect transition="in" filter="wipe(down)">
                                      <p:cBhvr>
                                        <p:cTn id="7" dur="500"/>
                                        <p:tgtEl>
                                          <p:spTgt spid="1638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6">
                                            <p:txEl>
                                              <p:pRg st="5" end="5"/>
                                            </p:txEl>
                                          </p:spTgt>
                                        </p:tgtEl>
                                        <p:attrNameLst>
                                          <p:attrName>style.visibility</p:attrName>
                                        </p:attrNameLst>
                                      </p:cBhvr>
                                      <p:to>
                                        <p:strVal val="visible"/>
                                      </p:to>
                                    </p:set>
                                    <p:animEffect transition="in" filter="wipe(down)">
                                      <p:cBhvr>
                                        <p:cTn id="12" dur="500"/>
                                        <p:tgtEl>
                                          <p:spTgt spid="1638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animEffect transition="in" filter="wipe(down)">
                                      <p:cBhvr>
                                        <p:cTn id="17" dur="500"/>
                                        <p:tgtEl>
                                          <p:spTgt spid="1638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386">
                                            <p:txEl>
                                              <p:pRg st="7" end="7"/>
                                            </p:txEl>
                                          </p:spTgt>
                                        </p:tgtEl>
                                        <p:attrNameLst>
                                          <p:attrName>style.visibility</p:attrName>
                                        </p:attrNameLst>
                                      </p:cBhvr>
                                      <p:to>
                                        <p:strVal val="visible"/>
                                      </p:to>
                                    </p:set>
                                    <p:animEffect transition="in" filter="wipe(down)">
                                      <p:cBhvr>
                                        <p:cTn id="22" dur="500"/>
                                        <p:tgtEl>
                                          <p:spTgt spid="163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TM03457452[[fn=天空]]</Template>
  <TotalTime>2020</TotalTime>
  <Words>251</Words>
  <Application>Microsoft Office PowerPoint</Application>
  <PresentationFormat>ユーザー設定</PresentationFormat>
  <Paragraphs>56</Paragraphs>
  <Slides>6</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vt:i4>
      </vt:variant>
    </vt:vector>
  </HeadingPairs>
  <TitlesOfParts>
    <vt:vector size="15" baseType="lpstr">
      <vt:lpstr>HG-MinchoL-Sun</vt:lpstr>
      <vt:lpstr>HGP創英角ｺﾞｼｯｸUB</vt:lpstr>
      <vt:lpstr>ＭＳ Ｐゴシック</vt:lpstr>
      <vt:lpstr>StarSymbol</vt:lpstr>
      <vt:lpstr>Arial</vt:lpstr>
      <vt:lpstr>Calibri</vt:lpstr>
      <vt:lpstr>Calibri Light</vt:lpstr>
      <vt:lpstr>Simplified Arabic</vt:lpstr>
      <vt:lpstr>天空</vt:lpstr>
      <vt:lpstr>対戦記録保持機能付 ネットワーク対戦型 オセロゲームシステム</vt:lpstr>
      <vt:lpstr>開発グループ構成</vt:lpstr>
      <vt:lpstr>付加機能に関する 要求事項と設計指針</vt:lpstr>
      <vt:lpstr>PowerPoint プレゼンテーション</vt:lpstr>
      <vt:lpstr>PowerPoint プレゼンテーション</vt:lpstr>
      <vt:lpstr>デモ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戦略法の提案</dc:title>
  <dc:creator>k y</dc:creator>
  <dc:description>発展に向けての戦略法を提案します</dc:description>
  <cp:lastModifiedBy>颯人 村上</cp:lastModifiedBy>
  <cp:revision>52</cp:revision>
  <dcterms:created xsi:type="dcterms:W3CDTF">2009-05-23T13:31:22Z</dcterms:created>
  <dcterms:modified xsi:type="dcterms:W3CDTF">2018-05-17T05:37:36Z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0">
    <vt:lpwstr/>
  </property>
  <property fmtid="{D5CDD505-2E9C-101B-9397-08002B2CF9AE}" pid="3" name="Info 1">
    <vt:lpwstr/>
  </property>
  <property fmtid="{D5CDD505-2E9C-101B-9397-08002B2CF9AE}" pid="4" name="Info 2">
    <vt:lpwstr/>
  </property>
  <property fmtid="{D5CDD505-2E9C-101B-9397-08002B2CF9AE}" pid="5" name="Info 3">
    <vt:lpwstr/>
  </property>
</Properties>
</file>