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-75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17/06/27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53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17/06/27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96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17/06/27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18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17/06/27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92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17/06/27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90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17/06/27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28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17/06/27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64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17/06/27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8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17/06/27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21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17/06/27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36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64D5-8396-4795-93C6-BDB867224373}" type="datetimeFigureOut">
              <a:rPr kumimoji="1" lang="ja-JP" altLang="en-US" smtClean="0"/>
              <a:t>17/06/27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64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E64D5-8396-4795-93C6-BDB867224373}" type="datetimeFigureOut">
              <a:rPr kumimoji="1" lang="ja-JP" altLang="en-US" smtClean="0"/>
              <a:t>17/06/27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39B7-B5C9-475B-98CE-81D0B9C8DA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52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51638" y="2208906"/>
            <a:ext cx="9144000" cy="86836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画面</a:t>
            </a:r>
            <a:r>
              <a:rPr lang="ja-JP" altLang="en-US" dirty="0"/>
              <a:t>デザイン</a:t>
            </a:r>
            <a:r>
              <a:rPr kumimoji="1" lang="ja-JP" altLang="en-US" dirty="0"/>
              <a:t>図</a:t>
            </a:r>
            <a:r>
              <a:rPr kumimoji="1" lang="en-US" altLang="ja-JP" dirty="0"/>
              <a:t>(</a:t>
            </a:r>
            <a:r>
              <a:rPr kumimoji="1" lang="ja-JP" altLang="en-US" dirty="0"/>
              <a:t>暫定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375950" y="3613612"/>
            <a:ext cx="5594430" cy="587997"/>
          </a:xfrm>
        </p:spPr>
        <p:txBody>
          <a:bodyPr/>
          <a:lstStyle/>
          <a:p>
            <a:pPr algn="just"/>
            <a:r>
              <a:rPr lang="ja-JP" altLang="en-US" dirty="0"/>
              <a:t>プロジェクト</a:t>
            </a:r>
            <a:r>
              <a:rPr lang="en-US" altLang="ja-JP" dirty="0"/>
              <a:t>2   </a:t>
            </a:r>
            <a:r>
              <a:rPr kumimoji="1" lang="ja-JP" altLang="en-US" dirty="0"/>
              <a:t>グループ</a:t>
            </a:r>
            <a:r>
              <a:rPr kumimoji="1" lang="en-US" altLang="ja-JP" dirty="0"/>
              <a:t>J</a:t>
            </a:r>
            <a:endParaRPr kumimoji="1" lang="ja-JP" altLang="en-US" dirty="0"/>
          </a:p>
        </p:txBody>
      </p:sp>
      <p:sp>
        <p:nvSpPr>
          <p:cNvPr id="4" name="AutoShape 2" descr="設定 に対する画像結果"/>
          <p:cNvSpPr>
            <a:spLocks noChangeAspect="1" noChangeArrowheads="1"/>
          </p:cNvSpPr>
          <p:nvPr/>
        </p:nvSpPr>
        <p:spPr bwMode="auto">
          <a:xfrm>
            <a:off x="5153025" y="2495550"/>
            <a:ext cx="18859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6951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569560" y="1158728"/>
            <a:ext cx="5921101" cy="5063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22" y="1158728"/>
            <a:ext cx="5895339" cy="506312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42584" y="-166835"/>
            <a:ext cx="4104745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200" dirty="0"/>
              <a:t>ログイン画面</a:t>
            </a:r>
          </a:p>
        </p:txBody>
      </p:sp>
      <p:sp>
        <p:nvSpPr>
          <p:cNvPr id="7" name="AutoShape 6" descr="twitter  に対する画像結果"/>
          <p:cNvSpPr>
            <a:spLocks noChangeAspect="1" noChangeArrowheads="1"/>
          </p:cNvSpPr>
          <p:nvPr/>
        </p:nvSpPr>
        <p:spPr bwMode="auto">
          <a:xfrm>
            <a:off x="5300663" y="2633663"/>
            <a:ext cx="15906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564571" y="699103"/>
            <a:ext cx="5919524" cy="459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ログイン</a:t>
            </a:r>
            <a:endParaRPr kumimoji="1"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4363656" y="3897484"/>
            <a:ext cx="2129741" cy="6537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スタート</a:t>
            </a:r>
            <a:endParaRPr kumimoji="1" lang="ja-JP" altLang="en-US" sz="20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55948" y="1844498"/>
            <a:ext cx="2526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err="1">
                <a:latin typeface="HGP行書体" panose="03000600000000000000" pitchFamily="66" charset="-128"/>
                <a:ea typeface="HGP行書体" panose="03000600000000000000" pitchFamily="66" charset="-128"/>
              </a:rPr>
              <a:t>H</a:t>
            </a:r>
            <a:r>
              <a:rPr kumimoji="1" lang="en-US" altLang="ja-JP" sz="4000" dirty="0" err="1">
                <a:latin typeface="HGP行書体" panose="03000600000000000000" pitchFamily="66" charset="-128"/>
                <a:ea typeface="HGP行書体" panose="03000600000000000000" pitchFamily="66" charset="-128"/>
              </a:rPr>
              <a:t>aikooking</a:t>
            </a:r>
            <a:endParaRPr kumimoji="1" lang="ja-JP" altLang="en-US" sz="40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751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42584" y="-166835"/>
            <a:ext cx="4104745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200" dirty="0"/>
              <a:t>Twitter</a:t>
            </a:r>
            <a:r>
              <a:rPr kumimoji="1" lang="ja-JP" altLang="en-US" sz="3200" dirty="0"/>
              <a:t>ログイン画面</a:t>
            </a:r>
          </a:p>
        </p:txBody>
      </p:sp>
      <p:sp>
        <p:nvSpPr>
          <p:cNvPr id="7" name="AutoShape 6" descr="twitter  に対する画像結果"/>
          <p:cNvSpPr>
            <a:spLocks noChangeAspect="1" noChangeArrowheads="1"/>
          </p:cNvSpPr>
          <p:nvPr/>
        </p:nvSpPr>
        <p:spPr bwMode="auto">
          <a:xfrm>
            <a:off x="5300663" y="2633663"/>
            <a:ext cx="15906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80" y="856597"/>
            <a:ext cx="8459092" cy="55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3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56737" y="1145894"/>
            <a:ext cx="5942673" cy="5521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07" y="1177963"/>
            <a:ext cx="5926767" cy="54890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1723" y="72723"/>
            <a:ext cx="5532699" cy="871261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200" dirty="0"/>
              <a:t>俳句入力画面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856737" y="819959"/>
            <a:ext cx="5942673" cy="325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dirty="0"/>
              <a:t>俳句作成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6667035" y="1794371"/>
            <a:ext cx="509287" cy="311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338446" y="1786055"/>
            <a:ext cx="566452" cy="383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400" dirty="0"/>
              <a:t>7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3904083" y="1786055"/>
            <a:ext cx="499105" cy="3126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7382437" y="1145894"/>
            <a:ext cx="1416973" cy="1145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Twitter</a:t>
            </a:r>
            <a:r>
              <a:rPr kumimoji="1" lang="ja-JP" altLang="en-US" sz="2000" dirty="0"/>
              <a:t>アイコン</a:t>
            </a:r>
            <a:endParaRPr kumimoji="1" lang="en-US" altLang="ja-JP" sz="2000" dirty="0"/>
          </a:p>
          <a:p>
            <a:pPr algn="ctr"/>
            <a:r>
              <a:rPr kumimoji="1" lang="en-US" altLang="ja-JP" sz="2000" dirty="0"/>
              <a:t>(</a:t>
            </a:r>
            <a:r>
              <a:rPr kumimoji="1" lang="ja-JP" altLang="en-US" sz="2000" dirty="0"/>
              <a:t>ユーザ名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5080665" y="5911734"/>
            <a:ext cx="1648466" cy="3768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作成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680419" y="3906456"/>
            <a:ext cx="186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＊縦入力は暫定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870301" y="5706319"/>
            <a:ext cx="1464644" cy="9606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Wordcloud</a:t>
            </a:r>
            <a:r>
              <a:rPr kumimoji="1" lang="ja-JP" altLang="en-US" sz="2400" dirty="0"/>
              <a:t>を見る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823264" y="1308050"/>
            <a:ext cx="309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ここで一句</a:t>
            </a:r>
            <a:endParaRPr kumimoji="1" lang="ja-JP" altLang="en-US" dirty="0"/>
          </a:p>
        </p:txBody>
      </p:sp>
      <p:sp>
        <p:nvSpPr>
          <p:cNvPr id="21" name="AutoShape 4" descr="和紙 に対する画像結果"/>
          <p:cNvSpPr>
            <a:spLocks noChangeAspect="1" noChangeArrowheads="1"/>
          </p:cNvSpPr>
          <p:nvPr/>
        </p:nvSpPr>
        <p:spPr bwMode="auto">
          <a:xfrm>
            <a:off x="4819650" y="2471738"/>
            <a:ext cx="25527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05" y="1192957"/>
            <a:ext cx="601414" cy="60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2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3395" y="203081"/>
            <a:ext cx="9949405" cy="595574"/>
          </a:xfrm>
        </p:spPr>
        <p:txBody>
          <a:bodyPr>
            <a:normAutofit/>
          </a:bodyPr>
          <a:lstStyle/>
          <a:p>
            <a:pPr algn="ctr"/>
            <a:r>
              <a:rPr lang="ja-JP" altLang="en-US" sz="3200" dirty="0"/>
              <a:t>設定画面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3029784" y="1123668"/>
            <a:ext cx="5942673" cy="5521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3026760" y="797733"/>
            <a:ext cx="5942673" cy="325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dirty="0"/>
              <a:t>設定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27438" y="1533654"/>
            <a:ext cx="213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テーマ切り替え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735829" y="1986118"/>
            <a:ext cx="4516335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デフォルト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季語により変化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735828" y="2299452"/>
            <a:ext cx="4516335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春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735827" y="2602009"/>
            <a:ext cx="4516335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夏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3735826" y="2927950"/>
            <a:ext cx="4516335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秋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735825" y="3259433"/>
            <a:ext cx="4516335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冬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735825" y="1991938"/>
            <a:ext cx="342453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◉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735824" y="2284533"/>
            <a:ext cx="342453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〇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735824" y="2596189"/>
            <a:ext cx="342453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〇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735709" y="2945128"/>
            <a:ext cx="342453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〇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3735709" y="3248056"/>
            <a:ext cx="342453" cy="326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〇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398380" y="4838217"/>
            <a:ext cx="3205482" cy="3494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Twitter</a:t>
            </a:r>
            <a:r>
              <a:rPr lang="ja-JP" altLang="en-US" dirty="0"/>
              <a:t>ログアウト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252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303803" y="1226917"/>
            <a:ext cx="5942673" cy="5428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3609" y="85884"/>
            <a:ext cx="4104190" cy="954388"/>
          </a:xfrm>
        </p:spPr>
        <p:txBody>
          <a:bodyPr>
            <a:normAutofit/>
          </a:bodyPr>
          <a:lstStyle/>
          <a:p>
            <a:r>
              <a:rPr lang="en-US" altLang="ja-JP" sz="3200" dirty="0" err="1"/>
              <a:t>W</a:t>
            </a:r>
            <a:r>
              <a:rPr kumimoji="1" lang="en-US" altLang="ja-JP" sz="3200" dirty="0" err="1"/>
              <a:t>ordCloud</a:t>
            </a:r>
            <a:r>
              <a:rPr lang="ja-JP" altLang="en-US" sz="3200" dirty="0"/>
              <a:t>確認画面</a:t>
            </a:r>
            <a:endParaRPr kumimoji="1" lang="ja-JP" altLang="en-US" sz="3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450" y="1500368"/>
            <a:ext cx="5405378" cy="453004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303803" y="766821"/>
            <a:ext cx="5942673" cy="46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 err="1"/>
              <a:t>wordcloud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03973" y="3202516"/>
            <a:ext cx="343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＊画像はイメージ</a:t>
            </a:r>
            <a:endParaRPr lang="en-US" altLang="ja-JP" dirty="0"/>
          </a:p>
          <a:p>
            <a:r>
              <a:rPr lang="ja-JP" altLang="en-US" dirty="0"/>
              <a:t>　使われた季語などについての　　　　　　　　　　　　</a:t>
            </a:r>
            <a:r>
              <a:rPr lang="en-US" altLang="ja-JP" dirty="0" err="1"/>
              <a:t>wordcloud</a:t>
            </a:r>
            <a:r>
              <a:rPr lang="ja-JP" altLang="en-US" dirty="0"/>
              <a:t>を表示する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39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552657" y="1101309"/>
            <a:ext cx="6105206" cy="5521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17" y="1101309"/>
            <a:ext cx="6086646" cy="5405630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2714482" y="0"/>
            <a:ext cx="5532699" cy="871261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200" dirty="0"/>
              <a:t>俳句表示画面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552657" y="641213"/>
            <a:ext cx="6105206" cy="46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dirty="0"/>
              <a:t>俳句表示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6645118" y="1771517"/>
            <a:ext cx="509287" cy="3140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3906231" y="1731242"/>
            <a:ext cx="509287" cy="311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5247092" y="1771517"/>
            <a:ext cx="566452" cy="383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400" dirty="0"/>
              <a:t>7</a:t>
            </a:r>
            <a:endParaRPr kumimoji="1"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789493" y="5798569"/>
            <a:ext cx="2491456" cy="405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/>
              <a:t>　　　ツイート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493" y="5837001"/>
            <a:ext cx="598770" cy="3554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9271320" y="1551006"/>
            <a:ext cx="2523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＊背景には字句解析により得られた俳句内の</a:t>
            </a:r>
            <a:r>
              <a:rPr lang="ja-JP" altLang="en-US" dirty="0"/>
              <a:t>季語、</a:t>
            </a:r>
            <a:r>
              <a:rPr kumimoji="1" lang="ja-JP" altLang="en-US" dirty="0"/>
              <a:t>固有名詞の加工画像を合成。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5737327" y="5809798"/>
            <a:ext cx="2464157" cy="3826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もう</a:t>
            </a:r>
            <a:r>
              <a:rPr lang="en-US" altLang="ja-JP" dirty="0"/>
              <a:t>1</a:t>
            </a:r>
            <a:r>
              <a:rPr lang="ja-JP" altLang="en-US" dirty="0"/>
              <a:t>句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271319" y="3712060"/>
            <a:ext cx="252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＊季語の春、夏、秋</a:t>
            </a:r>
          </a:p>
        </p:txBody>
      </p:sp>
    </p:spTree>
    <p:extLst>
      <p:ext uri="{BB962C8B-B14F-4D97-AF65-F5344CB8AC3E}">
        <p14:creationId xmlns:p14="http://schemas.microsoft.com/office/powerpoint/2010/main" val="189740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3"/>
          <p:cNvSpPr>
            <a:spLocks noChangeArrowheads="1"/>
          </p:cNvSpPr>
          <p:nvPr/>
        </p:nvSpPr>
        <p:spPr bwMode="auto">
          <a:xfrm>
            <a:off x="3598863" y="1801813"/>
            <a:ext cx="1536700" cy="431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ja-JP" altLang="en-US" sz="2000">
                <a:ea typeface="游ゴシック" charset="0"/>
                <a:cs typeface="游ゴシック" charset="0"/>
              </a:rPr>
              <a:t>ログイン</a:t>
            </a:r>
          </a:p>
        </p:txBody>
      </p:sp>
      <p:sp>
        <p:nvSpPr>
          <p:cNvPr id="7170" name="AutoShape 4"/>
          <p:cNvSpPr>
            <a:spLocks noChangeArrowheads="1"/>
          </p:cNvSpPr>
          <p:nvPr/>
        </p:nvSpPr>
        <p:spPr bwMode="auto">
          <a:xfrm>
            <a:off x="4068763" y="2678113"/>
            <a:ext cx="2527300" cy="431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俳句作成画面</a:t>
            </a:r>
            <a:endParaRPr lang="ja-JP" altLang="en-US" sz="2000">
              <a:ea typeface="游ゴシック" charset="0"/>
              <a:cs typeface="游ゴシック" charset="0"/>
            </a:endParaRPr>
          </a:p>
        </p:txBody>
      </p:sp>
      <p:cxnSp>
        <p:nvCxnSpPr>
          <p:cNvPr id="7171" name="AutoShape 5"/>
          <p:cNvCxnSpPr>
            <a:cxnSpLocks noChangeShapeType="1"/>
            <a:stCxn id="7169" idx="2"/>
            <a:endCxn id="7170" idx="0"/>
          </p:cNvCxnSpPr>
          <p:nvPr/>
        </p:nvCxnSpPr>
        <p:spPr bwMode="auto">
          <a:xfrm>
            <a:off x="4367213" y="2233613"/>
            <a:ext cx="965200" cy="44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2" name="AutoShape 5"/>
          <p:cNvCxnSpPr>
            <a:cxnSpLocks noChangeShapeType="1"/>
            <a:stCxn id="7170" idx="2"/>
            <a:endCxn id="7173" idx="0"/>
          </p:cNvCxnSpPr>
          <p:nvPr/>
        </p:nvCxnSpPr>
        <p:spPr bwMode="auto">
          <a:xfrm>
            <a:off x="5332413" y="3109913"/>
            <a:ext cx="1909762" cy="989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3" name="AutoShape 4"/>
          <p:cNvSpPr>
            <a:spLocks noChangeArrowheads="1"/>
          </p:cNvSpPr>
          <p:nvPr/>
        </p:nvSpPr>
        <p:spPr bwMode="auto">
          <a:xfrm>
            <a:off x="5722938" y="4098925"/>
            <a:ext cx="3038475" cy="406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ja-JP" altLang="en-US" sz="2000">
                <a:ea typeface="游ゴシック" charset="0"/>
                <a:cs typeface="游ゴシック" charset="0"/>
              </a:rPr>
              <a:t>俳句画像表示</a:t>
            </a:r>
            <a:r>
              <a:rPr lang="en-US" sz="2000"/>
              <a:t>画面</a:t>
            </a:r>
            <a:endParaRPr lang="ja-JP" altLang="en-US" sz="2000">
              <a:ea typeface="游ゴシック" charset="0"/>
              <a:cs typeface="游ゴシック" charset="0"/>
            </a:endParaRPr>
          </a:p>
        </p:txBody>
      </p:sp>
      <p:sp>
        <p:nvSpPr>
          <p:cNvPr id="7174" name="AutoShape 4"/>
          <p:cNvSpPr>
            <a:spLocks noChangeArrowheads="1"/>
          </p:cNvSpPr>
          <p:nvPr/>
        </p:nvSpPr>
        <p:spPr bwMode="auto">
          <a:xfrm>
            <a:off x="1849438" y="4098925"/>
            <a:ext cx="3038475" cy="406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ja-JP" altLang="en-US" sz="2000">
                <a:ea typeface="游ゴシック" charset="0"/>
                <a:cs typeface="游ゴシック" charset="0"/>
              </a:rPr>
              <a:t>W</a:t>
            </a:r>
            <a:r>
              <a:rPr lang="en-US" altLang="ja-JP" sz="2000">
                <a:ea typeface="游ゴシック" charset="0"/>
                <a:cs typeface="游ゴシック" charset="0"/>
              </a:rPr>
              <a:t>ordCloud</a:t>
            </a:r>
            <a:r>
              <a:rPr lang="ja-JP" altLang="en-US" sz="2000">
                <a:ea typeface="游ゴシック" charset="0"/>
                <a:cs typeface="游ゴシック" charset="0"/>
              </a:rPr>
              <a:t>画面</a:t>
            </a:r>
          </a:p>
        </p:txBody>
      </p:sp>
      <p:cxnSp>
        <p:nvCxnSpPr>
          <p:cNvPr id="7175" name="AutoShape 5"/>
          <p:cNvCxnSpPr>
            <a:cxnSpLocks noChangeShapeType="1"/>
            <a:stCxn id="7170" idx="2"/>
            <a:endCxn id="7174" idx="0"/>
          </p:cNvCxnSpPr>
          <p:nvPr/>
        </p:nvCxnSpPr>
        <p:spPr bwMode="auto">
          <a:xfrm flipH="1">
            <a:off x="3368675" y="3109913"/>
            <a:ext cx="1963738" cy="989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カギ線コネクタ 25"/>
          <p:cNvCxnSpPr>
            <a:stCxn id="7173" idx="3"/>
            <a:endCxn id="7170" idx="3"/>
          </p:cNvCxnSpPr>
          <p:nvPr/>
        </p:nvCxnSpPr>
        <p:spPr>
          <a:xfrm flipH="1" flipV="1">
            <a:off x="6596063" y="2894013"/>
            <a:ext cx="2165350" cy="1408112"/>
          </a:xfrm>
          <a:prstGeom prst="bentConnector3">
            <a:avLst>
              <a:gd name="adj1" fmla="val -14078"/>
            </a:avLst>
          </a:prstGeom>
          <a:ln w="952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7174" idx="1"/>
            <a:endCxn id="7170" idx="1"/>
          </p:cNvCxnSpPr>
          <p:nvPr/>
        </p:nvCxnSpPr>
        <p:spPr>
          <a:xfrm rot="10800000" flipH="1">
            <a:off x="1849438" y="2894013"/>
            <a:ext cx="2219325" cy="1408112"/>
          </a:xfrm>
          <a:prstGeom prst="bentConnector3">
            <a:avLst>
              <a:gd name="adj1" fmla="val -13739"/>
            </a:avLst>
          </a:prstGeom>
          <a:ln w="9525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78" name="AutoShape 3"/>
          <p:cNvSpPr>
            <a:spLocks noChangeArrowheads="1"/>
          </p:cNvSpPr>
          <p:nvPr/>
        </p:nvSpPr>
        <p:spPr bwMode="auto">
          <a:xfrm>
            <a:off x="6473825" y="1801813"/>
            <a:ext cx="1536700" cy="431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ja-JP" altLang="en-US" sz="2000">
                <a:ea typeface="游ゴシック" charset="0"/>
                <a:cs typeface="游ゴシック" charset="0"/>
              </a:rPr>
              <a:t>設定</a:t>
            </a:r>
          </a:p>
        </p:txBody>
      </p:sp>
      <p:cxnSp>
        <p:nvCxnSpPr>
          <p:cNvPr id="7179" name="AutoShape 5"/>
          <p:cNvCxnSpPr>
            <a:cxnSpLocks noChangeShapeType="1"/>
            <a:stCxn id="7170" idx="0"/>
            <a:endCxn id="7178" idx="2"/>
          </p:cNvCxnSpPr>
          <p:nvPr/>
        </p:nvCxnSpPr>
        <p:spPr bwMode="auto">
          <a:xfrm flipV="1">
            <a:off x="5332413" y="2233613"/>
            <a:ext cx="1909762" cy="44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0" name="タイトル 1"/>
          <p:cNvSpPr txBox="1">
            <a:spLocks/>
          </p:cNvSpPr>
          <p:nvPr/>
        </p:nvSpPr>
        <p:spPr bwMode="auto">
          <a:xfrm>
            <a:off x="3543300" y="-166688"/>
            <a:ext cx="4103688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游ゴシック" charset="0"/>
                <a:ea typeface="游ゴシック" charset="0"/>
                <a:cs typeface="游ゴシック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游ゴシック" charset="0"/>
                <a:ea typeface="游ゴシック" charset="0"/>
                <a:cs typeface="游ゴシック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游ゴシック" charset="0"/>
                <a:ea typeface="游ゴシック" charset="0"/>
                <a:cs typeface="游ゴシック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游ゴシック" charset="0"/>
                <a:ea typeface="游ゴシック" charset="0"/>
                <a:cs typeface="游ゴシック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游ゴシック" charset="0"/>
                <a:ea typeface="游ゴシック" charset="0"/>
                <a:cs typeface="游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游ゴシック" charset="0"/>
                <a:ea typeface="游ゴシック" charset="0"/>
                <a:cs typeface="游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游ゴシック" charset="0"/>
                <a:ea typeface="游ゴシック" charset="0"/>
                <a:cs typeface="游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游ゴシック" charset="0"/>
                <a:ea typeface="游ゴシック" charset="0"/>
                <a:cs typeface="游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游ゴシック" charset="0"/>
                <a:ea typeface="游ゴシック" charset="0"/>
                <a:cs typeface="游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ja-JP" altLang="en-US" sz="3200">
                <a:latin typeface="游ゴシック Light" charset="0"/>
                <a:ea typeface="游ゴシック Light" charset="0"/>
                <a:cs typeface="游ゴシック Light" charset="0"/>
              </a:rPr>
              <a:t>画面遷移図</a:t>
            </a:r>
          </a:p>
        </p:txBody>
      </p:sp>
    </p:spTree>
    <p:extLst>
      <p:ext uri="{BB962C8B-B14F-4D97-AF65-F5344CB8AC3E}">
        <p14:creationId xmlns:p14="http://schemas.microsoft.com/office/powerpoint/2010/main" val="293430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125</Words>
  <Application>Microsoft Macintosh PowerPoint</Application>
  <PresentationFormat>ユーザー設定</PresentationFormat>
  <Paragraphs>51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画面デザイン図(暫定)</vt:lpstr>
      <vt:lpstr>ログイン画面</vt:lpstr>
      <vt:lpstr>Twitterログイン画面</vt:lpstr>
      <vt:lpstr>俳句入力画面</vt:lpstr>
      <vt:lpstr>設定画面</vt:lpstr>
      <vt:lpstr>WordCloud確認画面</vt:lpstr>
      <vt:lpstr>俳句表示画面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画面デザイン図</dc:title>
  <dc:creator>源平祐太</dc:creator>
  <cp:lastModifiedBy>原田 恭兵</cp:lastModifiedBy>
  <cp:revision>20</cp:revision>
  <dcterms:created xsi:type="dcterms:W3CDTF">2017-06-22T14:48:48Z</dcterms:created>
  <dcterms:modified xsi:type="dcterms:W3CDTF">2017-06-27T04:42:57Z</dcterms:modified>
</cp:coreProperties>
</file>