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1" r:id="rId6"/>
    <p:sldId id="259" r:id="rId7"/>
    <p:sldId id="260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6" d="100"/>
          <a:sy n="66" d="100"/>
        </p:scale>
        <p:origin x="3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E64D5-8396-4795-93C6-BDB867224373}" type="datetimeFigureOut">
              <a:rPr kumimoji="1" lang="ja-JP" altLang="en-US" smtClean="0"/>
              <a:t>2017/6/27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39B7-B5C9-475B-98CE-81D0B9C8DA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5530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E64D5-8396-4795-93C6-BDB867224373}" type="datetimeFigureOut">
              <a:rPr kumimoji="1" lang="ja-JP" altLang="en-US" smtClean="0"/>
              <a:t>2017/6/27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39B7-B5C9-475B-98CE-81D0B9C8DA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8960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E64D5-8396-4795-93C6-BDB867224373}" type="datetimeFigureOut">
              <a:rPr kumimoji="1" lang="ja-JP" altLang="en-US" smtClean="0"/>
              <a:t>2017/6/27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39B7-B5C9-475B-98CE-81D0B9C8DA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2181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E64D5-8396-4795-93C6-BDB867224373}" type="datetimeFigureOut">
              <a:rPr kumimoji="1" lang="ja-JP" altLang="en-US" smtClean="0"/>
              <a:t>2017/6/27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39B7-B5C9-475B-98CE-81D0B9C8DA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9926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E64D5-8396-4795-93C6-BDB867224373}" type="datetimeFigureOut">
              <a:rPr kumimoji="1" lang="ja-JP" altLang="en-US" smtClean="0"/>
              <a:t>2017/6/27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39B7-B5C9-475B-98CE-81D0B9C8DA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2902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E64D5-8396-4795-93C6-BDB867224373}" type="datetimeFigureOut">
              <a:rPr kumimoji="1" lang="ja-JP" altLang="en-US" smtClean="0"/>
              <a:t>2017/6/27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39B7-B5C9-475B-98CE-81D0B9C8DA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3285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E64D5-8396-4795-93C6-BDB867224373}" type="datetimeFigureOut">
              <a:rPr kumimoji="1" lang="ja-JP" altLang="en-US" smtClean="0"/>
              <a:t>2017/6/27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39B7-B5C9-475B-98CE-81D0B9C8DA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8643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E64D5-8396-4795-93C6-BDB867224373}" type="datetimeFigureOut">
              <a:rPr kumimoji="1" lang="ja-JP" altLang="en-US" smtClean="0"/>
              <a:t>2017/6/27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39B7-B5C9-475B-98CE-81D0B9C8DA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489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E64D5-8396-4795-93C6-BDB867224373}" type="datetimeFigureOut">
              <a:rPr kumimoji="1" lang="ja-JP" altLang="en-US" smtClean="0"/>
              <a:t>2017/6/27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39B7-B5C9-475B-98CE-81D0B9C8DA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3219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E64D5-8396-4795-93C6-BDB867224373}" type="datetimeFigureOut">
              <a:rPr kumimoji="1" lang="ja-JP" altLang="en-US" smtClean="0"/>
              <a:t>2017/6/27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39B7-B5C9-475B-98CE-81D0B9C8DA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0366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E64D5-8396-4795-93C6-BDB867224373}" type="datetimeFigureOut">
              <a:rPr kumimoji="1" lang="ja-JP" altLang="en-US" smtClean="0"/>
              <a:t>2017/6/27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39B7-B5C9-475B-98CE-81D0B9C8DA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5644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E64D5-8396-4795-93C6-BDB867224373}" type="datetimeFigureOut">
              <a:rPr kumimoji="1" lang="ja-JP" altLang="en-US" smtClean="0"/>
              <a:t>2017/6/27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939B7-B5C9-475B-98CE-81D0B9C8DA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4526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251638" y="2208906"/>
            <a:ext cx="9144000" cy="868363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画面</a:t>
            </a:r>
            <a:r>
              <a:rPr lang="ja-JP" altLang="en-US" dirty="0"/>
              <a:t>デザイン</a:t>
            </a:r>
            <a:r>
              <a:rPr kumimoji="1" lang="ja-JP" altLang="en-US" dirty="0"/>
              <a:t>図</a:t>
            </a:r>
            <a:r>
              <a:rPr kumimoji="1" lang="en-US" altLang="ja-JP" dirty="0"/>
              <a:t>(</a:t>
            </a:r>
            <a:r>
              <a:rPr kumimoji="1" lang="ja-JP" altLang="en-US" dirty="0"/>
              <a:t>暫定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375950" y="3613612"/>
            <a:ext cx="5594430" cy="587997"/>
          </a:xfrm>
        </p:spPr>
        <p:txBody>
          <a:bodyPr/>
          <a:lstStyle/>
          <a:p>
            <a:pPr algn="just"/>
            <a:r>
              <a:rPr lang="ja-JP" altLang="en-US" dirty="0"/>
              <a:t>プロジェクト</a:t>
            </a:r>
            <a:r>
              <a:rPr lang="en-US" altLang="ja-JP" dirty="0"/>
              <a:t>2   </a:t>
            </a:r>
            <a:r>
              <a:rPr kumimoji="1" lang="ja-JP" altLang="en-US" dirty="0"/>
              <a:t>グループ</a:t>
            </a:r>
            <a:r>
              <a:rPr kumimoji="1" lang="en-US" altLang="ja-JP" dirty="0"/>
              <a:t>J</a:t>
            </a:r>
            <a:endParaRPr kumimoji="1" lang="ja-JP" altLang="en-US" dirty="0"/>
          </a:p>
        </p:txBody>
      </p:sp>
      <p:sp>
        <p:nvSpPr>
          <p:cNvPr id="4" name="AutoShape 2" descr="設定 に対する画像結果"/>
          <p:cNvSpPr>
            <a:spLocks noChangeAspect="1" noChangeArrowheads="1"/>
          </p:cNvSpPr>
          <p:nvPr/>
        </p:nvSpPr>
        <p:spPr bwMode="auto">
          <a:xfrm>
            <a:off x="5153025" y="2495550"/>
            <a:ext cx="188595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69514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569560" y="1158728"/>
            <a:ext cx="5921101" cy="50631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322" y="1158728"/>
            <a:ext cx="5895339" cy="506312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42584" y="-166835"/>
            <a:ext cx="4104745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3200" dirty="0"/>
              <a:t>ログイン画面</a:t>
            </a:r>
          </a:p>
        </p:txBody>
      </p:sp>
      <p:sp>
        <p:nvSpPr>
          <p:cNvPr id="7" name="AutoShape 6" descr="twitter  に対する画像結果"/>
          <p:cNvSpPr>
            <a:spLocks noChangeAspect="1" noChangeArrowheads="1"/>
          </p:cNvSpPr>
          <p:nvPr/>
        </p:nvSpPr>
        <p:spPr bwMode="auto">
          <a:xfrm>
            <a:off x="5300663" y="2633663"/>
            <a:ext cx="159067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2564571" y="699103"/>
            <a:ext cx="5919524" cy="459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ログイン</a:t>
            </a:r>
            <a:endParaRPr kumimoji="1" lang="ja-JP" altLang="en-US" sz="2400" dirty="0"/>
          </a:p>
        </p:txBody>
      </p:sp>
      <p:sp>
        <p:nvSpPr>
          <p:cNvPr id="14" name="正方形/長方形 13"/>
          <p:cNvSpPr/>
          <p:nvPr/>
        </p:nvSpPr>
        <p:spPr>
          <a:xfrm>
            <a:off x="4363656" y="3897484"/>
            <a:ext cx="2129741" cy="6537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/>
              <a:t>スタート</a:t>
            </a:r>
            <a:endParaRPr kumimoji="1" lang="ja-JP" altLang="en-US" sz="20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255948" y="1844498"/>
            <a:ext cx="25268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 err="1">
                <a:latin typeface="HGP行書体" panose="03000600000000000000" pitchFamily="66" charset="-128"/>
                <a:ea typeface="HGP行書体" panose="03000600000000000000" pitchFamily="66" charset="-128"/>
              </a:rPr>
              <a:t>H</a:t>
            </a:r>
            <a:r>
              <a:rPr kumimoji="1" lang="en-US" altLang="ja-JP" sz="4000" dirty="0" err="1">
                <a:latin typeface="HGP行書体" panose="03000600000000000000" pitchFamily="66" charset="-128"/>
                <a:ea typeface="HGP行書体" panose="03000600000000000000" pitchFamily="66" charset="-128"/>
              </a:rPr>
              <a:t>aikooking</a:t>
            </a:r>
            <a:endParaRPr kumimoji="1" lang="ja-JP" altLang="en-US" sz="4000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7517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42584" y="-166835"/>
            <a:ext cx="4104745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3200" dirty="0"/>
              <a:t>Twitter</a:t>
            </a:r>
            <a:r>
              <a:rPr kumimoji="1" lang="ja-JP" altLang="en-US" sz="3200" dirty="0"/>
              <a:t>ログイン画面</a:t>
            </a:r>
          </a:p>
        </p:txBody>
      </p:sp>
      <p:sp>
        <p:nvSpPr>
          <p:cNvPr id="7" name="AutoShape 6" descr="twitter  に対する画像結果"/>
          <p:cNvSpPr>
            <a:spLocks noChangeAspect="1" noChangeArrowheads="1"/>
          </p:cNvSpPr>
          <p:nvPr/>
        </p:nvSpPr>
        <p:spPr bwMode="auto">
          <a:xfrm>
            <a:off x="5300663" y="2633663"/>
            <a:ext cx="159067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480" y="856597"/>
            <a:ext cx="8459092" cy="559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632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856737" y="1145894"/>
            <a:ext cx="5942673" cy="5521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207" y="1177963"/>
            <a:ext cx="5926767" cy="548905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61723" y="72723"/>
            <a:ext cx="5532699" cy="871261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3200" dirty="0"/>
              <a:t>俳句入力画面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2856737" y="819959"/>
            <a:ext cx="5942673" cy="325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2400" dirty="0"/>
              <a:t>俳句作成</a:t>
            </a:r>
            <a:endParaRPr kumimoji="1" lang="ja-JP" altLang="en-US" sz="2400" dirty="0"/>
          </a:p>
        </p:txBody>
      </p:sp>
      <p:sp>
        <p:nvSpPr>
          <p:cNvPr id="6" name="正方形/長方形 5"/>
          <p:cNvSpPr/>
          <p:nvPr/>
        </p:nvSpPr>
        <p:spPr>
          <a:xfrm>
            <a:off x="6667035" y="1794371"/>
            <a:ext cx="509287" cy="31180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2400" dirty="0"/>
              <a:t>5</a:t>
            </a:r>
            <a:endParaRPr kumimoji="1" lang="ja-JP" altLang="en-US" sz="2400" dirty="0"/>
          </a:p>
        </p:txBody>
      </p:sp>
      <p:sp>
        <p:nvSpPr>
          <p:cNvPr id="7" name="正方形/長方形 6"/>
          <p:cNvSpPr/>
          <p:nvPr/>
        </p:nvSpPr>
        <p:spPr>
          <a:xfrm>
            <a:off x="5338446" y="1786055"/>
            <a:ext cx="566452" cy="383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2400" dirty="0"/>
              <a:t>7</a:t>
            </a:r>
            <a:endParaRPr kumimoji="1" lang="ja-JP" altLang="en-US" sz="2400" dirty="0"/>
          </a:p>
        </p:txBody>
      </p:sp>
      <p:sp>
        <p:nvSpPr>
          <p:cNvPr id="8" name="正方形/長方形 7"/>
          <p:cNvSpPr/>
          <p:nvPr/>
        </p:nvSpPr>
        <p:spPr>
          <a:xfrm>
            <a:off x="3904083" y="1786055"/>
            <a:ext cx="499105" cy="3126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ja-JP" sz="2400" dirty="0"/>
              <a:t>5</a:t>
            </a:r>
            <a:endParaRPr kumimoji="1" lang="ja-JP" altLang="en-US" sz="2400" dirty="0"/>
          </a:p>
        </p:txBody>
      </p:sp>
      <p:sp>
        <p:nvSpPr>
          <p:cNvPr id="9" name="正方形/長方形 8"/>
          <p:cNvSpPr/>
          <p:nvPr/>
        </p:nvSpPr>
        <p:spPr>
          <a:xfrm>
            <a:off x="7382437" y="1145894"/>
            <a:ext cx="1416973" cy="1145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Twitter</a:t>
            </a:r>
            <a:r>
              <a:rPr kumimoji="1" lang="ja-JP" altLang="en-US" sz="2000" dirty="0"/>
              <a:t>アイコン</a:t>
            </a:r>
            <a:endParaRPr kumimoji="1" lang="en-US" altLang="ja-JP" sz="2000" dirty="0"/>
          </a:p>
          <a:p>
            <a:pPr algn="ctr"/>
            <a:r>
              <a:rPr kumimoji="1" lang="en-US" altLang="ja-JP" sz="2000" dirty="0"/>
              <a:t>(</a:t>
            </a:r>
            <a:r>
              <a:rPr kumimoji="1" lang="ja-JP" altLang="en-US" sz="2000" dirty="0"/>
              <a:t>ユーザ名</a:t>
            </a:r>
            <a:r>
              <a:rPr kumimoji="1" lang="en-US" altLang="ja-JP" sz="2400" dirty="0"/>
              <a:t>)</a:t>
            </a:r>
            <a:endParaRPr kumimoji="1" lang="ja-JP" altLang="en-US" sz="2400" dirty="0"/>
          </a:p>
        </p:txBody>
      </p:sp>
      <p:sp>
        <p:nvSpPr>
          <p:cNvPr id="10" name="正方形/長方形 9"/>
          <p:cNvSpPr/>
          <p:nvPr/>
        </p:nvSpPr>
        <p:spPr>
          <a:xfrm>
            <a:off x="5080665" y="5911734"/>
            <a:ext cx="1648466" cy="3768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作成</a:t>
            </a:r>
            <a:endParaRPr kumimoji="1" lang="ja-JP" altLang="en-US" sz="24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680419" y="3906456"/>
            <a:ext cx="186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＊縦入力は暫定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2870301" y="5706319"/>
            <a:ext cx="1464644" cy="9606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err="1"/>
              <a:t>Wordcloud</a:t>
            </a:r>
            <a:r>
              <a:rPr kumimoji="1" lang="ja-JP" altLang="en-US" sz="2400" dirty="0"/>
              <a:t>を見る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823264" y="1308050"/>
            <a:ext cx="309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ここで一句</a:t>
            </a:r>
            <a:endParaRPr kumimoji="1" lang="ja-JP" altLang="en-US" dirty="0"/>
          </a:p>
        </p:txBody>
      </p:sp>
      <p:sp>
        <p:nvSpPr>
          <p:cNvPr id="21" name="AutoShape 4" descr="和紙 に対する画像結果"/>
          <p:cNvSpPr>
            <a:spLocks noChangeAspect="1" noChangeArrowheads="1"/>
          </p:cNvSpPr>
          <p:nvPr/>
        </p:nvSpPr>
        <p:spPr bwMode="auto">
          <a:xfrm>
            <a:off x="4819650" y="2471738"/>
            <a:ext cx="255270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905" y="1192957"/>
            <a:ext cx="601414" cy="60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625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23395" y="203081"/>
            <a:ext cx="9949405" cy="595574"/>
          </a:xfrm>
        </p:spPr>
        <p:txBody>
          <a:bodyPr>
            <a:normAutofit/>
          </a:bodyPr>
          <a:lstStyle/>
          <a:p>
            <a:pPr algn="ctr"/>
            <a:r>
              <a:rPr lang="ja-JP" altLang="en-US" sz="3200" dirty="0"/>
              <a:t>設定画面</a:t>
            </a:r>
            <a:endParaRPr kumimoji="1" lang="ja-JP" altLang="en-US" sz="3200" dirty="0"/>
          </a:p>
        </p:txBody>
      </p:sp>
      <p:sp>
        <p:nvSpPr>
          <p:cNvPr id="4" name="正方形/長方形 3"/>
          <p:cNvSpPr/>
          <p:nvPr/>
        </p:nvSpPr>
        <p:spPr>
          <a:xfrm>
            <a:off x="3029784" y="1123668"/>
            <a:ext cx="5942673" cy="5521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5" name="正方形/長方形 4"/>
          <p:cNvSpPr/>
          <p:nvPr/>
        </p:nvSpPr>
        <p:spPr>
          <a:xfrm>
            <a:off x="3026760" y="797733"/>
            <a:ext cx="5942673" cy="325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2400" dirty="0"/>
              <a:t>設定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927438" y="1533654"/>
            <a:ext cx="2133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テーマ切り替え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3735829" y="1986118"/>
            <a:ext cx="4516335" cy="326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デフォルト</a:t>
            </a:r>
            <a:r>
              <a:rPr kumimoji="1" lang="en-US" altLang="ja-JP" dirty="0"/>
              <a:t>(</a:t>
            </a:r>
            <a:r>
              <a:rPr kumimoji="1" lang="ja-JP" altLang="en-US" dirty="0"/>
              <a:t>季語により変化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3735828" y="2299452"/>
            <a:ext cx="4516335" cy="326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春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3735827" y="2602009"/>
            <a:ext cx="4516335" cy="326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夏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3735826" y="2927950"/>
            <a:ext cx="4516335" cy="326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秋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735825" y="3259433"/>
            <a:ext cx="4516335" cy="326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冬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3735825" y="1991938"/>
            <a:ext cx="342453" cy="326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◉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3735824" y="2284533"/>
            <a:ext cx="342453" cy="326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〇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3735824" y="2596189"/>
            <a:ext cx="342453" cy="326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〇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3735709" y="2945128"/>
            <a:ext cx="342453" cy="326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〇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3735709" y="3248056"/>
            <a:ext cx="342453" cy="326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〇</a:t>
            </a:r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4398380" y="4838217"/>
            <a:ext cx="3205482" cy="3494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Twitter</a:t>
            </a:r>
            <a:r>
              <a:rPr lang="ja-JP" altLang="en-US" dirty="0"/>
              <a:t>ログアウト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2520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2303803" y="1226917"/>
            <a:ext cx="5942673" cy="54285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03609" y="85884"/>
            <a:ext cx="4104190" cy="954388"/>
          </a:xfrm>
        </p:spPr>
        <p:txBody>
          <a:bodyPr>
            <a:normAutofit/>
          </a:bodyPr>
          <a:lstStyle/>
          <a:p>
            <a:r>
              <a:rPr lang="en-US" altLang="ja-JP" sz="3200" dirty="0" err="1"/>
              <a:t>W</a:t>
            </a:r>
            <a:r>
              <a:rPr kumimoji="1" lang="en-US" altLang="ja-JP" sz="3200" dirty="0" err="1"/>
              <a:t>ordCloud</a:t>
            </a:r>
            <a:r>
              <a:rPr lang="ja-JP" altLang="en-US" sz="3200" dirty="0"/>
              <a:t>確認画面</a:t>
            </a:r>
            <a:endParaRPr kumimoji="1" lang="ja-JP" altLang="en-US" sz="32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450" y="1500368"/>
            <a:ext cx="5405378" cy="4530042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2303803" y="766821"/>
            <a:ext cx="5942673" cy="46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400" dirty="0" err="1"/>
              <a:t>wordcloud</a:t>
            </a:r>
            <a:endParaRPr kumimoji="1" lang="ja-JP" altLang="en-US" sz="2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603973" y="3202516"/>
            <a:ext cx="3433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＊画像はイメージ</a:t>
            </a:r>
            <a:endParaRPr lang="en-US" altLang="ja-JP" dirty="0"/>
          </a:p>
          <a:p>
            <a:r>
              <a:rPr lang="ja-JP" altLang="en-US" dirty="0"/>
              <a:t>　使われた季語などについての　　　　　　　　　　　　</a:t>
            </a:r>
            <a:r>
              <a:rPr lang="en-US" altLang="ja-JP" dirty="0" err="1"/>
              <a:t>wordcloud</a:t>
            </a:r>
            <a:r>
              <a:rPr lang="ja-JP" altLang="en-US" dirty="0"/>
              <a:t>を表示する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9398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552657" y="1101309"/>
            <a:ext cx="6105206" cy="55211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217" y="1101309"/>
            <a:ext cx="6086646" cy="5405630"/>
          </a:xfrm>
          <a:prstGeom prst="rect">
            <a:avLst/>
          </a:prstGeom>
        </p:spPr>
      </p:pic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2714482" y="0"/>
            <a:ext cx="5532699" cy="871261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3200" dirty="0"/>
              <a:t>俳句表示画面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2552657" y="641213"/>
            <a:ext cx="6105206" cy="46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2400" dirty="0"/>
              <a:t>俳句表示</a:t>
            </a:r>
            <a:endParaRPr kumimoji="1" lang="ja-JP" altLang="en-US" sz="2400" dirty="0"/>
          </a:p>
        </p:txBody>
      </p:sp>
      <p:sp>
        <p:nvSpPr>
          <p:cNvPr id="7" name="正方形/長方形 6"/>
          <p:cNvSpPr/>
          <p:nvPr/>
        </p:nvSpPr>
        <p:spPr>
          <a:xfrm>
            <a:off x="6645118" y="1771517"/>
            <a:ext cx="509287" cy="3140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2400" dirty="0"/>
              <a:t>5</a:t>
            </a:r>
            <a:endParaRPr kumimoji="1" lang="ja-JP" altLang="en-US" sz="2400" dirty="0"/>
          </a:p>
        </p:txBody>
      </p:sp>
      <p:sp>
        <p:nvSpPr>
          <p:cNvPr id="8" name="正方形/長方形 7"/>
          <p:cNvSpPr/>
          <p:nvPr/>
        </p:nvSpPr>
        <p:spPr>
          <a:xfrm>
            <a:off x="3906231" y="1731242"/>
            <a:ext cx="509287" cy="31180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2400" dirty="0"/>
              <a:t>5</a:t>
            </a:r>
            <a:endParaRPr kumimoji="1" lang="ja-JP" altLang="en-US" sz="2400" dirty="0"/>
          </a:p>
        </p:txBody>
      </p:sp>
      <p:sp>
        <p:nvSpPr>
          <p:cNvPr id="9" name="正方形/長方形 8"/>
          <p:cNvSpPr/>
          <p:nvPr/>
        </p:nvSpPr>
        <p:spPr>
          <a:xfrm>
            <a:off x="5247092" y="1771517"/>
            <a:ext cx="566452" cy="383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2400" dirty="0"/>
              <a:t>7</a:t>
            </a:r>
            <a:endParaRPr kumimoji="1" lang="ja-JP" altLang="en-US" sz="2400" dirty="0"/>
          </a:p>
        </p:txBody>
      </p:sp>
      <p:sp>
        <p:nvSpPr>
          <p:cNvPr id="11" name="正方形/長方形 10"/>
          <p:cNvSpPr/>
          <p:nvPr/>
        </p:nvSpPr>
        <p:spPr>
          <a:xfrm>
            <a:off x="2789493" y="5798569"/>
            <a:ext cx="2491456" cy="4051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400" dirty="0"/>
              <a:t>　　　ツイート</a:t>
            </a: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493" y="5837001"/>
            <a:ext cx="598770" cy="355453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9271320" y="1551006"/>
            <a:ext cx="2523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＊背景には字句解析により得られた俳句内の</a:t>
            </a:r>
            <a:r>
              <a:rPr lang="ja-JP" altLang="en-US" dirty="0"/>
              <a:t>季語、</a:t>
            </a:r>
            <a:r>
              <a:rPr kumimoji="1" lang="ja-JP" altLang="en-US" dirty="0"/>
              <a:t>固有名詞の加工画像を合成。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5737327" y="5809798"/>
            <a:ext cx="2464157" cy="3826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もう</a:t>
            </a:r>
            <a:r>
              <a:rPr lang="en-US" altLang="ja-JP" dirty="0"/>
              <a:t>1</a:t>
            </a:r>
            <a:r>
              <a:rPr lang="ja-JP" altLang="en-US" dirty="0"/>
              <a:t>句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271319" y="3712060"/>
            <a:ext cx="2523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＊季語の春、夏、秋</a:t>
            </a:r>
          </a:p>
        </p:txBody>
      </p:sp>
    </p:spTree>
    <p:extLst>
      <p:ext uri="{BB962C8B-B14F-4D97-AF65-F5344CB8AC3E}">
        <p14:creationId xmlns:p14="http://schemas.microsoft.com/office/powerpoint/2010/main" val="1897407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1910</TotalTime>
  <Words>112</Words>
  <Application>Microsoft Office PowerPoint</Application>
  <PresentationFormat>ワイド画面</PresentationFormat>
  <Paragraphs>45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HGP行書体</vt:lpstr>
      <vt:lpstr>游ゴシック</vt:lpstr>
      <vt:lpstr>游ゴシック Light</vt:lpstr>
      <vt:lpstr>Arial</vt:lpstr>
      <vt:lpstr>Office テーマ</vt:lpstr>
      <vt:lpstr>画面デザイン図(暫定)</vt:lpstr>
      <vt:lpstr>ログイン画面</vt:lpstr>
      <vt:lpstr>Twitterログイン画面</vt:lpstr>
      <vt:lpstr>俳句入力画面</vt:lpstr>
      <vt:lpstr>設定画面</vt:lpstr>
      <vt:lpstr>WordCloud確認画面</vt:lpstr>
      <vt:lpstr>俳句表示画面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画面デザイン図</dc:title>
  <dc:creator>源平祐太</dc:creator>
  <cp:lastModifiedBy>源平祐太</cp:lastModifiedBy>
  <cp:revision>19</cp:revision>
  <dcterms:created xsi:type="dcterms:W3CDTF">2017-06-22T14:48:48Z</dcterms:created>
  <dcterms:modified xsi:type="dcterms:W3CDTF">2017-06-27T04:24:58Z</dcterms:modified>
</cp:coreProperties>
</file>