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8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53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9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90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8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4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8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3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64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52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1638" y="2208906"/>
            <a:ext cx="9144000" cy="8683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</a:t>
            </a:r>
            <a:r>
              <a:rPr lang="ja-JP" altLang="en-US" dirty="0"/>
              <a:t>デザイン</a:t>
            </a:r>
            <a:r>
              <a:rPr kumimoji="1" lang="ja-JP" altLang="en-US" dirty="0"/>
              <a:t>図</a:t>
            </a:r>
            <a:r>
              <a:rPr kumimoji="1" lang="en-US" altLang="ja-JP" dirty="0"/>
              <a:t>(</a:t>
            </a:r>
            <a:r>
              <a:rPr kumimoji="1" lang="ja-JP" altLang="en-US" dirty="0"/>
              <a:t>暫定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75950" y="3613612"/>
            <a:ext cx="5594430" cy="587997"/>
          </a:xfrm>
        </p:spPr>
        <p:txBody>
          <a:bodyPr/>
          <a:lstStyle/>
          <a:p>
            <a:pPr algn="just"/>
            <a:r>
              <a:rPr lang="ja-JP" altLang="en-US" dirty="0"/>
              <a:t>プロジェクト</a:t>
            </a:r>
            <a:r>
              <a:rPr lang="en-US" altLang="ja-JP" dirty="0"/>
              <a:t>2   </a:t>
            </a:r>
            <a:r>
              <a:rPr kumimoji="1" lang="ja-JP" altLang="en-US" dirty="0"/>
              <a:t>グループ</a:t>
            </a:r>
            <a:r>
              <a:rPr kumimoji="1" lang="en-US" altLang="ja-JP" dirty="0"/>
              <a:t>J</a:t>
            </a:r>
            <a:endParaRPr kumimoji="1" lang="ja-JP" altLang="en-US" dirty="0"/>
          </a:p>
        </p:txBody>
      </p:sp>
      <p:sp>
        <p:nvSpPr>
          <p:cNvPr id="4" name="AutoShape 2" descr="設定 に対する画像結果"/>
          <p:cNvSpPr>
            <a:spLocks noChangeAspect="1" noChangeArrowheads="1"/>
          </p:cNvSpPr>
          <p:nvPr/>
        </p:nvSpPr>
        <p:spPr bwMode="auto">
          <a:xfrm>
            <a:off x="5153025" y="2495550"/>
            <a:ext cx="18859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5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69560" y="1158728"/>
            <a:ext cx="5921101" cy="506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22" y="1158728"/>
            <a:ext cx="5895339" cy="50631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2584" y="-166835"/>
            <a:ext cx="4104745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タイトル</a:t>
            </a:r>
            <a:r>
              <a:rPr kumimoji="1" lang="ja-JP" altLang="en-US" sz="3200" dirty="0" smtClean="0"/>
              <a:t>画面</a:t>
            </a:r>
            <a:endParaRPr kumimoji="1" lang="ja-JP" altLang="en-US" sz="3200" dirty="0"/>
          </a:p>
        </p:txBody>
      </p:sp>
      <p:sp>
        <p:nvSpPr>
          <p:cNvPr id="7" name="AutoShape 6" descr="twitter  に対する画像結果"/>
          <p:cNvSpPr>
            <a:spLocks noChangeAspect="1" noChangeArrowheads="1"/>
          </p:cNvSpPr>
          <p:nvPr/>
        </p:nvSpPr>
        <p:spPr bwMode="auto">
          <a:xfrm>
            <a:off x="5300663" y="2633663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64571" y="699103"/>
            <a:ext cx="5919524" cy="45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Haikooking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3466222" y="2386764"/>
            <a:ext cx="3916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A9D18E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Haikooking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A9D18E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3858" y="4100286"/>
            <a:ext cx="203200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　　スタート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51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6737" y="1145894"/>
            <a:ext cx="5942673" cy="552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7" y="1177963"/>
            <a:ext cx="5926767" cy="54890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1723" y="72723"/>
            <a:ext cx="5532699" cy="87126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俳句入力画面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856737" y="819959"/>
            <a:ext cx="5942673" cy="32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俳句作成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667035" y="1794371"/>
            <a:ext cx="509287" cy="311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338446" y="1786055"/>
            <a:ext cx="566452" cy="383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904083" y="1786055"/>
            <a:ext cx="499105" cy="312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5080665" y="5911734"/>
            <a:ext cx="1648466" cy="3768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作成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680419" y="3906456"/>
            <a:ext cx="18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＊縦入力は暫定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870301" y="5706319"/>
            <a:ext cx="1464644" cy="9606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Wordcloud</a:t>
            </a:r>
            <a:r>
              <a:rPr kumimoji="1" lang="ja-JP" altLang="en-US" sz="2400" dirty="0"/>
              <a:t>を見る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23264" y="1308050"/>
            <a:ext cx="30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ここで一句</a:t>
            </a:r>
            <a:endParaRPr kumimoji="1" lang="ja-JP" altLang="en-US" dirty="0"/>
          </a:p>
        </p:txBody>
      </p:sp>
      <p:sp>
        <p:nvSpPr>
          <p:cNvPr id="21" name="AutoShape 4" descr="和紙 に対する画像結果"/>
          <p:cNvSpPr>
            <a:spLocks noChangeAspect="1" noChangeArrowheads="1"/>
          </p:cNvSpPr>
          <p:nvPr/>
        </p:nvSpPr>
        <p:spPr bwMode="auto">
          <a:xfrm>
            <a:off x="4819650" y="2471738"/>
            <a:ext cx="2552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476" y="1192957"/>
            <a:ext cx="601414" cy="6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3395" y="203081"/>
            <a:ext cx="9949405" cy="595574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/>
              <a:t>設定画面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029784" y="1123668"/>
            <a:ext cx="5942673" cy="552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6841763" y="3505684"/>
            <a:ext cx="1395093" cy="7034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ON/OFF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026760" y="797733"/>
            <a:ext cx="5942673" cy="32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設定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27438" y="1533654"/>
            <a:ext cx="213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テーマ切り替え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735829" y="1986118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デフォルト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季語により変化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735828" y="2299452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春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735827" y="2602009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735826" y="2927950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秋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35825" y="3259433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冬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735825" y="1991938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◉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735824" y="2284533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735824" y="2596189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35709" y="2945128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35709" y="3248056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398380" y="4838217"/>
            <a:ext cx="3205482" cy="34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Twitter</a:t>
            </a:r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372429" y="4046833"/>
            <a:ext cx="2576286" cy="343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技法の説明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262680" y="4071742"/>
            <a:ext cx="194035" cy="3188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451365" y="4078999"/>
            <a:ext cx="186778" cy="311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52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303803" y="1226917"/>
            <a:ext cx="5942673" cy="5428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3609" y="85884"/>
            <a:ext cx="4104190" cy="954388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W</a:t>
            </a:r>
            <a:r>
              <a:rPr kumimoji="1" lang="en-US" altLang="ja-JP" sz="3200" dirty="0" err="1"/>
              <a:t>ordCloud</a:t>
            </a:r>
            <a:r>
              <a:rPr lang="ja-JP" altLang="en-US" sz="3200" dirty="0"/>
              <a:t>確認画面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0" y="1500368"/>
            <a:ext cx="5405378" cy="453004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303803" y="766821"/>
            <a:ext cx="5942673" cy="46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err="1"/>
              <a:t>wordcloud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3973" y="3202516"/>
            <a:ext cx="343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＊画像はイメージ</a:t>
            </a:r>
            <a:endParaRPr lang="en-US" altLang="ja-JP" dirty="0"/>
          </a:p>
          <a:p>
            <a:r>
              <a:rPr lang="ja-JP" altLang="en-US" dirty="0"/>
              <a:t>　使われた季語などについての　　　　　　　　　　　　</a:t>
            </a:r>
            <a:r>
              <a:rPr lang="en-US" altLang="ja-JP" dirty="0" err="1"/>
              <a:t>wordcloud</a:t>
            </a:r>
            <a:r>
              <a:rPr lang="ja-JP" altLang="en-US" dirty="0"/>
              <a:t>を表示する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835994" y="853198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29204" y="1227649"/>
            <a:ext cx="1172368" cy="4596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累積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515745" y="1234906"/>
            <a:ext cx="4721111" cy="459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smtClean="0"/>
              <a:t>HOT</a:t>
            </a:r>
            <a:r>
              <a:rPr kumimoji="1" lang="ja-JP" altLang="en-US" sz="2400" dirty="0" smtClean="0"/>
              <a:t>ワード</a:t>
            </a:r>
            <a:endParaRPr kumimoji="1" lang="ja-JP" altLang="en-US" sz="2400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5207000" y="1233717"/>
            <a:ext cx="0" cy="471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9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52657" y="1101309"/>
            <a:ext cx="6105206" cy="552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17" y="1101309"/>
            <a:ext cx="6086646" cy="540563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714482" y="0"/>
            <a:ext cx="5532699" cy="87126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俳句表示画面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52657" y="641213"/>
            <a:ext cx="6105206" cy="46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俳句表示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608832" y="1263517"/>
            <a:ext cx="509287" cy="314087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sz="4000" dirty="0" smtClean="0">
                <a:ea typeface="游教科書体 横用 ボールド"/>
              </a:rPr>
              <a:t>古池や</a:t>
            </a:r>
            <a:endParaRPr kumimoji="1" lang="ja-JP" altLang="en-US" sz="4000" dirty="0">
              <a:ea typeface="游教科書体 横用 ボールド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33659" y="1313957"/>
            <a:ext cx="509287" cy="311801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sz="4000" dirty="0" smtClean="0">
                <a:ea typeface="游教科書体 横用 ボールド"/>
              </a:rPr>
              <a:t>水の音</a:t>
            </a:r>
            <a:endParaRPr kumimoji="1" lang="ja-JP" altLang="en-US" sz="4000" dirty="0">
              <a:ea typeface="游教科書体 横用 ボールド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10806" y="1444945"/>
            <a:ext cx="566452" cy="383238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sz="4000" dirty="0" smtClean="0">
                <a:ea typeface="游教科書体 横用 ボールド"/>
              </a:rPr>
              <a:t>蛙飛び込む</a:t>
            </a:r>
            <a:endParaRPr kumimoji="1" lang="ja-JP" altLang="en-US" sz="4000" dirty="0">
              <a:ea typeface="游教科書体 横用 ボールド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89493" y="5798569"/>
            <a:ext cx="2491456" cy="405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/>
              <a:t>　　　ツイート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93" y="5837001"/>
            <a:ext cx="598770" cy="355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271320" y="1551006"/>
            <a:ext cx="252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＊背景には字句解析により得られた俳句内の</a:t>
            </a:r>
            <a:r>
              <a:rPr lang="ja-JP" altLang="en-US" dirty="0"/>
              <a:t>季語、</a:t>
            </a:r>
            <a:r>
              <a:rPr kumimoji="1" lang="ja-JP" altLang="en-US" dirty="0"/>
              <a:t>固有名詞の加工画像を合成。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737327" y="5809798"/>
            <a:ext cx="2464157" cy="382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もう</a:t>
            </a:r>
            <a:r>
              <a:rPr lang="en-US" altLang="ja-JP" dirty="0"/>
              <a:t>1</a:t>
            </a:r>
            <a:r>
              <a:rPr lang="ja-JP" altLang="en-US" dirty="0"/>
              <a:t>句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H="1" flipV="1">
            <a:off x="7039429" y="3374572"/>
            <a:ext cx="199572" cy="489857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7275286" y="3374572"/>
            <a:ext cx="2739572" cy="7257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切れ字：切れ字とは</a:t>
            </a:r>
            <a:r>
              <a:rPr kumimoji="1" lang="mr-IN" altLang="ja-JP" dirty="0" smtClean="0">
                <a:solidFill>
                  <a:schemeClr val="tx1"/>
                </a:solidFill>
              </a:rPr>
              <a:t>…</a:t>
            </a:r>
            <a:r>
              <a:rPr kumimoji="1" lang="en-US" altLang="ja-JP" dirty="0" smtClean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0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2584" y="-166835"/>
            <a:ext cx="4104745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200" dirty="0" smtClean="0"/>
              <a:t>Twitter</a:t>
            </a:r>
            <a:r>
              <a:rPr kumimoji="1" lang="ja-JP" altLang="en-US" sz="3200" dirty="0" smtClean="0"/>
              <a:t>認証</a:t>
            </a:r>
            <a:r>
              <a:rPr kumimoji="1" lang="ja-JP" altLang="en-US" sz="3200" dirty="0" smtClean="0"/>
              <a:t>画面</a:t>
            </a:r>
            <a:endParaRPr kumimoji="1" lang="ja-JP" altLang="en-US" sz="3200" dirty="0"/>
          </a:p>
        </p:txBody>
      </p:sp>
      <p:sp>
        <p:nvSpPr>
          <p:cNvPr id="7" name="AutoShape 6" descr="twitter  に対する画像結果"/>
          <p:cNvSpPr>
            <a:spLocks noChangeAspect="1" noChangeArrowheads="1"/>
          </p:cNvSpPr>
          <p:nvPr/>
        </p:nvSpPr>
        <p:spPr bwMode="auto">
          <a:xfrm>
            <a:off x="5300663" y="2633663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80" y="856597"/>
            <a:ext cx="8459092" cy="55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3"/>
          <p:cNvSpPr>
            <a:spLocks noChangeArrowheads="1"/>
          </p:cNvSpPr>
          <p:nvPr/>
        </p:nvSpPr>
        <p:spPr bwMode="auto">
          <a:xfrm>
            <a:off x="8479292" y="5521097"/>
            <a:ext cx="15367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ログイン</a:t>
            </a:r>
          </a:p>
        </p:txBody>
      </p:sp>
      <p:sp>
        <p:nvSpPr>
          <p:cNvPr id="7170" name="AutoShape 4"/>
          <p:cNvSpPr>
            <a:spLocks noChangeArrowheads="1"/>
          </p:cNvSpPr>
          <p:nvPr/>
        </p:nvSpPr>
        <p:spPr bwMode="auto">
          <a:xfrm>
            <a:off x="4068763" y="2678113"/>
            <a:ext cx="25273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俳句作成画面</a:t>
            </a:r>
            <a:endParaRPr lang="ja-JP" altLang="en-US" sz="2000">
              <a:ea typeface="游ゴシック" charset="0"/>
              <a:cs typeface="游ゴシック" charset="0"/>
            </a:endParaRPr>
          </a:p>
        </p:txBody>
      </p:sp>
      <p:cxnSp>
        <p:nvCxnSpPr>
          <p:cNvPr id="7171" name="AutoShape 5"/>
          <p:cNvCxnSpPr>
            <a:cxnSpLocks noChangeShapeType="1"/>
            <a:stCxn id="7173" idx="2"/>
            <a:endCxn id="7169" idx="0"/>
          </p:cNvCxnSpPr>
          <p:nvPr/>
        </p:nvCxnSpPr>
        <p:spPr bwMode="auto">
          <a:xfrm>
            <a:off x="7242176" y="4505325"/>
            <a:ext cx="2005466" cy="101577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AutoShape 5"/>
          <p:cNvCxnSpPr>
            <a:cxnSpLocks noChangeShapeType="1"/>
            <a:stCxn id="7170" idx="2"/>
            <a:endCxn id="7173" idx="0"/>
          </p:cNvCxnSpPr>
          <p:nvPr/>
        </p:nvCxnSpPr>
        <p:spPr bwMode="auto">
          <a:xfrm>
            <a:off x="5332413" y="3109913"/>
            <a:ext cx="1909762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5722938" y="4098925"/>
            <a:ext cx="303847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俳句画像表示</a:t>
            </a:r>
            <a:r>
              <a:rPr lang="en-US" sz="2000"/>
              <a:t>画面</a:t>
            </a:r>
            <a:endParaRPr lang="ja-JP" altLang="en-US" sz="2000">
              <a:ea typeface="游ゴシック" charset="0"/>
              <a:cs typeface="游ゴシック" charset="0"/>
            </a:endParaRP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>
            <a:off x="1849438" y="4098925"/>
            <a:ext cx="303847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W</a:t>
            </a:r>
            <a:r>
              <a:rPr lang="en-US" altLang="ja-JP" sz="2000">
                <a:ea typeface="游ゴシック" charset="0"/>
                <a:cs typeface="游ゴシック" charset="0"/>
              </a:rPr>
              <a:t>ordCloud</a:t>
            </a:r>
            <a:r>
              <a:rPr lang="ja-JP" altLang="en-US" sz="2000">
                <a:ea typeface="游ゴシック" charset="0"/>
                <a:cs typeface="游ゴシック" charset="0"/>
              </a:rPr>
              <a:t>画面</a:t>
            </a:r>
          </a:p>
        </p:txBody>
      </p:sp>
      <p:cxnSp>
        <p:nvCxnSpPr>
          <p:cNvPr id="7175" name="AutoShape 5"/>
          <p:cNvCxnSpPr>
            <a:cxnSpLocks noChangeShapeType="1"/>
            <a:stCxn id="7170" idx="2"/>
            <a:endCxn id="7174" idx="0"/>
          </p:cNvCxnSpPr>
          <p:nvPr/>
        </p:nvCxnSpPr>
        <p:spPr bwMode="auto">
          <a:xfrm flipH="1">
            <a:off x="3368675" y="3109913"/>
            <a:ext cx="1963738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カギ線コネクタ 25"/>
          <p:cNvCxnSpPr>
            <a:stCxn id="7173" idx="3"/>
            <a:endCxn id="7170" idx="3"/>
          </p:cNvCxnSpPr>
          <p:nvPr/>
        </p:nvCxnSpPr>
        <p:spPr>
          <a:xfrm flipH="1" flipV="1">
            <a:off x="6596063" y="2894013"/>
            <a:ext cx="2165350" cy="1408112"/>
          </a:xfrm>
          <a:prstGeom prst="bentConnector3">
            <a:avLst>
              <a:gd name="adj1" fmla="val -14078"/>
            </a:avLst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7174" idx="1"/>
            <a:endCxn id="7170" idx="1"/>
          </p:cNvCxnSpPr>
          <p:nvPr/>
        </p:nvCxnSpPr>
        <p:spPr>
          <a:xfrm rot="10800000" flipH="1">
            <a:off x="1849438" y="2894013"/>
            <a:ext cx="2219325" cy="1408112"/>
          </a:xfrm>
          <a:prstGeom prst="bentConnector3">
            <a:avLst>
              <a:gd name="adj1" fmla="val -13739"/>
            </a:avLst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8" name="AutoShape 3"/>
          <p:cNvSpPr>
            <a:spLocks noChangeArrowheads="1"/>
          </p:cNvSpPr>
          <p:nvPr/>
        </p:nvSpPr>
        <p:spPr bwMode="auto">
          <a:xfrm>
            <a:off x="6473825" y="1801813"/>
            <a:ext cx="15367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設定</a:t>
            </a:r>
          </a:p>
        </p:txBody>
      </p:sp>
      <p:cxnSp>
        <p:nvCxnSpPr>
          <p:cNvPr id="7179" name="AutoShape 5"/>
          <p:cNvCxnSpPr>
            <a:cxnSpLocks noChangeShapeType="1"/>
            <a:stCxn id="7170" idx="0"/>
            <a:endCxn id="7178" idx="2"/>
          </p:cNvCxnSpPr>
          <p:nvPr/>
        </p:nvCxnSpPr>
        <p:spPr bwMode="auto">
          <a:xfrm flipV="1">
            <a:off x="5332413" y="2233613"/>
            <a:ext cx="1909762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タイトル 1"/>
          <p:cNvSpPr txBox="1">
            <a:spLocks/>
          </p:cNvSpPr>
          <p:nvPr/>
        </p:nvSpPr>
        <p:spPr bwMode="auto">
          <a:xfrm>
            <a:off x="3543300" y="-166688"/>
            <a:ext cx="410368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ja-JP" altLang="en-US" sz="3200">
                <a:latin typeface="游ゴシック Light" charset="0"/>
                <a:ea typeface="游ゴシック Light" charset="0"/>
                <a:cs typeface="游ゴシック Light" charset="0"/>
              </a:rPr>
              <a:t>画面遷移図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44977" y="1101499"/>
            <a:ext cx="15367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 dirty="0" smtClean="0">
                <a:ea typeface="游ゴシック" charset="0"/>
                <a:cs typeface="游ゴシック" charset="0"/>
              </a:rPr>
              <a:t>タイトル</a:t>
            </a:r>
            <a:endParaRPr lang="ja-JP" altLang="en-US" sz="2000" dirty="0">
              <a:ea typeface="游ゴシック" charset="0"/>
              <a:cs typeface="游ゴシック" charset="0"/>
            </a:endParaRPr>
          </a:p>
        </p:txBody>
      </p:sp>
      <p:cxnSp>
        <p:nvCxnSpPr>
          <p:cNvPr id="15" name="AutoShape 5"/>
          <p:cNvCxnSpPr>
            <a:cxnSpLocks noChangeShapeType="1"/>
            <a:stCxn id="14" idx="2"/>
            <a:endCxn id="7170" idx="0"/>
          </p:cNvCxnSpPr>
          <p:nvPr/>
        </p:nvCxnSpPr>
        <p:spPr bwMode="auto">
          <a:xfrm>
            <a:off x="3213327" y="1533299"/>
            <a:ext cx="2119086" cy="1144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カギ線コネクタ 26"/>
          <p:cNvCxnSpPr>
            <a:stCxn id="31" idx="1"/>
            <a:endCxn id="7173" idx="1"/>
          </p:cNvCxnSpPr>
          <p:nvPr/>
        </p:nvCxnSpPr>
        <p:spPr>
          <a:xfrm rot="10800000">
            <a:off x="5722938" y="4302126"/>
            <a:ext cx="332468" cy="1460271"/>
          </a:xfrm>
          <a:prstGeom prst="bentConnector3">
            <a:avLst>
              <a:gd name="adj1" fmla="val 168758"/>
            </a:avLst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6055406" y="5546496"/>
            <a:ext cx="15367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 dirty="0" smtClean="0">
                <a:ea typeface="游ゴシック" charset="0"/>
                <a:cs typeface="游ゴシック" charset="0"/>
              </a:rPr>
              <a:t>ツイート</a:t>
            </a:r>
            <a:endParaRPr lang="ja-JP" altLang="en-US" sz="2000" dirty="0">
              <a:ea typeface="游ゴシック" charset="0"/>
              <a:cs typeface="游ゴシック" charset="0"/>
            </a:endParaRPr>
          </a:p>
        </p:txBody>
      </p:sp>
      <p:cxnSp>
        <p:nvCxnSpPr>
          <p:cNvPr id="34" name="AutoShape 5"/>
          <p:cNvCxnSpPr>
            <a:cxnSpLocks noChangeShapeType="1"/>
            <a:stCxn id="7169" idx="1"/>
            <a:endCxn id="31" idx="3"/>
          </p:cNvCxnSpPr>
          <p:nvPr/>
        </p:nvCxnSpPr>
        <p:spPr bwMode="auto">
          <a:xfrm flipH="1">
            <a:off x="7592106" y="5736997"/>
            <a:ext cx="887186" cy="253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5"/>
          <p:cNvCxnSpPr>
            <a:cxnSpLocks noChangeShapeType="1"/>
            <a:stCxn id="7173" idx="2"/>
            <a:endCxn id="31" idx="0"/>
          </p:cNvCxnSpPr>
          <p:nvPr/>
        </p:nvCxnSpPr>
        <p:spPr bwMode="auto">
          <a:xfrm flipH="1">
            <a:off x="6823756" y="4505325"/>
            <a:ext cx="418420" cy="104117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テキスト ボックス 7180"/>
          <p:cNvSpPr txBox="1"/>
          <p:nvPr/>
        </p:nvSpPr>
        <p:spPr>
          <a:xfrm>
            <a:off x="5660571" y="4735286"/>
            <a:ext cx="15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ログイン済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34400" y="4724400"/>
            <a:ext cx="15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未ログイン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30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136</Words>
  <Application>Microsoft Macintosh PowerPoint</Application>
  <PresentationFormat>ユーザー設定</PresentationFormat>
  <Paragraphs>59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画面デザイン図(暫定)</vt:lpstr>
      <vt:lpstr>タイトル画面</vt:lpstr>
      <vt:lpstr>俳句入力画面</vt:lpstr>
      <vt:lpstr>設定画面</vt:lpstr>
      <vt:lpstr>WordCloud確認画面</vt:lpstr>
      <vt:lpstr>俳句表示画面</vt:lpstr>
      <vt:lpstr>Twitter認証画面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画面デザイン図</dc:title>
  <dc:creator>源平祐太</dc:creator>
  <cp:lastModifiedBy>原田 恭兵</cp:lastModifiedBy>
  <cp:revision>25</cp:revision>
  <dcterms:created xsi:type="dcterms:W3CDTF">2017-06-22T14:48:48Z</dcterms:created>
  <dcterms:modified xsi:type="dcterms:W3CDTF">2017-06-27T06:12:02Z</dcterms:modified>
</cp:coreProperties>
</file>