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256" r:id="rId2"/>
    <p:sldId id="257" r:id="rId3"/>
    <p:sldId id="268" r:id="rId4"/>
    <p:sldId id="302" r:id="rId5"/>
    <p:sldId id="280" r:id="rId6"/>
    <p:sldId id="307" r:id="rId7"/>
    <p:sldId id="372" r:id="rId8"/>
    <p:sldId id="377" r:id="rId9"/>
    <p:sldId id="400" r:id="rId10"/>
    <p:sldId id="401" r:id="rId11"/>
    <p:sldId id="404" r:id="rId12"/>
    <p:sldId id="402" r:id="rId13"/>
    <p:sldId id="258" r:id="rId14"/>
    <p:sldId id="308" r:id="rId15"/>
    <p:sldId id="410" r:id="rId16"/>
    <p:sldId id="409" r:id="rId17"/>
    <p:sldId id="376" r:id="rId18"/>
    <p:sldId id="373" r:id="rId19"/>
    <p:sldId id="283" r:id="rId20"/>
    <p:sldId id="284" r:id="rId21"/>
    <p:sldId id="306" r:id="rId22"/>
    <p:sldId id="285" r:id="rId23"/>
    <p:sldId id="286" r:id="rId24"/>
    <p:sldId id="273" r:id="rId25"/>
    <p:sldId id="274" r:id="rId26"/>
    <p:sldId id="275" r:id="rId27"/>
    <p:sldId id="276" r:id="rId28"/>
    <p:sldId id="405" r:id="rId29"/>
    <p:sldId id="411" r:id="rId30"/>
    <p:sldId id="412" r:id="rId31"/>
    <p:sldId id="406" r:id="rId32"/>
    <p:sldId id="413" r:id="rId33"/>
    <p:sldId id="397" r:id="rId34"/>
    <p:sldId id="398" r:id="rId35"/>
    <p:sldId id="270" r:id="rId36"/>
    <p:sldId id="271" r:id="rId37"/>
    <p:sldId id="269" r:id="rId38"/>
  </p:sldIdLst>
  <p:sldSz cx="9144000" cy="6858000" type="screen4x3"/>
  <p:notesSz cx="6858000" cy="9144000"/>
  <p:defaultTextStyle>
    <a:defPPr>
      <a:defRPr lang="zh-CN"/>
    </a:defPPr>
    <a:lvl1pPr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1pPr>
    <a:lvl2pPr marL="608330" indent="-151130"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2pPr>
    <a:lvl3pPr marL="1217930" indent="-303530"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3pPr>
    <a:lvl4pPr marL="1827530" indent="-455930"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4pPr>
    <a:lvl5pPr marL="2437130" indent="-608330" algn="l" defTabSz="1217295" rtl="0" eaLnBrk="0" fontAlgn="base" hangingPunct="0">
      <a:spcBef>
        <a:spcPct val="0"/>
      </a:spcBef>
      <a:spcAft>
        <a:spcPct val="0"/>
      </a:spcAft>
      <a:defRPr sz="2400" kern="1200">
        <a:solidFill>
          <a:schemeClr val="tx1"/>
        </a:solidFill>
        <a:latin typeface="Calibri" panose="020F0502020204030204" pitchFamily="34" charset="0"/>
        <a:ea typeface="幼圆" panose="02010509060101010101" pitchFamily="49" charset="-122"/>
        <a:cs typeface="+mn-cs"/>
      </a:defRPr>
    </a:lvl5pPr>
    <a:lvl6pPr marL="22860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6pPr>
    <a:lvl7pPr marL="27432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7pPr>
    <a:lvl8pPr marL="32004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8pPr>
    <a:lvl9pPr marL="3657600" algn="l" defTabSz="914400" rtl="0" eaLnBrk="1" latinLnBrk="0" hangingPunct="1">
      <a:defRPr sz="2400" kern="1200">
        <a:solidFill>
          <a:schemeClr val="tx1"/>
        </a:solidFill>
        <a:latin typeface="Calibri" panose="020F0502020204030204" pitchFamily="34" charset="0"/>
        <a:ea typeface="幼圆"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438" autoAdjust="0"/>
  </p:normalViewPr>
  <p:slideViewPr>
    <p:cSldViewPr>
      <p:cViewPr varScale="1">
        <p:scale>
          <a:sx n="105" d="100"/>
          <a:sy n="105" d="100"/>
        </p:scale>
        <p:origin x="114" y="23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 chrissy" userId="a5c5542ef4aedbc3" providerId="LiveId" clId="{783F0EEC-1660-46EF-9185-BA1C420AE4D2}"/>
    <pc:docChg chg="custSel modSld">
      <pc:chgData name="XU chrissy" userId="a5c5542ef4aedbc3" providerId="LiveId" clId="{783F0EEC-1660-46EF-9185-BA1C420AE4D2}" dt="2021-02-19T00:53:47.211" v="2" actId="1076"/>
      <pc:docMkLst>
        <pc:docMk/>
      </pc:docMkLst>
      <pc:sldChg chg="modSp mod">
        <pc:chgData name="XU chrissy" userId="a5c5542ef4aedbc3" providerId="LiveId" clId="{783F0EEC-1660-46EF-9185-BA1C420AE4D2}" dt="2021-02-19T00:53:47.211" v="2" actId="1076"/>
        <pc:sldMkLst>
          <pc:docMk/>
          <pc:sldMk cId="0" sldId="282"/>
        </pc:sldMkLst>
        <pc:picChg chg="mod">
          <ac:chgData name="XU chrissy" userId="a5c5542ef4aedbc3" providerId="LiveId" clId="{783F0EEC-1660-46EF-9185-BA1C420AE4D2}" dt="2021-02-19T00:53:47.211" v="2" actId="1076"/>
          <ac:picMkLst>
            <pc:docMk/>
            <pc:sldMk cId="0" sldId="282"/>
            <ac:picMk id="5" creationId="{00000000-0000-0000-0000-000000000000}"/>
          </ac:picMkLst>
        </pc:picChg>
      </pc:sldChg>
      <pc:sldChg chg="delSp mod">
        <pc:chgData name="XU chrissy" userId="a5c5542ef4aedbc3" providerId="LiveId" clId="{783F0EEC-1660-46EF-9185-BA1C420AE4D2}" dt="2021-02-19T00:51:52.559" v="0" actId="478"/>
        <pc:sldMkLst>
          <pc:docMk/>
          <pc:sldMk cId="0" sldId="376"/>
        </pc:sldMkLst>
        <pc:spChg chg="del">
          <ac:chgData name="XU chrissy" userId="a5c5542ef4aedbc3" providerId="LiveId" clId="{783F0EEC-1660-46EF-9185-BA1C420AE4D2}" dt="2021-02-19T00:51:52.559" v="0" actId="478"/>
          <ac:spMkLst>
            <pc:docMk/>
            <pc:sldMk cId="0" sldId="376"/>
            <ac:spMk id="6" creationId="{00000000-0000-0000-0000-000000000000}"/>
          </ac:spMkLst>
        </pc:spChg>
      </pc:sldChg>
      <pc:sldChg chg="delSp mod">
        <pc:chgData name="XU chrissy" userId="a5c5542ef4aedbc3" providerId="LiveId" clId="{783F0EEC-1660-46EF-9185-BA1C420AE4D2}" dt="2021-02-19T00:51:56.729" v="1" actId="478"/>
        <pc:sldMkLst>
          <pc:docMk/>
          <pc:sldMk cId="0" sldId="377"/>
        </pc:sldMkLst>
        <pc:spChg chg="del">
          <ac:chgData name="XU chrissy" userId="a5c5542ef4aedbc3" providerId="LiveId" clId="{783F0EEC-1660-46EF-9185-BA1C420AE4D2}" dt="2021-02-19T00:51:56.729" v="1" actId="478"/>
          <ac:spMkLst>
            <pc:docMk/>
            <pc:sldMk cId="0" sldId="377"/>
            <ac:spMk id="7" creationId="{00000000-0000-0000-0000-000000000000}"/>
          </ac:spMkLst>
        </pc:spChg>
      </pc:sldChg>
    </pc:docChg>
  </pc:docChgLst>
  <pc:docChgLst>
    <pc:chgData name="XU chrissy" userId="a5c5542ef4aedbc3" providerId="LiveId" clId="{1326690C-E00C-47A8-A622-12B023E11708}"/>
    <pc:docChg chg="undo custSel modSld">
      <pc:chgData name="XU chrissy" userId="a5c5542ef4aedbc3" providerId="LiveId" clId="{1326690C-E00C-47A8-A622-12B023E11708}" dt="2022-12-20T04:42:44.240" v="2" actId="478"/>
      <pc:docMkLst>
        <pc:docMk/>
      </pc:docMkLst>
      <pc:sldChg chg="addSp delSp mod">
        <pc:chgData name="XU chrissy" userId="a5c5542ef4aedbc3" providerId="LiveId" clId="{1326690C-E00C-47A8-A622-12B023E11708}" dt="2022-12-20T04:42:44.240" v="2" actId="478"/>
        <pc:sldMkLst>
          <pc:docMk/>
          <pc:sldMk cId="0" sldId="373"/>
        </pc:sldMkLst>
        <pc:spChg chg="add del">
          <ac:chgData name="XU chrissy" userId="a5c5542ef4aedbc3" providerId="LiveId" clId="{1326690C-E00C-47A8-A622-12B023E11708}" dt="2022-12-20T04:42:44.240" v="2" actId="478"/>
          <ac:spMkLst>
            <pc:docMk/>
            <pc:sldMk cId="0" sldId="373"/>
            <ac:spMk id="7" creationId="{00000000-0000-0000-0000-000000000000}"/>
          </ac:spMkLst>
        </pc:spChg>
      </pc:sldChg>
    </pc:docChg>
  </pc:docChgLst>
  <pc:docChgLst>
    <pc:chgData name="XU chrissy" userId="a5c5542ef4aedbc3" providerId="LiveId" clId="{A1270EC5-63A0-41EC-9304-F658C83E571D}"/>
    <pc:docChg chg="undo redo custSel addSld delSld modSld sldOrd">
      <pc:chgData name="XU chrissy" userId="a5c5542ef4aedbc3" providerId="LiveId" clId="{A1270EC5-63A0-41EC-9304-F658C83E571D}" dt="2022-02-22T04:24:26.406" v="924"/>
      <pc:docMkLst>
        <pc:docMk/>
      </pc:docMkLst>
      <pc:sldChg chg="delSp modSp mod">
        <pc:chgData name="XU chrissy" userId="a5c5542ef4aedbc3" providerId="LiveId" clId="{A1270EC5-63A0-41EC-9304-F658C83E571D}" dt="2022-02-21T02:10:08.477" v="20" actId="1076"/>
        <pc:sldMkLst>
          <pc:docMk/>
          <pc:sldMk cId="0" sldId="256"/>
        </pc:sldMkLst>
        <pc:spChg chg="mod">
          <ac:chgData name="XU chrissy" userId="a5c5542ef4aedbc3" providerId="LiveId" clId="{A1270EC5-63A0-41EC-9304-F658C83E571D}" dt="2022-02-21T02:10:08.477" v="20" actId="1076"/>
          <ac:spMkLst>
            <pc:docMk/>
            <pc:sldMk cId="0" sldId="256"/>
            <ac:spMk id="2" creationId="{00000000-0000-0000-0000-000000000000}"/>
          </ac:spMkLst>
        </pc:spChg>
        <pc:spChg chg="del mod">
          <ac:chgData name="XU chrissy" userId="a5c5542ef4aedbc3" providerId="LiveId" clId="{A1270EC5-63A0-41EC-9304-F658C83E571D}" dt="2022-02-21T02:10:05.455" v="19" actId="478"/>
          <ac:spMkLst>
            <pc:docMk/>
            <pc:sldMk cId="0" sldId="256"/>
            <ac:spMk id="3" creationId="{00000000-0000-0000-0000-000000000000}"/>
          </ac:spMkLst>
        </pc:spChg>
      </pc:sldChg>
      <pc:sldChg chg="modSp add del mod">
        <pc:chgData name="XU chrissy" userId="a5c5542ef4aedbc3" providerId="LiveId" clId="{A1270EC5-63A0-41EC-9304-F658C83E571D}" dt="2022-02-21T04:54:14.041" v="383" actId="20577"/>
        <pc:sldMkLst>
          <pc:docMk/>
          <pc:sldMk cId="0" sldId="257"/>
        </pc:sldMkLst>
        <pc:spChg chg="mod">
          <ac:chgData name="XU chrissy" userId="a5c5542ef4aedbc3" providerId="LiveId" clId="{A1270EC5-63A0-41EC-9304-F658C83E571D}" dt="2022-02-21T02:13:42.131" v="54" actId="1035"/>
          <ac:spMkLst>
            <pc:docMk/>
            <pc:sldMk cId="0" sldId="257"/>
            <ac:spMk id="6145" creationId="{00000000-0000-0000-0000-000000000000}"/>
          </ac:spMkLst>
        </pc:spChg>
        <pc:spChg chg="mod">
          <ac:chgData name="XU chrissy" userId="a5c5542ef4aedbc3" providerId="LiveId" clId="{A1270EC5-63A0-41EC-9304-F658C83E571D}" dt="2022-02-21T04:54:14.041" v="383" actId="20577"/>
          <ac:spMkLst>
            <pc:docMk/>
            <pc:sldMk cId="0" sldId="257"/>
            <ac:spMk id="6147" creationId="{00000000-0000-0000-0000-000000000000}"/>
          </ac:spMkLst>
        </pc:spChg>
        <pc:picChg chg="mod">
          <ac:chgData name="XU chrissy" userId="a5c5542ef4aedbc3" providerId="LiveId" clId="{A1270EC5-63A0-41EC-9304-F658C83E571D}" dt="2022-02-21T04:53:53.976" v="368" actId="1076"/>
          <ac:picMkLst>
            <pc:docMk/>
            <pc:sldMk cId="0" sldId="257"/>
            <ac:picMk id="6146" creationId="{00000000-0000-0000-0000-000000000000}"/>
          </ac:picMkLst>
        </pc:picChg>
      </pc:sldChg>
      <pc:sldChg chg="addSp delSp modSp add mod setBg modAnim delDesignElem">
        <pc:chgData name="XU chrissy" userId="a5c5542ef4aedbc3" providerId="LiveId" clId="{A1270EC5-63A0-41EC-9304-F658C83E571D}" dt="2022-02-22T04:20:57.926" v="896"/>
        <pc:sldMkLst>
          <pc:docMk/>
          <pc:sldMk cId="414619420" sldId="258"/>
        </pc:sldMkLst>
        <pc:spChg chg="del">
          <ac:chgData name="XU chrissy" userId="a5c5542ef4aedbc3" providerId="LiveId" clId="{A1270EC5-63A0-41EC-9304-F658C83E571D}" dt="2022-02-21T02:50:19.108" v="229"/>
          <ac:spMkLst>
            <pc:docMk/>
            <pc:sldMk cId="414619420" sldId="258"/>
            <ac:spMk id="10" creationId="{F3060C83-F051-4F0E-ABAD-AA0DFC48B218}"/>
          </ac:spMkLst>
        </pc:spChg>
        <pc:spChg chg="mod">
          <ac:chgData name="XU chrissy" userId="a5c5542ef4aedbc3" providerId="LiveId" clId="{A1270EC5-63A0-41EC-9304-F658C83E571D}" dt="2022-02-21T02:54:02.675" v="289" actId="1076"/>
          <ac:spMkLst>
            <pc:docMk/>
            <pc:sldMk cId="414619420" sldId="258"/>
            <ac:spMk id="11" creationId="{826F327F-5F24-4744-8992-5EC7A0C97D12}"/>
          </ac:spMkLst>
        </pc:spChg>
        <pc:spChg chg="del">
          <ac:chgData name="XU chrissy" userId="a5c5542ef4aedbc3" providerId="LiveId" clId="{A1270EC5-63A0-41EC-9304-F658C83E571D}" dt="2022-02-21T02:50:19.108" v="229"/>
          <ac:spMkLst>
            <pc:docMk/>
            <pc:sldMk cId="414619420" sldId="258"/>
            <ac:spMk id="12" creationId="{83C98ABE-055B-441F-B07E-44F97F083C39}"/>
          </ac:spMkLst>
        </pc:spChg>
        <pc:spChg chg="add mod">
          <ac:chgData name="XU chrissy" userId="a5c5542ef4aedbc3" providerId="LiveId" clId="{A1270EC5-63A0-41EC-9304-F658C83E571D}" dt="2022-02-21T02:51:15.086" v="252"/>
          <ac:spMkLst>
            <pc:docMk/>
            <pc:sldMk cId="414619420" sldId="258"/>
            <ac:spMk id="13" creationId="{DCC7F0F2-75CB-4917-9A06-399A5010FE2D}"/>
          </ac:spMkLst>
        </pc:spChg>
        <pc:spChg chg="del">
          <ac:chgData name="XU chrissy" userId="a5c5542ef4aedbc3" providerId="LiveId" clId="{A1270EC5-63A0-41EC-9304-F658C83E571D}" dt="2022-02-21T02:50:19.108" v="229"/>
          <ac:spMkLst>
            <pc:docMk/>
            <pc:sldMk cId="414619420" sldId="258"/>
            <ac:spMk id="14" creationId="{29FDB030-9B49-4CED-8CCD-4D99382388AC}"/>
          </ac:spMkLst>
        </pc:spChg>
        <pc:spChg chg="add mod">
          <ac:chgData name="XU chrissy" userId="a5c5542ef4aedbc3" providerId="LiveId" clId="{A1270EC5-63A0-41EC-9304-F658C83E571D}" dt="2022-02-21T02:54:09.803" v="292" actId="113"/>
          <ac:spMkLst>
            <pc:docMk/>
            <pc:sldMk cId="414619420" sldId="258"/>
            <ac:spMk id="15" creationId="{A705D199-B95F-443E-8C3B-9358C4A25A38}"/>
          </ac:spMkLst>
        </pc:spChg>
        <pc:spChg chg="del">
          <ac:chgData name="XU chrissy" userId="a5c5542ef4aedbc3" providerId="LiveId" clId="{A1270EC5-63A0-41EC-9304-F658C83E571D}" dt="2022-02-21T02:50:19.108" v="229"/>
          <ac:spMkLst>
            <pc:docMk/>
            <pc:sldMk cId="414619420" sldId="258"/>
            <ac:spMk id="16" creationId="{3783CA14-24A1-485C-8B30-D6A5D87987AD}"/>
          </ac:spMkLst>
        </pc:spChg>
        <pc:spChg chg="del">
          <ac:chgData name="XU chrissy" userId="a5c5542ef4aedbc3" providerId="LiveId" clId="{A1270EC5-63A0-41EC-9304-F658C83E571D}" dt="2022-02-21T02:50:19.108" v="229"/>
          <ac:spMkLst>
            <pc:docMk/>
            <pc:sldMk cId="414619420" sldId="258"/>
            <ac:spMk id="18" creationId="{9A97C86A-04D6-40F7-AE84-31AB43E6A846}"/>
          </ac:spMkLst>
        </pc:spChg>
        <pc:spChg chg="del">
          <ac:chgData name="XU chrissy" userId="a5c5542ef4aedbc3" providerId="LiveId" clId="{A1270EC5-63A0-41EC-9304-F658C83E571D}" dt="2022-02-21T02:50:19.108" v="229"/>
          <ac:spMkLst>
            <pc:docMk/>
            <pc:sldMk cId="414619420" sldId="258"/>
            <ac:spMk id="20" creationId="{FF9F2414-84E8-453E-B1F3-389FDE8192D9}"/>
          </ac:spMkLst>
        </pc:spChg>
        <pc:spChg chg="del">
          <ac:chgData name="XU chrissy" userId="a5c5542ef4aedbc3" providerId="LiveId" clId="{A1270EC5-63A0-41EC-9304-F658C83E571D}" dt="2022-02-21T02:50:19.108" v="229"/>
          <ac:spMkLst>
            <pc:docMk/>
            <pc:sldMk cId="414619420" sldId="258"/>
            <ac:spMk id="22" creationId="{3ECA69A1-7536-43AC-85EF-C7106179F5ED}"/>
          </ac:spMkLst>
        </pc:spChg>
        <pc:picChg chg="mod">
          <ac:chgData name="XU chrissy" userId="a5c5542ef4aedbc3" providerId="LiveId" clId="{A1270EC5-63A0-41EC-9304-F658C83E571D}" dt="2022-02-21T02:54:02.675" v="289" actId="1076"/>
          <ac:picMkLst>
            <pc:docMk/>
            <pc:sldMk cId="414619420" sldId="258"/>
            <ac:picMk id="5" creationId="{883485CB-C533-41B2-8422-AA51C4E95CF3}"/>
          </ac:picMkLst>
        </pc:picChg>
      </pc:sldChg>
      <pc:sldChg chg="modSp mod">
        <pc:chgData name="XU chrissy" userId="a5c5542ef4aedbc3" providerId="LiveId" clId="{A1270EC5-63A0-41EC-9304-F658C83E571D}" dt="2022-02-21T02:09:33.532" v="7" actId="255"/>
        <pc:sldMkLst>
          <pc:docMk/>
          <pc:sldMk cId="0" sldId="268"/>
        </pc:sldMkLst>
        <pc:spChg chg="mod">
          <ac:chgData name="XU chrissy" userId="a5c5542ef4aedbc3" providerId="LiveId" clId="{A1270EC5-63A0-41EC-9304-F658C83E571D}" dt="2022-02-21T02:09:13.891" v="4"/>
          <ac:spMkLst>
            <pc:docMk/>
            <pc:sldMk cId="0" sldId="268"/>
            <ac:spMk id="2" creationId="{00000000-0000-0000-0000-000000000000}"/>
          </ac:spMkLst>
        </pc:spChg>
        <pc:spChg chg="mod">
          <ac:chgData name="XU chrissy" userId="a5c5542ef4aedbc3" providerId="LiveId" clId="{A1270EC5-63A0-41EC-9304-F658C83E571D}" dt="2022-02-21T02:09:33.532" v="7" actId="255"/>
          <ac:spMkLst>
            <pc:docMk/>
            <pc:sldMk cId="0" sldId="268"/>
            <ac:spMk id="3" creationId="{00000000-0000-0000-0000-000000000000}"/>
          </ac:spMkLst>
        </pc:spChg>
      </pc:sldChg>
      <pc:sldChg chg="modSp mod">
        <pc:chgData name="XU chrissy" userId="a5c5542ef4aedbc3" providerId="LiveId" clId="{A1270EC5-63A0-41EC-9304-F658C83E571D}" dt="2022-02-21T02:09:13.985" v="5" actId="27636"/>
        <pc:sldMkLst>
          <pc:docMk/>
          <pc:sldMk cId="0" sldId="269"/>
        </pc:sldMkLst>
        <pc:spChg chg="mod">
          <ac:chgData name="XU chrissy" userId="a5c5542ef4aedbc3" providerId="LiveId" clId="{A1270EC5-63A0-41EC-9304-F658C83E571D}" dt="2022-02-21T02:09:13.985" v="5" actId="27636"/>
          <ac:spMkLst>
            <pc:docMk/>
            <pc:sldMk cId="0" sldId="269"/>
            <ac:spMk id="2" creationId="{00000000-0000-0000-0000-000000000000}"/>
          </ac:spMkLst>
        </pc:spChg>
      </pc:sldChg>
      <pc:sldChg chg="modSp">
        <pc:chgData name="XU chrissy" userId="a5c5542ef4aedbc3" providerId="LiveId" clId="{A1270EC5-63A0-41EC-9304-F658C83E571D}" dt="2022-02-21T02:09:13.891" v="4"/>
        <pc:sldMkLst>
          <pc:docMk/>
          <pc:sldMk cId="0" sldId="270"/>
        </pc:sldMkLst>
        <pc:spChg chg="mod">
          <ac:chgData name="XU chrissy" userId="a5c5542ef4aedbc3" providerId="LiveId" clId="{A1270EC5-63A0-41EC-9304-F658C83E571D}" dt="2022-02-21T02:09:13.891" v="4"/>
          <ac:spMkLst>
            <pc:docMk/>
            <pc:sldMk cId="0" sldId="270"/>
            <ac:spMk id="2" creationId="{00000000-0000-0000-0000-000000000000}"/>
          </ac:spMkLst>
        </pc:spChg>
      </pc:sldChg>
      <pc:sldChg chg="modSp add mod">
        <pc:chgData name="XU chrissy" userId="a5c5542ef4aedbc3" providerId="LiveId" clId="{A1270EC5-63A0-41EC-9304-F658C83E571D}" dt="2022-02-21T06:58:54.358" v="750" actId="20577"/>
        <pc:sldMkLst>
          <pc:docMk/>
          <pc:sldMk cId="0" sldId="273"/>
        </pc:sldMkLst>
        <pc:spChg chg="mod">
          <ac:chgData name="XU chrissy" userId="a5c5542ef4aedbc3" providerId="LiveId" clId="{A1270EC5-63A0-41EC-9304-F658C83E571D}" dt="2022-02-21T06:57:21.777" v="717" actId="255"/>
          <ac:spMkLst>
            <pc:docMk/>
            <pc:sldMk cId="0" sldId="273"/>
            <ac:spMk id="34817" creationId="{00000000-0000-0000-0000-000000000000}"/>
          </ac:spMkLst>
        </pc:spChg>
        <pc:spChg chg="mod">
          <ac:chgData name="XU chrissy" userId="a5c5542ef4aedbc3" providerId="LiveId" clId="{A1270EC5-63A0-41EC-9304-F658C83E571D}" dt="2022-02-21T06:58:54.358" v="750" actId="20577"/>
          <ac:spMkLst>
            <pc:docMk/>
            <pc:sldMk cId="0" sldId="273"/>
            <ac:spMk id="34818" creationId="{00000000-0000-0000-0000-000000000000}"/>
          </ac:spMkLst>
        </pc:spChg>
        <pc:spChg chg="mod">
          <ac:chgData name="XU chrissy" userId="a5c5542ef4aedbc3" providerId="LiveId" clId="{A1270EC5-63A0-41EC-9304-F658C83E571D}" dt="2022-02-21T06:57:57.303" v="731" actId="1076"/>
          <ac:spMkLst>
            <pc:docMk/>
            <pc:sldMk cId="0" sldId="273"/>
            <ac:spMk id="34819" creationId="{00000000-0000-0000-0000-000000000000}"/>
          </ac:spMkLst>
        </pc:spChg>
        <pc:spChg chg="mod">
          <ac:chgData name="XU chrissy" userId="a5c5542ef4aedbc3" providerId="LiveId" clId="{A1270EC5-63A0-41EC-9304-F658C83E571D}" dt="2022-02-21T06:58:11.484" v="737" actId="1076"/>
          <ac:spMkLst>
            <pc:docMk/>
            <pc:sldMk cId="0" sldId="273"/>
            <ac:spMk id="34820" creationId="{00000000-0000-0000-0000-000000000000}"/>
          </ac:spMkLst>
        </pc:spChg>
      </pc:sldChg>
      <pc:sldChg chg="modSp add mod">
        <pc:chgData name="XU chrissy" userId="a5c5542ef4aedbc3" providerId="LiveId" clId="{A1270EC5-63A0-41EC-9304-F658C83E571D}" dt="2022-02-21T06:59:18.920" v="755" actId="1076"/>
        <pc:sldMkLst>
          <pc:docMk/>
          <pc:sldMk cId="0" sldId="274"/>
        </pc:sldMkLst>
        <pc:spChg chg="mod">
          <ac:chgData name="XU chrissy" userId="a5c5542ef4aedbc3" providerId="LiveId" clId="{A1270EC5-63A0-41EC-9304-F658C83E571D}" dt="2022-02-21T06:58:36.907" v="741" actId="122"/>
          <ac:spMkLst>
            <pc:docMk/>
            <pc:sldMk cId="0" sldId="274"/>
            <ac:spMk id="36865" creationId="{00000000-0000-0000-0000-000000000000}"/>
          </ac:spMkLst>
        </pc:spChg>
        <pc:spChg chg="mod">
          <ac:chgData name="XU chrissy" userId="a5c5542ef4aedbc3" providerId="LiveId" clId="{A1270EC5-63A0-41EC-9304-F658C83E571D}" dt="2022-02-21T06:59:11.056" v="754" actId="123"/>
          <ac:spMkLst>
            <pc:docMk/>
            <pc:sldMk cId="0" sldId="274"/>
            <ac:spMk id="36866" creationId="{00000000-0000-0000-0000-000000000000}"/>
          </ac:spMkLst>
        </pc:spChg>
        <pc:spChg chg="mod">
          <ac:chgData name="XU chrissy" userId="a5c5542ef4aedbc3" providerId="LiveId" clId="{A1270EC5-63A0-41EC-9304-F658C83E571D}" dt="2022-02-21T06:59:18.920" v="755" actId="1076"/>
          <ac:spMkLst>
            <pc:docMk/>
            <pc:sldMk cId="0" sldId="274"/>
            <ac:spMk id="36867" creationId="{00000000-0000-0000-0000-000000000000}"/>
          </ac:spMkLst>
        </pc:spChg>
        <pc:picChg chg="mod">
          <ac:chgData name="XU chrissy" userId="a5c5542ef4aedbc3" providerId="LiveId" clId="{A1270EC5-63A0-41EC-9304-F658C83E571D}" dt="2022-02-21T06:59:06.131" v="752" actId="1076"/>
          <ac:picMkLst>
            <pc:docMk/>
            <pc:sldMk cId="0" sldId="274"/>
            <ac:picMk id="36868" creationId="{00000000-0000-0000-0000-000000000000}"/>
          </ac:picMkLst>
        </pc:picChg>
      </pc:sldChg>
      <pc:sldChg chg="modSp add mod">
        <pc:chgData name="XU chrissy" userId="a5c5542ef4aedbc3" providerId="LiveId" clId="{A1270EC5-63A0-41EC-9304-F658C83E571D}" dt="2022-02-21T06:59:32.929" v="759" actId="1076"/>
        <pc:sldMkLst>
          <pc:docMk/>
          <pc:sldMk cId="0" sldId="275"/>
        </pc:sldMkLst>
        <pc:spChg chg="mod">
          <ac:chgData name="XU chrissy" userId="a5c5542ef4aedbc3" providerId="LiveId" clId="{A1270EC5-63A0-41EC-9304-F658C83E571D}" dt="2022-02-21T06:59:25.893" v="757" actId="122"/>
          <ac:spMkLst>
            <pc:docMk/>
            <pc:sldMk cId="0" sldId="275"/>
            <ac:spMk id="38913" creationId="{00000000-0000-0000-0000-000000000000}"/>
          </ac:spMkLst>
        </pc:spChg>
        <pc:spChg chg="mod">
          <ac:chgData name="XU chrissy" userId="a5c5542ef4aedbc3" providerId="LiveId" clId="{A1270EC5-63A0-41EC-9304-F658C83E571D}" dt="2022-02-21T06:59:32.929" v="759" actId="1076"/>
          <ac:spMkLst>
            <pc:docMk/>
            <pc:sldMk cId="0" sldId="275"/>
            <ac:spMk id="38914" creationId="{00000000-0000-0000-0000-000000000000}"/>
          </ac:spMkLst>
        </pc:spChg>
      </pc:sldChg>
      <pc:sldChg chg="modSp add">
        <pc:chgData name="XU chrissy" userId="a5c5542ef4aedbc3" providerId="LiveId" clId="{A1270EC5-63A0-41EC-9304-F658C83E571D}" dt="2022-02-21T06:59:48.878" v="763" actId="1076"/>
        <pc:sldMkLst>
          <pc:docMk/>
          <pc:sldMk cId="0" sldId="276"/>
        </pc:sldMkLst>
        <pc:spChg chg="mod">
          <ac:chgData name="XU chrissy" userId="a5c5542ef4aedbc3" providerId="LiveId" clId="{A1270EC5-63A0-41EC-9304-F658C83E571D}" dt="2022-02-21T06:59:42.044" v="761" actId="122"/>
          <ac:spMkLst>
            <pc:docMk/>
            <pc:sldMk cId="0" sldId="276"/>
            <ac:spMk id="40961" creationId="{00000000-0000-0000-0000-000000000000}"/>
          </ac:spMkLst>
        </pc:spChg>
        <pc:spChg chg="mod">
          <ac:chgData name="XU chrissy" userId="a5c5542ef4aedbc3" providerId="LiveId" clId="{A1270EC5-63A0-41EC-9304-F658C83E571D}" dt="2022-02-21T06:59:48.878" v="763" actId="1076"/>
          <ac:spMkLst>
            <pc:docMk/>
            <pc:sldMk cId="0" sldId="276"/>
            <ac:spMk id="40962" creationId="{00000000-0000-0000-0000-000000000000}"/>
          </ac:spMkLst>
        </pc:spChg>
      </pc:sldChg>
      <pc:sldChg chg="modSp mod">
        <pc:chgData name="XU chrissy" userId="a5c5542ef4aedbc3" providerId="LiveId" clId="{A1270EC5-63A0-41EC-9304-F658C83E571D}" dt="2022-02-21T02:37:59.892" v="168" actId="1076"/>
        <pc:sldMkLst>
          <pc:docMk/>
          <pc:sldMk cId="0" sldId="280"/>
        </pc:sldMkLst>
        <pc:spChg chg="mod">
          <ac:chgData name="XU chrissy" userId="a5c5542ef4aedbc3" providerId="LiveId" clId="{A1270EC5-63A0-41EC-9304-F658C83E571D}" dt="2022-02-21T02:10:15.749" v="22" actId="255"/>
          <ac:spMkLst>
            <pc:docMk/>
            <pc:sldMk cId="0" sldId="280"/>
            <ac:spMk id="2" creationId="{00000000-0000-0000-0000-000000000000}"/>
          </ac:spMkLst>
        </pc:spChg>
        <pc:picChg chg="mod">
          <ac:chgData name="XU chrissy" userId="a5c5542ef4aedbc3" providerId="LiveId" clId="{A1270EC5-63A0-41EC-9304-F658C83E571D}" dt="2022-02-21T02:37:59.892" v="168" actId="1076"/>
          <ac:picMkLst>
            <pc:docMk/>
            <pc:sldMk cId="0" sldId="280"/>
            <ac:picMk id="4098" creationId="{00000000-0000-0000-0000-000000000000}"/>
          </ac:picMkLst>
        </pc:picChg>
      </pc:sldChg>
      <pc:sldChg chg="modSp del mod modShow">
        <pc:chgData name="XU chrissy" userId="a5c5542ef4aedbc3" providerId="LiveId" clId="{A1270EC5-63A0-41EC-9304-F658C83E571D}" dt="2022-02-21T04:55:42.767" v="396" actId="2696"/>
        <pc:sldMkLst>
          <pc:docMk/>
          <pc:sldMk cId="0" sldId="281"/>
        </pc:sldMkLst>
        <pc:spChg chg="mod">
          <ac:chgData name="XU chrissy" userId="a5c5542ef4aedbc3" providerId="LiveId" clId="{A1270EC5-63A0-41EC-9304-F658C83E571D}" dt="2022-02-21T02:10:24.615" v="24" actId="255"/>
          <ac:spMkLst>
            <pc:docMk/>
            <pc:sldMk cId="0" sldId="281"/>
            <ac:spMk id="2" creationId="{00000000-0000-0000-0000-000000000000}"/>
          </ac:spMkLst>
        </pc:spChg>
        <pc:spChg chg="mod">
          <ac:chgData name="XU chrissy" userId="a5c5542ef4aedbc3" providerId="LiveId" clId="{A1270EC5-63A0-41EC-9304-F658C83E571D}" dt="2022-02-21T02:10:35.656" v="28"/>
          <ac:spMkLst>
            <pc:docMk/>
            <pc:sldMk cId="0" sldId="281"/>
            <ac:spMk id="5" creationId="{00000000-0000-0000-0000-000000000000}"/>
          </ac:spMkLst>
        </pc:spChg>
        <pc:picChg chg="mod">
          <ac:chgData name="XU chrissy" userId="a5c5542ef4aedbc3" providerId="LiveId" clId="{A1270EC5-63A0-41EC-9304-F658C83E571D}" dt="2022-02-21T02:10:31.281" v="25" actId="1076"/>
          <ac:picMkLst>
            <pc:docMk/>
            <pc:sldMk cId="0" sldId="281"/>
            <ac:picMk id="7" creationId="{00000000-0000-0000-0000-000000000000}"/>
          </ac:picMkLst>
        </pc:picChg>
      </pc:sldChg>
      <pc:sldChg chg="modSp del">
        <pc:chgData name="XU chrissy" userId="a5c5542ef4aedbc3" providerId="LiveId" clId="{A1270EC5-63A0-41EC-9304-F658C83E571D}" dt="2022-02-22T04:23:40.215" v="917" actId="2696"/>
        <pc:sldMkLst>
          <pc:docMk/>
          <pc:sldMk cId="0" sldId="282"/>
        </pc:sldMkLst>
        <pc:spChg chg="mod">
          <ac:chgData name="XU chrissy" userId="a5c5542ef4aedbc3" providerId="LiveId" clId="{A1270EC5-63A0-41EC-9304-F658C83E571D}" dt="2022-02-21T02:09:13.891" v="4"/>
          <ac:spMkLst>
            <pc:docMk/>
            <pc:sldMk cId="0" sldId="282"/>
            <ac:spMk id="2" creationId="{00000000-0000-0000-0000-000000000000}"/>
          </ac:spMkLst>
        </pc:spChg>
      </pc:sldChg>
      <pc:sldChg chg="modSp mod setBg modAnim">
        <pc:chgData name="XU chrissy" userId="a5c5542ef4aedbc3" providerId="LiveId" clId="{A1270EC5-63A0-41EC-9304-F658C83E571D}" dt="2022-02-21T05:53:56.616" v="498"/>
        <pc:sldMkLst>
          <pc:docMk/>
          <pc:sldMk cId="0" sldId="283"/>
        </pc:sldMkLst>
        <pc:spChg chg="mod">
          <ac:chgData name="XU chrissy" userId="a5c5542ef4aedbc3" providerId="LiveId" clId="{A1270EC5-63A0-41EC-9304-F658C83E571D}" dt="2022-02-21T05:53:18.367" v="484" actId="1035"/>
          <ac:spMkLst>
            <pc:docMk/>
            <pc:sldMk cId="0" sldId="283"/>
            <ac:spMk id="2" creationId="{00000000-0000-0000-0000-000000000000}"/>
          </ac:spMkLst>
        </pc:spChg>
        <pc:spChg chg="mod">
          <ac:chgData name="XU chrissy" userId="a5c5542ef4aedbc3" providerId="LiveId" clId="{A1270EC5-63A0-41EC-9304-F658C83E571D}" dt="2022-02-21T05:53:31.136" v="489" actId="123"/>
          <ac:spMkLst>
            <pc:docMk/>
            <pc:sldMk cId="0" sldId="283"/>
            <ac:spMk id="3" creationId="{00000000-0000-0000-0000-000000000000}"/>
          </ac:spMkLst>
        </pc:spChg>
        <pc:spChg chg="mod">
          <ac:chgData name="XU chrissy" userId="a5c5542ef4aedbc3" providerId="LiveId" clId="{A1270EC5-63A0-41EC-9304-F658C83E571D}" dt="2022-02-21T05:53:38.828" v="492" actId="1076"/>
          <ac:spMkLst>
            <pc:docMk/>
            <pc:sldMk cId="0" sldId="283"/>
            <ac:spMk id="6" creationId="{00000000-0000-0000-0000-000000000000}"/>
          </ac:spMkLst>
        </pc:spChg>
        <pc:picChg chg="mod">
          <ac:chgData name="XU chrissy" userId="a5c5542ef4aedbc3" providerId="LiveId" clId="{A1270EC5-63A0-41EC-9304-F658C83E571D}" dt="2022-02-21T05:53:40.820" v="494" actId="1076"/>
          <ac:picMkLst>
            <pc:docMk/>
            <pc:sldMk cId="0" sldId="283"/>
            <ac:picMk id="5122" creationId="{00000000-0000-0000-0000-000000000000}"/>
          </ac:picMkLst>
        </pc:picChg>
        <pc:picChg chg="mod">
          <ac:chgData name="XU chrissy" userId="a5c5542ef4aedbc3" providerId="LiveId" clId="{A1270EC5-63A0-41EC-9304-F658C83E571D}" dt="2022-02-21T05:53:39.725" v="493" actId="1076"/>
          <ac:picMkLst>
            <pc:docMk/>
            <pc:sldMk cId="0" sldId="283"/>
            <ac:picMk id="5123" creationId="{00000000-0000-0000-0000-000000000000}"/>
          </ac:picMkLst>
        </pc:picChg>
      </pc:sldChg>
      <pc:sldChg chg="addSp modSp mod modAnim">
        <pc:chgData name="XU chrissy" userId="a5c5542ef4aedbc3" providerId="LiveId" clId="{A1270EC5-63A0-41EC-9304-F658C83E571D}" dt="2022-02-22T04:24:00.465" v="921"/>
        <pc:sldMkLst>
          <pc:docMk/>
          <pc:sldMk cId="0" sldId="284"/>
        </pc:sldMkLst>
        <pc:spChg chg="mod">
          <ac:chgData name="XU chrissy" userId="a5c5542ef4aedbc3" providerId="LiveId" clId="{A1270EC5-63A0-41EC-9304-F658C83E571D}" dt="2022-02-21T06:55:22.345" v="705" actId="1035"/>
          <ac:spMkLst>
            <pc:docMk/>
            <pc:sldMk cId="0" sldId="284"/>
            <ac:spMk id="3" creationId="{00000000-0000-0000-0000-000000000000}"/>
          </ac:spMkLst>
        </pc:spChg>
        <pc:picChg chg="add mod">
          <ac:chgData name="XU chrissy" userId="a5c5542ef4aedbc3" providerId="LiveId" clId="{A1270EC5-63A0-41EC-9304-F658C83E571D}" dt="2022-02-21T06:55:29.662" v="709" actId="1076"/>
          <ac:picMkLst>
            <pc:docMk/>
            <pc:sldMk cId="0" sldId="284"/>
            <ac:picMk id="5" creationId="{15723D49-551D-4983-B883-CB9782960AE2}"/>
          </ac:picMkLst>
        </pc:picChg>
        <pc:picChg chg="add mod">
          <ac:chgData name="XU chrissy" userId="a5c5542ef4aedbc3" providerId="LiveId" clId="{A1270EC5-63A0-41EC-9304-F658C83E571D}" dt="2022-02-21T06:55:40.055" v="710" actId="1076"/>
          <ac:picMkLst>
            <pc:docMk/>
            <pc:sldMk cId="0" sldId="284"/>
            <ac:picMk id="6" creationId="{7F0F8395-E6F7-4F42-903B-27940A57AE21}"/>
          </ac:picMkLst>
        </pc:picChg>
        <pc:picChg chg="mod">
          <ac:chgData name="XU chrissy" userId="a5c5542ef4aedbc3" providerId="LiveId" clId="{A1270EC5-63A0-41EC-9304-F658C83E571D}" dt="2022-02-21T06:55:25.254" v="707" actId="1076"/>
          <ac:picMkLst>
            <pc:docMk/>
            <pc:sldMk cId="0" sldId="284"/>
            <ac:picMk id="6146" creationId="{00000000-0000-0000-0000-000000000000}"/>
          </ac:picMkLst>
        </pc:picChg>
        <pc:picChg chg="mod">
          <ac:chgData name="XU chrissy" userId="a5c5542ef4aedbc3" providerId="LiveId" clId="{A1270EC5-63A0-41EC-9304-F658C83E571D}" dt="2022-02-21T06:55:23.877" v="706" actId="1076"/>
          <ac:picMkLst>
            <pc:docMk/>
            <pc:sldMk cId="0" sldId="284"/>
            <ac:picMk id="6147" creationId="{00000000-0000-0000-0000-000000000000}"/>
          </ac:picMkLst>
        </pc:picChg>
      </pc:sldChg>
      <pc:sldChg chg="delSp modSp mod modAnim">
        <pc:chgData name="XU chrissy" userId="a5c5542ef4aedbc3" providerId="LiveId" clId="{A1270EC5-63A0-41EC-9304-F658C83E571D}" dt="2022-02-22T04:24:26.406" v="924"/>
        <pc:sldMkLst>
          <pc:docMk/>
          <pc:sldMk cId="0" sldId="285"/>
        </pc:sldMkLst>
        <pc:spChg chg="mod">
          <ac:chgData name="XU chrissy" userId="a5c5542ef4aedbc3" providerId="LiveId" clId="{A1270EC5-63A0-41EC-9304-F658C83E571D}" dt="2022-02-21T06:02:25.082" v="516" actId="122"/>
          <ac:spMkLst>
            <pc:docMk/>
            <pc:sldMk cId="0" sldId="285"/>
            <ac:spMk id="2" creationId="{00000000-0000-0000-0000-000000000000}"/>
          </ac:spMkLst>
        </pc:spChg>
        <pc:spChg chg="del mod">
          <ac:chgData name="XU chrissy" userId="a5c5542ef4aedbc3" providerId="LiveId" clId="{A1270EC5-63A0-41EC-9304-F658C83E571D}" dt="2022-02-21T06:02:06.409" v="506" actId="478"/>
          <ac:spMkLst>
            <pc:docMk/>
            <pc:sldMk cId="0" sldId="285"/>
            <ac:spMk id="3" creationId="{00000000-0000-0000-0000-000000000000}"/>
          </ac:spMkLst>
        </pc:spChg>
        <pc:spChg chg="mod">
          <ac:chgData name="XU chrissy" userId="a5c5542ef4aedbc3" providerId="LiveId" clId="{A1270EC5-63A0-41EC-9304-F658C83E571D}" dt="2022-02-21T06:53:48.236" v="700" actId="115"/>
          <ac:spMkLst>
            <pc:docMk/>
            <pc:sldMk cId="0" sldId="285"/>
            <ac:spMk id="5" creationId="{00000000-0000-0000-0000-000000000000}"/>
          </ac:spMkLst>
        </pc:spChg>
        <pc:picChg chg="mod">
          <ac:chgData name="XU chrissy" userId="a5c5542ef4aedbc3" providerId="LiveId" clId="{A1270EC5-63A0-41EC-9304-F658C83E571D}" dt="2022-02-21T06:06:17.651" v="525" actId="1076"/>
          <ac:picMkLst>
            <pc:docMk/>
            <pc:sldMk cId="0" sldId="285"/>
            <ac:picMk id="7170" creationId="{00000000-0000-0000-0000-000000000000}"/>
          </ac:picMkLst>
        </pc:picChg>
      </pc:sldChg>
      <pc:sldChg chg="delSp modSp mod">
        <pc:chgData name="XU chrissy" userId="a5c5542ef4aedbc3" providerId="LiveId" clId="{A1270EC5-63A0-41EC-9304-F658C83E571D}" dt="2022-02-21T06:06:50.572" v="532" actId="947"/>
        <pc:sldMkLst>
          <pc:docMk/>
          <pc:sldMk cId="0" sldId="286"/>
        </pc:sldMkLst>
        <pc:spChg chg="mod">
          <ac:chgData name="XU chrissy" userId="a5c5542ef4aedbc3" providerId="LiveId" clId="{A1270EC5-63A0-41EC-9304-F658C83E571D}" dt="2022-02-21T06:01:47.140" v="502" actId="108"/>
          <ac:spMkLst>
            <pc:docMk/>
            <pc:sldMk cId="0" sldId="286"/>
            <ac:spMk id="2" creationId="{00000000-0000-0000-0000-000000000000}"/>
          </ac:spMkLst>
        </pc:spChg>
        <pc:spChg chg="del mod">
          <ac:chgData name="XU chrissy" userId="a5c5542ef4aedbc3" providerId="LiveId" clId="{A1270EC5-63A0-41EC-9304-F658C83E571D}" dt="2022-02-21T06:06:36.076" v="529" actId="478"/>
          <ac:spMkLst>
            <pc:docMk/>
            <pc:sldMk cId="0" sldId="286"/>
            <ac:spMk id="3" creationId="{00000000-0000-0000-0000-000000000000}"/>
          </ac:spMkLst>
        </pc:spChg>
        <pc:spChg chg="mod">
          <ac:chgData name="XU chrissy" userId="a5c5542ef4aedbc3" providerId="LiveId" clId="{A1270EC5-63A0-41EC-9304-F658C83E571D}" dt="2022-02-21T06:06:50.572" v="532" actId="947"/>
          <ac:spMkLst>
            <pc:docMk/>
            <pc:sldMk cId="0" sldId="286"/>
            <ac:spMk id="4" creationId="{00000000-0000-0000-0000-000000000000}"/>
          </ac:spMkLst>
        </pc:spChg>
      </pc:sldChg>
      <pc:sldChg chg="modSp del">
        <pc:chgData name="XU chrissy" userId="a5c5542ef4aedbc3" providerId="LiveId" clId="{A1270EC5-63A0-41EC-9304-F658C83E571D}" dt="2022-02-21T07:24:59.145" v="837" actId="47"/>
        <pc:sldMkLst>
          <pc:docMk/>
          <pc:sldMk cId="0" sldId="287"/>
        </pc:sldMkLst>
        <pc:spChg chg="mod">
          <ac:chgData name="XU chrissy" userId="a5c5542ef4aedbc3" providerId="LiveId" clId="{A1270EC5-63A0-41EC-9304-F658C83E571D}" dt="2022-02-21T02:09:13.891" v="4"/>
          <ac:spMkLst>
            <pc:docMk/>
            <pc:sldMk cId="0" sldId="287"/>
            <ac:spMk id="2" creationId="{00000000-0000-0000-0000-000000000000}"/>
          </ac:spMkLst>
        </pc:spChg>
      </pc:sldChg>
      <pc:sldChg chg="modSp del">
        <pc:chgData name="XU chrissy" userId="a5c5542ef4aedbc3" providerId="LiveId" clId="{A1270EC5-63A0-41EC-9304-F658C83E571D}" dt="2022-02-21T07:25:00.115" v="838" actId="47"/>
        <pc:sldMkLst>
          <pc:docMk/>
          <pc:sldMk cId="0" sldId="288"/>
        </pc:sldMkLst>
        <pc:spChg chg="mod">
          <ac:chgData name="XU chrissy" userId="a5c5542ef4aedbc3" providerId="LiveId" clId="{A1270EC5-63A0-41EC-9304-F658C83E571D}" dt="2022-02-21T02:09:13.891" v="4"/>
          <ac:spMkLst>
            <pc:docMk/>
            <pc:sldMk cId="0" sldId="288"/>
            <ac:spMk id="2" creationId="{00000000-0000-0000-0000-000000000000}"/>
          </ac:spMkLst>
        </pc:spChg>
      </pc:sldChg>
      <pc:sldChg chg="modSp del">
        <pc:chgData name="XU chrissy" userId="a5c5542ef4aedbc3" providerId="LiveId" clId="{A1270EC5-63A0-41EC-9304-F658C83E571D}" dt="2022-02-21T07:25:02.961" v="839" actId="47"/>
        <pc:sldMkLst>
          <pc:docMk/>
          <pc:sldMk cId="0" sldId="289"/>
        </pc:sldMkLst>
        <pc:spChg chg="mod">
          <ac:chgData name="XU chrissy" userId="a5c5542ef4aedbc3" providerId="LiveId" clId="{A1270EC5-63A0-41EC-9304-F658C83E571D}" dt="2022-02-21T02:09:13.891" v="4"/>
          <ac:spMkLst>
            <pc:docMk/>
            <pc:sldMk cId="0" sldId="289"/>
            <ac:spMk id="2" creationId="{00000000-0000-0000-0000-000000000000}"/>
          </ac:spMkLst>
        </pc:spChg>
      </pc:sldChg>
      <pc:sldChg chg="addSp modSp add mod ord">
        <pc:chgData name="XU chrissy" userId="a5c5542ef4aedbc3" providerId="LiveId" clId="{A1270EC5-63A0-41EC-9304-F658C83E571D}" dt="2022-02-21T02:37:17.398" v="167"/>
        <pc:sldMkLst>
          <pc:docMk/>
          <pc:sldMk cId="0" sldId="302"/>
        </pc:sldMkLst>
        <pc:spChg chg="add mod">
          <ac:chgData name="XU chrissy" userId="a5c5542ef4aedbc3" providerId="LiveId" clId="{A1270EC5-63A0-41EC-9304-F658C83E571D}" dt="2022-02-21T02:24:49.108" v="121" actId="164"/>
          <ac:spMkLst>
            <pc:docMk/>
            <pc:sldMk cId="0" sldId="302"/>
            <ac:spMk id="2" creationId="{0146FAF2-7F95-4BFB-9296-0B56DA1FA080}"/>
          </ac:spMkLst>
        </pc:spChg>
        <pc:spChg chg="add mod">
          <ac:chgData name="XU chrissy" userId="a5c5542ef4aedbc3" providerId="LiveId" clId="{A1270EC5-63A0-41EC-9304-F658C83E571D}" dt="2022-02-21T02:24:49.108" v="121" actId="164"/>
          <ac:spMkLst>
            <pc:docMk/>
            <pc:sldMk cId="0" sldId="302"/>
            <ac:spMk id="6" creationId="{45A8ADE7-86B9-446F-B41E-A4BB00FBD738}"/>
          </ac:spMkLst>
        </pc:spChg>
        <pc:spChg chg="mod">
          <ac:chgData name="XU chrissy" userId="a5c5542ef4aedbc3" providerId="LiveId" clId="{A1270EC5-63A0-41EC-9304-F658C83E571D}" dt="2022-02-21T02:23:12.965" v="105" actId="1036"/>
          <ac:spMkLst>
            <pc:docMk/>
            <pc:sldMk cId="0" sldId="302"/>
            <ac:spMk id="8193" creationId="{00000000-0000-0000-0000-000000000000}"/>
          </ac:spMkLst>
        </pc:spChg>
        <pc:spChg chg="mod">
          <ac:chgData name="XU chrissy" userId="a5c5542ef4aedbc3" providerId="LiveId" clId="{A1270EC5-63A0-41EC-9304-F658C83E571D}" dt="2022-02-21T02:23:07.274" v="90" actId="1076"/>
          <ac:spMkLst>
            <pc:docMk/>
            <pc:sldMk cId="0" sldId="302"/>
            <ac:spMk id="8194" creationId="{00000000-0000-0000-0000-000000000000}"/>
          </ac:spMkLst>
        </pc:spChg>
        <pc:grpChg chg="add mod">
          <ac:chgData name="XU chrissy" userId="a5c5542ef4aedbc3" providerId="LiveId" clId="{A1270EC5-63A0-41EC-9304-F658C83E571D}" dt="2022-02-21T02:24:49.108" v="121" actId="164"/>
          <ac:grpSpMkLst>
            <pc:docMk/>
            <pc:sldMk cId="0" sldId="302"/>
            <ac:grpSpMk id="3" creationId="{84C6C23D-56B8-43D2-8FE1-EF77115483DC}"/>
          </ac:grpSpMkLst>
        </pc:grpChg>
        <pc:picChg chg="mod">
          <ac:chgData name="XU chrissy" userId="a5c5542ef4aedbc3" providerId="LiveId" clId="{A1270EC5-63A0-41EC-9304-F658C83E571D}" dt="2022-02-21T02:24:49.108" v="121" actId="164"/>
          <ac:picMkLst>
            <pc:docMk/>
            <pc:sldMk cId="0" sldId="302"/>
            <ac:picMk id="8195" creationId="{00000000-0000-0000-0000-000000000000}"/>
          </ac:picMkLst>
        </pc:picChg>
      </pc:sldChg>
      <pc:sldChg chg="modSp add del">
        <pc:chgData name="XU chrissy" userId="a5c5542ef4aedbc3" providerId="LiveId" clId="{A1270EC5-63A0-41EC-9304-F658C83E571D}" dt="2022-02-21T07:17:05.741" v="836" actId="47"/>
        <pc:sldMkLst>
          <pc:docMk/>
          <pc:sldMk cId="0" sldId="303"/>
        </pc:sldMkLst>
        <pc:spChg chg="mod">
          <ac:chgData name="XU chrissy" userId="a5c5542ef4aedbc3" providerId="LiveId" clId="{A1270EC5-63A0-41EC-9304-F658C83E571D}" dt="2022-02-21T07:15:45.269" v="824" actId="1035"/>
          <ac:spMkLst>
            <pc:docMk/>
            <pc:sldMk cId="0" sldId="303"/>
            <ac:spMk id="61441" creationId="{00000000-0000-0000-0000-000000000000}"/>
          </ac:spMkLst>
        </pc:spChg>
      </pc:sldChg>
      <pc:sldChg chg="modSp add mod modAnim">
        <pc:chgData name="XU chrissy" userId="a5c5542ef4aedbc3" providerId="LiveId" clId="{A1270EC5-63A0-41EC-9304-F658C83E571D}" dt="2022-02-22T04:24:18.056" v="923"/>
        <pc:sldMkLst>
          <pc:docMk/>
          <pc:sldMk cId="0" sldId="306"/>
        </pc:sldMkLst>
        <pc:spChg chg="mod">
          <ac:chgData name="XU chrissy" userId="a5c5542ef4aedbc3" providerId="LiveId" clId="{A1270EC5-63A0-41EC-9304-F658C83E571D}" dt="2022-02-21T06:50:39.397" v="683" actId="122"/>
          <ac:spMkLst>
            <pc:docMk/>
            <pc:sldMk cId="0" sldId="306"/>
            <ac:spMk id="22529" creationId="{00000000-0000-0000-0000-000000000000}"/>
          </ac:spMkLst>
        </pc:spChg>
        <pc:spChg chg="mod">
          <ac:chgData name="XU chrissy" userId="a5c5542ef4aedbc3" providerId="LiveId" clId="{A1270EC5-63A0-41EC-9304-F658C83E571D}" dt="2022-02-21T06:53:36.957" v="699" actId="1076"/>
          <ac:spMkLst>
            <pc:docMk/>
            <pc:sldMk cId="0" sldId="306"/>
            <ac:spMk id="22530" creationId="{00000000-0000-0000-0000-000000000000}"/>
          </ac:spMkLst>
        </pc:spChg>
      </pc:sldChg>
      <pc:sldChg chg="addSp delSp modSp add del mod modAnim">
        <pc:chgData name="XU chrissy" userId="a5c5542ef4aedbc3" providerId="LiveId" clId="{A1270EC5-63A0-41EC-9304-F658C83E571D}" dt="2022-02-21T05:14:29.600" v="402"/>
        <pc:sldMkLst>
          <pc:docMk/>
          <pc:sldMk cId="0" sldId="307"/>
        </pc:sldMkLst>
        <pc:spChg chg="add mod">
          <ac:chgData name="XU chrissy" userId="a5c5542ef4aedbc3" providerId="LiveId" clId="{A1270EC5-63A0-41EC-9304-F658C83E571D}" dt="2022-02-21T02:44:05.004" v="190" actId="1076"/>
          <ac:spMkLst>
            <pc:docMk/>
            <pc:sldMk cId="0" sldId="307"/>
            <ac:spMk id="2" creationId="{E8B69927-9C21-4D0B-915A-1926CD2AD6D6}"/>
          </ac:spMkLst>
        </pc:spChg>
        <pc:spChg chg="mod">
          <ac:chgData name="XU chrissy" userId="a5c5542ef4aedbc3" providerId="LiveId" clId="{A1270EC5-63A0-41EC-9304-F658C83E571D}" dt="2022-02-21T02:37:03.785" v="163" actId="108"/>
          <ac:spMkLst>
            <pc:docMk/>
            <pc:sldMk cId="0" sldId="307"/>
            <ac:spMk id="23553" creationId="{00000000-0000-0000-0000-000000000000}"/>
          </ac:spMkLst>
        </pc:spChg>
        <pc:spChg chg="mod">
          <ac:chgData name="XU chrissy" userId="a5c5542ef4aedbc3" providerId="LiveId" clId="{A1270EC5-63A0-41EC-9304-F658C83E571D}" dt="2022-02-21T04:54:57.128" v="395" actId="20577"/>
          <ac:spMkLst>
            <pc:docMk/>
            <pc:sldMk cId="0" sldId="307"/>
            <ac:spMk id="23554" creationId="{00000000-0000-0000-0000-000000000000}"/>
          </ac:spMkLst>
        </pc:spChg>
        <pc:picChg chg="add mod">
          <ac:chgData name="XU chrissy" userId="a5c5542ef4aedbc3" providerId="LiveId" clId="{A1270EC5-63A0-41EC-9304-F658C83E571D}" dt="2022-02-21T05:14:26.253" v="401" actId="1076"/>
          <ac:picMkLst>
            <pc:docMk/>
            <pc:sldMk cId="0" sldId="307"/>
            <ac:picMk id="6" creationId="{561BE238-EABD-4FD4-996D-C9CA74F66F39}"/>
          </ac:picMkLst>
        </pc:picChg>
        <pc:picChg chg="del mod">
          <ac:chgData name="XU chrissy" userId="a5c5542ef4aedbc3" providerId="LiveId" clId="{A1270EC5-63A0-41EC-9304-F658C83E571D}" dt="2022-02-21T02:37:08.618" v="164" actId="478"/>
          <ac:picMkLst>
            <pc:docMk/>
            <pc:sldMk cId="0" sldId="307"/>
            <ac:picMk id="23555" creationId="{00000000-0000-0000-0000-000000000000}"/>
          </ac:picMkLst>
        </pc:picChg>
        <pc:picChg chg="mod">
          <ac:chgData name="XU chrissy" userId="a5c5542ef4aedbc3" providerId="LiveId" clId="{A1270EC5-63A0-41EC-9304-F658C83E571D}" dt="2022-02-21T02:44:32.055" v="193" actId="1076"/>
          <ac:picMkLst>
            <pc:docMk/>
            <pc:sldMk cId="0" sldId="307"/>
            <ac:picMk id="23556" creationId="{00000000-0000-0000-0000-000000000000}"/>
          </ac:picMkLst>
        </pc:picChg>
      </pc:sldChg>
      <pc:sldChg chg="modSp add del mod ord modAnim">
        <pc:chgData name="XU chrissy" userId="a5c5542ef4aedbc3" providerId="LiveId" clId="{A1270EC5-63A0-41EC-9304-F658C83E571D}" dt="2022-02-22T04:22:18.192" v="902"/>
        <pc:sldMkLst>
          <pc:docMk/>
          <pc:sldMk cId="0" sldId="308"/>
        </pc:sldMkLst>
        <pc:spChg chg="mod">
          <ac:chgData name="XU chrissy" userId="a5c5542ef4aedbc3" providerId="LiveId" clId="{A1270EC5-63A0-41EC-9304-F658C83E571D}" dt="2022-02-21T06:41:02.535" v="615" actId="255"/>
          <ac:spMkLst>
            <pc:docMk/>
            <pc:sldMk cId="0" sldId="308"/>
            <ac:spMk id="28673" creationId="{00000000-0000-0000-0000-000000000000}"/>
          </ac:spMkLst>
        </pc:spChg>
        <pc:spChg chg="mod">
          <ac:chgData name="XU chrissy" userId="a5c5542ef4aedbc3" providerId="LiveId" clId="{A1270EC5-63A0-41EC-9304-F658C83E571D}" dt="2022-02-22T04:21:40.122" v="898" actId="115"/>
          <ac:spMkLst>
            <pc:docMk/>
            <pc:sldMk cId="0" sldId="308"/>
            <ac:spMk id="28674" creationId="{00000000-0000-0000-0000-000000000000}"/>
          </ac:spMkLst>
        </pc:spChg>
        <pc:picChg chg="mod">
          <ac:chgData name="XU chrissy" userId="a5c5542ef4aedbc3" providerId="LiveId" clId="{A1270EC5-63A0-41EC-9304-F658C83E571D}" dt="2022-02-21T06:40:50.426" v="609" actId="1076"/>
          <ac:picMkLst>
            <pc:docMk/>
            <pc:sldMk cId="0" sldId="308"/>
            <ac:picMk id="28675" creationId="{00000000-0000-0000-0000-000000000000}"/>
          </ac:picMkLst>
        </pc:picChg>
      </pc:sldChg>
      <pc:sldChg chg="modSp mod ord">
        <pc:chgData name="XU chrissy" userId="a5c5542ef4aedbc3" providerId="LiveId" clId="{A1270EC5-63A0-41EC-9304-F658C83E571D}" dt="2022-02-21T02:49:55.844" v="225"/>
        <pc:sldMkLst>
          <pc:docMk/>
          <pc:sldMk cId="0" sldId="372"/>
        </pc:sldMkLst>
        <pc:spChg chg="mod">
          <ac:chgData name="XU chrissy" userId="a5c5542ef4aedbc3" providerId="LiveId" clId="{A1270EC5-63A0-41EC-9304-F658C83E571D}" dt="2022-02-21T02:10:44.975" v="30" actId="255"/>
          <ac:spMkLst>
            <pc:docMk/>
            <pc:sldMk cId="0" sldId="372"/>
            <ac:spMk id="2" creationId="{00000000-0000-0000-0000-000000000000}"/>
          </ac:spMkLst>
        </pc:spChg>
      </pc:sldChg>
      <pc:sldChg chg="modSp">
        <pc:chgData name="XU chrissy" userId="a5c5542ef4aedbc3" providerId="LiveId" clId="{A1270EC5-63A0-41EC-9304-F658C83E571D}" dt="2022-02-21T02:09:13.891" v="4"/>
        <pc:sldMkLst>
          <pc:docMk/>
          <pc:sldMk cId="0" sldId="373"/>
        </pc:sldMkLst>
        <pc:spChg chg="mod">
          <ac:chgData name="XU chrissy" userId="a5c5542ef4aedbc3" providerId="LiveId" clId="{A1270EC5-63A0-41EC-9304-F658C83E571D}" dt="2022-02-21T02:09:13.891" v="4"/>
          <ac:spMkLst>
            <pc:docMk/>
            <pc:sldMk cId="0" sldId="373"/>
            <ac:spMk id="2" creationId="{00000000-0000-0000-0000-000000000000}"/>
          </ac:spMkLst>
        </pc:spChg>
      </pc:sldChg>
      <pc:sldChg chg="modSp ord">
        <pc:chgData name="XU chrissy" userId="a5c5542ef4aedbc3" providerId="LiveId" clId="{A1270EC5-63A0-41EC-9304-F658C83E571D}" dt="2022-02-21T05:41:37.064" v="455"/>
        <pc:sldMkLst>
          <pc:docMk/>
          <pc:sldMk cId="0" sldId="376"/>
        </pc:sldMkLst>
        <pc:spChg chg="mod">
          <ac:chgData name="XU chrissy" userId="a5c5542ef4aedbc3" providerId="LiveId" clId="{A1270EC5-63A0-41EC-9304-F658C83E571D}" dt="2022-02-21T02:09:13.891" v="4"/>
          <ac:spMkLst>
            <pc:docMk/>
            <pc:sldMk cId="0" sldId="376"/>
            <ac:spMk id="2" creationId="{00000000-0000-0000-0000-000000000000}"/>
          </ac:spMkLst>
        </pc:spChg>
      </pc:sldChg>
      <pc:sldChg chg="modSp ord">
        <pc:chgData name="XU chrissy" userId="a5c5542ef4aedbc3" providerId="LiveId" clId="{A1270EC5-63A0-41EC-9304-F658C83E571D}" dt="2022-02-21T05:41:15.351" v="451"/>
        <pc:sldMkLst>
          <pc:docMk/>
          <pc:sldMk cId="0" sldId="377"/>
        </pc:sldMkLst>
        <pc:spChg chg="mod">
          <ac:chgData name="XU chrissy" userId="a5c5542ef4aedbc3" providerId="LiveId" clId="{A1270EC5-63A0-41EC-9304-F658C83E571D}" dt="2022-02-21T02:09:13.891" v="4"/>
          <ac:spMkLst>
            <pc:docMk/>
            <pc:sldMk cId="0" sldId="377"/>
            <ac:spMk id="2" creationId="{00000000-0000-0000-0000-000000000000}"/>
          </ac:spMkLst>
        </pc:spChg>
      </pc:sldChg>
      <pc:sldChg chg="modSp">
        <pc:chgData name="XU chrissy" userId="a5c5542ef4aedbc3" providerId="LiveId" clId="{A1270EC5-63A0-41EC-9304-F658C83E571D}" dt="2022-02-21T02:09:13.891" v="4"/>
        <pc:sldMkLst>
          <pc:docMk/>
          <pc:sldMk cId="0" sldId="397"/>
        </pc:sldMkLst>
        <pc:spChg chg="mod">
          <ac:chgData name="XU chrissy" userId="a5c5542ef4aedbc3" providerId="LiveId" clId="{A1270EC5-63A0-41EC-9304-F658C83E571D}" dt="2022-02-21T02:09:13.891" v="4"/>
          <ac:spMkLst>
            <pc:docMk/>
            <pc:sldMk cId="0" sldId="397"/>
            <ac:spMk id="2" creationId="{00000000-0000-0000-0000-000000000000}"/>
          </ac:spMkLst>
        </pc:spChg>
      </pc:sldChg>
      <pc:sldChg chg="modSp">
        <pc:chgData name="XU chrissy" userId="a5c5542ef4aedbc3" providerId="LiveId" clId="{A1270EC5-63A0-41EC-9304-F658C83E571D}" dt="2022-02-21T02:09:13.891" v="4"/>
        <pc:sldMkLst>
          <pc:docMk/>
          <pc:sldMk cId="0" sldId="398"/>
        </pc:sldMkLst>
        <pc:spChg chg="mod">
          <ac:chgData name="XU chrissy" userId="a5c5542ef4aedbc3" providerId="LiveId" clId="{A1270EC5-63A0-41EC-9304-F658C83E571D}" dt="2022-02-21T02:09:13.891" v="4"/>
          <ac:spMkLst>
            <pc:docMk/>
            <pc:sldMk cId="0" sldId="398"/>
            <ac:spMk id="2" creationId="{00000000-0000-0000-0000-000000000000}"/>
          </ac:spMkLst>
        </pc:spChg>
      </pc:sldChg>
      <pc:sldChg chg="modSp del mod modShow">
        <pc:chgData name="XU chrissy" userId="a5c5542ef4aedbc3" providerId="LiveId" clId="{A1270EC5-63A0-41EC-9304-F658C83E571D}" dt="2022-02-21T05:41:41.201" v="456" actId="2696"/>
        <pc:sldMkLst>
          <pc:docMk/>
          <pc:sldMk cId="2716245476" sldId="399"/>
        </pc:sldMkLst>
        <pc:spChg chg="mod">
          <ac:chgData name="XU chrissy" userId="a5c5542ef4aedbc3" providerId="LiveId" clId="{A1270EC5-63A0-41EC-9304-F658C83E571D}" dt="2022-02-21T02:09:13.891" v="4"/>
          <ac:spMkLst>
            <pc:docMk/>
            <pc:sldMk cId="2716245476" sldId="399"/>
            <ac:spMk id="2" creationId="{00000000-0000-0000-0000-000000000000}"/>
          </ac:spMkLst>
        </pc:spChg>
      </pc:sldChg>
      <pc:sldChg chg="addSp modSp new mod modAnim">
        <pc:chgData name="XU chrissy" userId="a5c5542ef4aedbc3" providerId="LiveId" clId="{A1270EC5-63A0-41EC-9304-F658C83E571D}" dt="2022-02-22T04:19:53.366" v="889"/>
        <pc:sldMkLst>
          <pc:docMk/>
          <pc:sldMk cId="3811942482" sldId="400"/>
        </pc:sldMkLst>
        <pc:spChg chg="mod">
          <ac:chgData name="XU chrissy" userId="a5c5542ef4aedbc3" providerId="LiveId" clId="{A1270EC5-63A0-41EC-9304-F658C83E571D}" dt="2022-02-21T02:32:32.872" v="134" actId="14100"/>
          <ac:spMkLst>
            <pc:docMk/>
            <pc:sldMk cId="3811942482" sldId="400"/>
            <ac:spMk id="2" creationId="{7AD5401E-D57B-4E9E-8021-0C35D2AF7E7D}"/>
          </ac:spMkLst>
        </pc:spChg>
        <pc:spChg chg="mod">
          <ac:chgData name="XU chrissy" userId="a5c5542ef4aedbc3" providerId="LiveId" clId="{A1270EC5-63A0-41EC-9304-F658C83E571D}" dt="2022-02-21T02:35:16.494" v="147" actId="108"/>
          <ac:spMkLst>
            <pc:docMk/>
            <pc:sldMk cId="3811942482" sldId="400"/>
            <ac:spMk id="3" creationId="{8A4893F1-5B01-4C2D-B474-8B72B5DC2251}"/>
          </ac:spMkLst>
        </pc:spChg>
        <pc:picChg chg="add mod">
          <ac:chgData name="XU chrissy" userId="a5c5542ef4aedbc3" providerId="LiveId" clId="{A1270EC5-63A0-41EC-9304-F658C83E571D}" dt="2022-02-21T02:35:44.325" v="148" actId="1076"/>
          <ac:picMkLst>
            <pc:docMk/>
            <pc:sldMk cId="3811942482" sldId="400"/>
            <ac:picMk id="5" creationId="{8A714E91-0ACC-4FCD-937D-30F71CFC7D88}"/>
          </ac:picMkLst>
        </pc:picChg>
      </pc:sldChg>
      <pc:sldChg chg="addSp modSp new mod modAnim">
        <pc:chgData name="XU chrissy" userId="a5c5542ef4aedbc3" providerId="LiveId" clId="{A1270EC5-63A0-41EC-9304-F658C83E571D}" dt="2022-02-22T04:20:02.608" v="891"/>
        <pc:sldMkLst>
          <pc:docMk/>
          <pc:sldMk cId="2184724610" sldId="401"/>
        </pc:sldMkLst>
        <pc:spChg chg="mod">
          <ac:chgData name="XU chrissy" userId="a5c5542ef4aedbc3" providerId="LiveId" clId="{A1270EC5-63A0-41EC-9304-F658C83E571D}" dt="2022-02-21T02:46:23.587" v="220" actId="1035"/>
          <ac:spMkLst>
            <pc:docMk/>
            <pc:sldMk cId="2184724610" sldId="401"/>
            <ac:spMk id="2" creationId="{708F123E-5240-44FB-AE23-D3C363373E4C}"/>
          </ac:spMkLst>
        </pc:spChg>
        <pc:spChg chg="mod">
          <ac:chgData name="XU chrissy" userId="a5c5542ef4aedbc3" providerId="LiveId" clId="{A1270EC5-63A0-41EC-9304-F658C83E571D}" dt="2022-02-21T02:46:25.745" v="221" actId="1076"/>
          <ac:spMkLst>
            <pc:docMk/>
            <pc:sldMk cId="2184724610" sldId="401"/>
            <ac:spMk id="3" creationId="{916226BC-1E50-4ADE-A253-005AAA0966EB}"/>
          </ac:spMkLst>
        </pc:spChg>
        <pc:picChg chg="add mod">
          <ac:chgData name="XU chrissy" userId="a5c5542ef4aedbc3" providerId="LiveId" clId="{A1270EC5-63A0-41EC-9304-F658C83E571D}" dt="2022-02-21T02:46:30.483" v="223" actId="1076"/>
          <ac:picMkLst>
            <pc:docMk/>
            <pc:sldMk cId="2184724610" sldId="401"/>
            <ac:picMk id="5" creationId="{AF570E8C-C926-44AD-9257-AA03695197F0}"/>
          </ac:picMkLst>
        </pc:picChg>
      </pc:sldChg>
      <pc:sldChg chg="addSp delSp modSp add mod setBg modAnim delDesignElem">
        <pc:chgData name="XU chrissy" userId="a5c5542ef4aedbc3" providerId="LiveId" clId="{A1270EC5-63A0-41EC-9304-F658C83E571D}" dt="2022-02-22T04:20:24.350" v="893"/>
        <pc:sldMkLst>
          <pc:docMk/>
          <pc:sldMk cId="1068354891" sldId="402"/>
        </pc:sldMkLst>
        <pc:spChg chg="mod">
          <ac:chgData name="XU chrissy" userId="a5c5542ef4aedbc3" providerId="LiveId" clId="{A1270EC5-63A0-41EC-9304-F658C83E571D}" dt="2022-02-21T02:52:30.204" v="274" actId="1076"/>
          <ac:spMkLst>
            <pc:docMk/>
            <pc:sldMk cId="1068354891" sldId="402"/>
            <ac:spMk id="2" creationId="{51DBE327-F230-4985-AE83-2CF742C317CA}"/>
          </ac:spMkLst>
        </pc:spChg>
        <pc:spChg chg="del">
          <ac:chgData name="XU chrissy" userId="a5c5542ef4aedbc3" providerId="LiveId" clId="{A1270EC5-63A0-41EC-9304-F658C83E571D}" dt="2022-02-21T02:50:19.108" v="229"/>
          <ac:spMkLst>
            <pc:docMk/>
            <pc:sldMk cId="1068354891" sldId="402"/>
            <ac:spMk id="10" creationId="{F3060C83-F051-4F0E-ABAD-AA0DFC48B218}"/>
          </ac:spMkLst>
        </pc:spChg>
        <pc:spChg chg="add mod">
          <ac:chgData name="XU chrissy" userId="a5c5542ef4aedbc3" providerId="LiveId" clId="{A1270EC5-63A0-41EC-9304-F658C83E571D}" dt="2022-02-21T02:52:19.853" v="271" actId="1035"/>
          <ac:spMkLst>
            <pc:docMk/>
            <pc:sldMk cId="1068354891" sldId="402"/>
            <ac:spMk id="11" creationId="{7463AB35-13B2-4A9B-851A-9ECF16603B43}"/>
          </ac:spMkLst>
        </pc:spChg>
        <pc:spChg chg="del">
          <ac:chgData name="XU chrissy" userId="a5c5542ef4aedbc3" providerId="LiveId" clId="{A1270EC5-63A0-41EC-9304-F658C83E571D}" dt="2022-02-21T02:50:19.108" v="229"/>
          <ac:spMkLst>
            <pc:docMk/>
            <pc:sldMk cId="1068354891" sldId="402"/>
            <ac:spMk id="12" creationId="{83C98ABE-055B-441F-B07E-44F97F083C39}"/>
          </ac:spMkLst>
        </pc:spChg>
        <pc:spChg chg="add mod">
          <ac:chgData name="XU chrissy" userId="a5c5542ef4aedbc3" providerId="LiveId" clId="{A1270EC5-63A0-41EC-9304-F658C83E571D}" dt="2022-02-21T02:53:05.699" v="281" actId="14100"/>
          <ac:spMkLst>
            <pc:docMk/>
            <pc:sldMk cId="1068354891" sldId="402"/>
            <ac:spMk id="13" creationId="{9E546CBB-0884-42B1-AD42-202FD9D9B050}"/>
          </ac:spMkLst>
        </pc:spChg>
        <pc:spChg chg="del">
          <ac:chgData name="XU chrissy" userId="a5c5542ef4aedbc3" providerId="LiveId" clId="{A1270EC5-63A0-41EC-9304-F658C83E571D}" dt="2022-02-21T02:50:19.108" v="229"/>
          <ac:spMkLst>
            <pc:docMk/>
            <pc:sldMk cId="1068354891" sldId="402"/>
            <ac:spMk id="14" creationId="{29FDB030-9B49-4CED-8CCD-4D99382388AC}"/>
          </ac:spMkLst>
        </pc:spChg>
        <pc:spChg chg="del">
          <ac:chgData name="XU chrissy" userId="a5c5542ef4aedbc3" providerId="LiveId" clId="{A1270EC5-63A0-41EC-9304-F658C83E571D}" dt="2022-02-21T02:50:19.108" v="229"/>
          <ac:spMkLst>
            <pc:docMk/>
            <pc:sldMk cId="1068354891" sldId="402"/>
            <ac:spMk id="16" creationId="{3783CA14-24A1-485C-8B30-D6A5D87987AD}"/>
          </ac:spMkLst>
        </pc:spChg>
        <pc:spChg chg="del">
          <ac:chgData name="XU chrissy" userId="a5c5542ef4aedbc3" providerId="LiveId" clId="{A1270EC5-63A0-41EC-9304-F658C83E571D}" dt="2022-02-21T02:50:19.108" v="229"/>
          <ac:spMkLst>
            <pc:docMk/>
            <pc:sldMk cId="1068354891" sldId="402"/>
            <ac:spMk id="18" creationId="{9A97C86A-04D6-40F7-AE84-31AB43E6A846}"/>
          </ac:spMkLst>
        </pc:spChg>
        <pc:spChg chg="del">
          <ac:chgData name="XU chrissy" userId="a5c5542ef4aedbc3" providerId="LiveId" clId="{A1270EC5-63A0-41EC-9304-F658C83E571D}" dt="2022-02-21T02:50:19.108" v="229"/>
          <ac:spMkLst>
            <pc:docMk/>
            <pc:sldMk cId="1068354891" sldId="402"/>
            <ac:spMk id="20" creationId="{FF9F2414-84E8-453E-B1F3-389FDE8192D9}"/>
          </ac:spMkLst>
        </pc:spChg>
        <pc:spChg chg="del">
          <ac:chgData name="XU chrissy" userId="a5c5542ef4aedbc3" providerId="LiveId" clId="{A1270EC5-63A0-41EC-9304-F658C83E571D}" dt="2022-02-21T02:50:19.108" v="229"/>
          <ac:spMkLst>
            <pc:docMk/>
            <pc:sldMk cId="1068354891" sldId="402"/>
            <ac:spMk id="22" creationId="{3ECA69A1-7536-43AC-85EF-C7106179F5ED}"/>
          </ac:spMkLst>
        </pc:spChg>
        <pc:picChg chg="mod">
          <ac:chgData name="XU chrissy" userId="a5c5542ef4aedbc3" providerId="LiveId" clId="{A1270EC5-63A0-41EC-9304-F658C83E571D}" dt="2022-02-21T02:52:30.204" v="274" actId="1076"/>
          <ac:picMkLst>
            <pc:docMk/>
            <pc:sldMk cId="1068354891" sldId="402"/>
            <ac:picMk id="5" creationId="{3B376375-53A7-406B-AFB1-B0AEC3EAE636}"/>
          </ac:picMkLst>
        </pc:picChg>
      </pc:sldChg>
      <pc:sldChg chg="addSp modSp new del mod">
        <pc:chgData name="XU chrissy" userId="a5c5542ef4aedbc3" providerId="LiveId" clId="{A1270EC5-63A0-41EC-9304-F658C83E571D}" dt="2022-02-21T06:47:24.250" v="680" actId="2696"/>
        <pc:sldMkLst>
          <pc:docMk/>
          <pc:sldMk cId="1599735624" sldId="403"/>
        </pc:sldMkLst>
        <pc:spChg chg="mod">
          <ac:chgData name="XU chrissy" userId="a5c5542ef4aedbc3" providerId="LiveId" clId="{A1270EC5-63A0-41EC-9304-F658C83E571D}" dt="2022-02-21T05:15:28.845" v="412" actId="1035"/>
          <ac:spMkLst>
            <pc:docMk/>
            <pc:sldMk cId="1599735624" sldId="403"/>
            <ac:spMk id="2" creationId="{7A0FF611-68C7-483A-9828-4F9F65E1BEB7}"/>
          </ac:spMkLst>
        </pc:spChg>
        <pc:spChg chg="mod">
          <ac:chgData name="XU chrissy" userId="a5c5542ef4aedbc3" providerId="LiveId" clId="{A1270EC5-63A0-41EC-9304-F658C83E571D}" dt="2022-02-21T05:15:39.431" v="415"/>
          <ac:spMkLst>
            <pc:docMk/>
            <pc:sldMk cId="1599735624" sldId="403"/>
            <ac:spMk id="3" creationId="{8AEB9C49-36A4-4670-9AAD-9A96B65156DB}"/>
          </ac:spMkLst>
        </pc:spChg>
        <pc:spChg chg="add mod">
          <ac:chgData name="XU chrissy" userId="a5c5542ef4aedbc3" providerId="LiveId" clId="{A1270EC5-63A0-41EC-9304-F658C83E571D}" dt="2022-02-21T06:39:11.204" v="590" actId="1076"/>
          <ac:spMkLst>
            <pc:docMk/>
            <pc:sldMk cId="1599735624" sldId="403"/>
            <ac:spMk id="5" creationId="{A86FA3C5-5487-4FC1-9276-276B0991F2D5}"/>
          </ac:spMkLst>
        </pc:spChg>
        <pc:picChg chg="add mod">
          <ac:chgData name="XU chrissy" userId="a5c5542ef4aedbc3" providerId="LiveId" clId="{A1270EC5-63A0-41EC-9304-F658C83E571D}" dt="2022-02-21T06:39:15.831" v="592" actId="1076"/>
          <ac:picMkLst>
            <pc:docMk/>
            <pc:sldMk cId="1599735624" sldId="403"/>
            <ac:picMk id="4" creationId="{121AE251-ED7D-4AC3-90C8-274B93AEEF4C}"/>
          </ac:picMkLst>
        </pc:picChg>
        <pc:picChg chg="add mod">
          <ac:chgData name="XU chrissy" userId="a5c5542ef4aedbc3" providerId="LiveId" clId="{A1270EC5-63A0-41EC-9304-F658C83E571D}" dt="2022-02-21T06:39:20.097" v="593" actId="1076"/>
          <ac:picMkLst>
            <pc:docMk/>
            <pc:sldMk cId="1599735624" sldId="403"/>
            <ac:picMk id="6" creationId="{EEE0BBFE-2873-4FFC-9AED-47E07E9C804C}"/>
          </ac:picMkLst>
        </pc:picChg>
      </pc:sldChg>
      <pc:sldChg chg="addSp modSp new mod ord modAnim">
        <pc:chgData name="XU chrissy" userId="a5c5542ef4aedbc3" providerId="LiveId" clId="{A1270EC5-63A0-41EC-9304-F658C83E571D}" dt="2022-02-21T05:09:37.263" v="399" actId="123"/>
        <pc:sldMkLst>
          <pc:docMk/>
          <pc:sldMk cId="2759618914" sldId="404"/>
        </pc:sldMkLst>
        <pc:spChg chg="mod">
          <ac:chgData name="XU chrissy" userId="a5c5542ef4aedbc3" providerId="LiveId" clId="{A1270EC5-63A0-41EC-9304-F658C83E571D}" dt="2022-02-21T02:56:18.550" v="308" actId="122"/>
          <ac:spMkLst>
            <pc:docMk/>
            <pc:sldMk cId="2759618914" sldId="404"/>
            <ac:spMk id="2" creationId="{51A41C67-ABBD-4374-BDA1-20A91BD53E19}"/>
          </ac:spMkLst>
        </pc:spChg>
        <pc:spChg chg="mod">
          <ac:chgData name="XU chrissy" userId="a5c5542ef4aedbc3" providerId="LiveId" clId="{A1270EC5-63A0-41EC-9304-F658C83E571D}" dt="2022-02-21T05:09:37.263" v="399" actId="123"/>
          <ac:spMkLst>
            <pc:docMk/>
            <pc:sldMk cId="2759618914" sldId="404"/>
            <ac:spMk id="3" creationId="{7D21A425-E469-44DB-912C-CB0BA3208C99}"/>
          </ac:spMkLst>
        </pc:spChg>
        <pc:picChg chg="add mod">
          <ac:chgData name="XU chrissy" userId="a5c5542ef4aedbc3" providerId="LiveId" clId="{A1270EC5-63A0-41EC-9304-F658C83E571D}" dt="2022-02-21T02:59:13.041" v="324" actId="1076"/>
          <ac:picMkLst>
            <pc:docMk/>
            <pc:sldMk cId="2759618914" sldId="404"/>
            <ac:picMk id="5" creationId="{F7EF66BD-55C9-4BD0-8F98-4D840E4C492C}"/>
          </ac:picMkLst>
        </pc:picChg>
      </pc:sldChg>
      <pc:sldChg chg="addSp modSp new mod modClrScheme chgLayout">
        <pc:chgData name="XU chrissy" userId="a5c5542ef4aedbc3" providerId="LiveId" clId="{A1270EC5-63A0-41EC-9304-F658C83E571D}" dt="2022-02-21T07:17:01.143" v="834" actId="1076"/>
        <pc:sldMkLst>
          <pc:docMk/>
          <pc:sldMk cId="40094218" sldId="405"/>
        </pc:sldMkLst>
        <pc:spChg chg="mod ord">
          <ac:chgData name="XU chrissy" userId="a5c5542ef4aedbc3" providerId="LiveId" clId="{A1270EC5-63A0-41EC-9304-F658C83E571D}" dt="2022-02-21T06:25:47.880" v="544" actId="14100"/>
          <ac:spMkLst>
            <pc:docMk/>
            <pc:sldMk cId="40094218" sldId="405"/>
            <ac:spMk id="2" creationId="{71BDD1E5-CBE2-4CA4-A866-C6176EA04B94}"/>
          </ac:spMkLst>
        </pc:spChg>
        <pc:spChg chg="add mod ord">
          <ac:chgData name="XU chrissy" userId="a5c5542ef4aedbc3" providerId="LiveId" clId="{A1270EC5-63A0-41EC-9304-F658C83E571D}" dt="2022-02-21T07:16:57.438" v="831" actId="1076"/>
          <ac:spMkLst>
            <pc:docMk/>
            <pc:sldMk cId="40094218" sldId="405"/>
            <ac:spMk id="3" creationId="{D94A871B-192E-42D0-A9E3-AEB2CA4AEA43}"/>
          </ac:spMkLst>
        </pc:spChg>
        <pc:spChg chg="add mod">
          <ac:chgData name="XU chrissy" userId="a5c5542ef4aedbc3" providerId="LiveId" clId="{A1270EC5-63A0-41EC-9304-F658C83E571D}" dt="2022-02-21T07:17:01.143" v="834" actId="1076"/>
          <ac:spMkLst>
            <pc:docMk/>
            <pc:sldMk cId="40094218" sldId="405"/>
            <ac:spMk id="9" creationId="{D9121336-4B07-49F4-ADBC-B62A4B127F15}"/>
          </ac:spMkLst>
        </pc:spChg>
        <pc:picChg chg="add mod">
          <ac:chgData name="XU chrissy" userId="a5c5542ef4aedbc3" providerId="LiveId" clId="{A1270EC5-63A0-41EC-9304-F658C83E571D}" dt="2022-02-21T07:16:58.517" v="832" actId="1076"/>
          <ac:picMkLst>
            <pc:docMk/>
            <pc:sldMk cId="40094218" sldId="405"/>
            <ac:picMk id="5" creationId="{BE877534-EAE4-4F12-B94C-C5A22A002803}"/>
          </ac:picMkLst>
        </pc:picChg>
        <pc:picChg chg="add mod">
          <ac:chgData name="XU chrissy" userId="a5c5542ef4aedbc3" providerId="LiveId" clId="{A1270EC5-63A0-41EC-9304-F658C83E571D}" dt="2022-02-21T07:16:59.440" v="833" actId="1076"/>
          <ac:picMkLst>
            <pc:docMk/>
            <pc:sldMk cId="40094218" sldId="405"/>
            <ac:picMk id="7" creationId="{E5352D55-4D5B-4662-B68C-F6E2CEDF7923}"/>
          </ac:picMkLst>
        </pc:picChg>
      </pc:sldChg>
      <pc:sldChg chg="addSp new del mod">
        <pc:chgData name="XU chrissy" userId="a5c5542ef4aedbc3" providerId="LiveId" clId="{A1270EC5-63A0-41EC-9304-F658C83E571D}" dt="2022-02-21T05:41:43.890" v="457" actId="2696"/>
        <pc:sldMkLst>
          <pc:docMk/>
          <pc:sldMk cId="1783531809" sldId="405"/>
        </pc:sldMkLst>
        <pc:picChg chg="add">
          <ac:chgData name="XU chrissy" userId="a5c5542ef4aedbc3" providerId="LiveId" clId="{A1270EC5-63A0-41EC-9304-F658C83E571D}" dt="2022-02-21T02:59:57.929" v="337" actId="22"/>
          <ac:picMkLst>
            <pc:docMk/>
            <pc:sldMk cId="1783531809" sldId="405"/>
            <ac:picMk id="5" creationId="{6D1B2EB1-0ADE-4E56-9B6F-FAEC94892B3D}"/>
          </ac:picMkLst>
        </pc:picChg>
      </pc:sldChg>
      <pc:sldChg chg="addSp modSp new mod">
        <pc:chgData name="XU chrissy" userId="a5c5542ef4aedbc3" providerId="LiveId" clId="{A1270EC5-63A0-41EC-9304-F658C83E571D}" dt="2022-02-21T07:07:25.704" v="782" actId="14100"/>
        <pc:sldMkLst>
          <pc:docMk/>
          <pc:sldMk cId="1589174684" sldId="406"/>
        </pc:sldMkLst>
        <pc:spChg chg="mod">
          <ac:chgData name="XU chrissy" userId="a5c5542ef4aedbc3" providerId="LiveId" clId="{A1270EC5-63A0-41EC-9304-F658C83E571D}" dt="2022-02-21T06:28:09.971" v="578" actId="1035"/>
          <ac:spMkLst>
            <pc:docMk/>
            <pc:sldMk cId="1589174684" sldId="406"/>
            <ac:spMk id="2" creationId="{5384032B-3B22-4CB1-8459-77C839A1EA11}"/>
          </ac:spMkLst>
        </pc:spChg>
        <pc:spChg chg="mod">
          <ac:chgData name="XU chrissy" userId="a5c5542ef4aedbc3" providerId="LiveId" clId="{A1270EC5-63A0-41EC-9304-F658C83E571D}" dt="2022-02-21T07:07:25.704" v="782" actId="14100"/>
          <ac:spMkLst>
            <pc:docMk/>
            <pc:sldMk cId="1589174684" sldId="406"/>
            <ac:spMk id="3" creationId="{892A3BD8-5DEB-4ED2-BE13-989B2ED2F562}"/>
          </ac:spMkLst>
        </pc:spChg>
        <pc:picChg chg="add mod">
          <ac:chgData name="XU chrissy" userId="a5c5542ef4aedbc3" providerId="LiveId" clId="{A1270EC5-63A0-41EC-9304-F658C83E571D}" dt="2022-02-21T06:29:27.145" v="586" actId="1076"/>
          <ac:picMkLst>
            <pc:docMk/>
            <pc:sldMk cId="1589174684" sldId="406"/>
            <ac:picMk id="5" creationId="{D15DDFF9-CEA5-4D29-B5F2-9B885335A40C}"/>
          </ac:picMkLst>
        </pc:picChg>
      </pc:sldChg>
      <pc:sldChg chg="new del">
        <pc:chgData name="XU chrissy" userId="a5c5542ef4aedbc3" providerId="LiveId" clId="{A1270EC5-63A0-41EC-9304-F658C83E571D}" dt="2022-02-22T04:21:16.687" v="897" actId="2696"/>
        <pc:sldMkLst>
          <pc:docMk/>
          <pc:sldMk cId="1438510775" sldId="407"/>
        </pc:sldMkLst>
      </pc:sldChg>
      <pc:sldChg chg="new del mod modShow">
        <pc:chgData name="XU chrissy" userId="a5c5542ef4aedbc3" providerId="LiveId" clId="{A1270EC5-63A0-41EC-9304-F658C83E571D}" dt="2022-02-22T04:23:30.928" v="916" actId="2696"/>
        <pc:sldMkLst>
          <pc:docMk/>
          <pc:sldMk cId="359534719" sldId="408"/>
        </pc:sldMkLst>
      </pc:sldChg>
      <pc:sldChg chg="addSp modSp add mod modAnim">
        <pc:chgData name="XU chrissy" userId="a5c5542ef4aedbc3" providerId="LiveId" clId="{A1270EC5-63A0-41EC-9304-F658C83E571D}" dt="2022-02-22T04:23:24.533" v="914"/>
        <pc:sldMkLst>
          <pc:docMk/>
          <pc:sldMk cId="0" sldId="409"/>
        </pc:sldMkLst>
        <pc:spChg chg="add mod">
          <ac:chgData name="XU chrissy" userId="a5c5542ef4aedbc3" providerId="LiveId" clId="{A1270EC5-63A0-41EC-9304-F658C83E571D}" dt="2022-02-22T04:18:48.837" v="886" actId="1076"/>
          <ac:spMkLst>
            <pc:docMk/>
            <pc:sldMk cId="0" sldId="409"/>
            <ac:spMk id="2" creationId="{17D8316D-3707-4919-AE4F-9DFD31CD2227}"/>
          </ac:spMkLst>
        </pc:spChg>
        <pc:spChg chg="mod">
          <ac:chgData name="XU chrissy" userId="a5c5542ef4aedbc3" providerId="LiveId" clId="{A1270EC5-63A0-41EC-9304-F658C83E571D}" dt="2022-02-21T06:42:21.556" v="633" actId="1035"/>
          <ac:spMkLst>
            <pc:docMk/>
            <pc:sldMk cId="0" sldId="409"/>
            <ac:spMk id="29697" creationId="{00000000-0000-0000-0000-000000000000}"/>
          </ac:spMkLst>
        </pc:spChg>
        <pc:spChg chg="mod">
          <ac:chgData name="XU chrissy" userId="a5c5542ef4aedbc3" providerId="LiveId" clId="{A1270EC5-63A0-41EC-9304-F658C83E571D}" dt="2022-02-22T04:23:01.830" v="909" actId="14100"/>
          <ac:spMkLst>
            <pc:docMk/>
            <pc:sldMk cId="0" sldId="409"/>
            <ac:spMk id="29698" creationId="{00000000-0000-0000-0000-000000000000}"/>
          </ac:spMkLst>
        </pc:spChg>
        <pc:picChg chg="mod">
          <ac:chgData name="XU chrissy" userId="a5c5542ef4aedbc3" providerId="LiveId" clId="{A1270EC5-63A0-41EC-9304-F658C83E571D}" dt="2022-02-21T06:42:29.978" v="637" actId="1076"/>
          <ac:picMkLst>
            <pc:docMk/>
            <pc:sldMk cId="0" sldId="409"/>
            <ac:picMk id="29699" creationId="{00000000-0000-0000-0000-000000000000}"/>
          </ac:picMkLst>
        </pc:picChg>
        <pc:picChg chg="mod">
          <ac:chgData name="XU chrissy" userId="a5c5542ef4aedbc3" providerId="LiveId" clId="{A1270EC5-63A0-41EC-9304-F658C83E571D}" dt="2022-02-22T04:23:03.441" v="910" actId="1076"/>
          <ac:picMkLst>
            <pc:docMk/>
            <pc:sldMk cId="0" sldId="409"/>
            <ac:picMk id="29700" creationId="{00000000-0000-0000-0000-000000000000}"/>
          </ac:picMkLst>
        </pc:picChg>
      </pc:sldChg>
      <pc:sldChg chg="addSp modSp add mod ord modAnim">
        <pc:chgData name="XU chrissy" userId="a5c5542ef4aedbc3" providerId="LiveId" clId="{A1270EC5-63A0-41EC-9304-F658C83E571D}" dt="2022-02-22T04:22:41.785" v="906"/>
        <pc:sldMkLst>
          <pc:docMk/>
          <pc:sldMk cId="0" sldId="410"/>
        </pc:sldMkLst>
        <pc:spChg chg="mod">
          <ac:chgData name="XU chrissy" userId="a5c5542ef4aedbc3" providerId="LiveId" clId="{A1270EC5-63A0-41EC-9304-F658C83E571D}" dt="2022-02-21T06:46:56.927" v="668" actId="1035"/>
          <ac:spMkLst>
            <pc:docMk/>
            <pc:sldMk cId="0" sldId="410"/>
            <ac:spMk id="31745" creationId="{00000000-0000-0000-0000-000000000000}"/>
          </ac:spMkLst>
        </pc:spChg>
        <pc:spChg chg="mod">
          <ac:chgData name="XU chrissy" userId="a5c5542ef4aedbc3" providerId="LiveId" clId="{A1270EC5-63A0-41EC-9304-F658C83E571D}" dt="2022-02-21T06:47:17.451" v="678" actId="1076"/>
          <ac:spMkLst>
            <pc:docMk/>
            <pc:sldMk cId="0" sldId="410"/>
            <ac:spMk id="31746" creationId="{00000000-0000-0000-0000-000000000000}"/>
          </ac:spMkLst>
        </pc:spChg>
        <pc:picChg chg="add mod">
          <ac:chgData name="XU chrissy" userId="a5c5542ef4aedbc3" providerId="LiveId" clId="{A1270EC5-63A0-41EC-9304-F658C83E571D}" dt="2022-02-21T06:47:19.093" v="679" actId="1076"/>
          <ac:picMkLst>
            <pc:docMk/>
            <pc:sldMk cId="0" sldId="410"/>
            <ac:picMk id="5" creationId="{902A5F3F-C5F5-4582-851C-E7F69387D152}"/>
          </ac:picMkLst>
        </pc:picChg>
        <pc:picChg chg="mod">
          <ac:chgData name="XU chrissy" userId="a5c5542ef4aedbc3" providerId="LiveId" clId="{A1270EC5-63A0-41EC-9304-F658C83E571D}" dt="2022-02-21T06:47:02.477" v="670" actId="1076"/>
          <ac:picMkLst>
            <pc:docMk/>
            <pc:sldMk cId="0" sldId="410"/>
            <ac:picMk id="31747" creationId="{00000000-0000-0000-0000-000000000000}"/>
          </ac:picMkLst>
        </pc:picChg>
      </pc:sldChg>
      <pc:sldChg chg="modSp add mod">
        <pc:chgData name="XU chrissy" userId="a5c5542ef4aedbc3" providerId="LiveId" clId="{A1270EC5-63A0-41EC-9304-F658C83E571D}" dt="2022-02-21T07:07:34.226" v="783" actId="113"/>
        <pc:sldMkLst>
          <pc:docMk/>
          <pc:sldMk cId="0" sldId="411"/>
        </pc:sldMkLst>
        <pc:spChg chg="mod">
          <ac:chgData name="XU chrissy" userId="a5c5542ef4aedbc3" providerId="LiveId" clId="{A1270EC5-63A0-41EC-9304-F658C83E571D}" dt="2022-02-21T07:07:34.226" v="783" actId="113"/>
          <ac:spMkLst>
            <pc:docMk/>
            <pc:sldMk cId="0" sldId="411"/>
            <ac:spMk id="49153" creationId="{00000000-0000-0000-0000-000000000000}"/>
          </ac:spMkLst>
        </pc:spChg>
        <pc:spChg chg="mod">
          <ac:chgData name="XU chrissy" userId="a5c5542ef4aedbc3" providerId="LiveId" clId="{A1270EC5-63A0-41EC-9304-F658C83E571D}" dt="2022-02-21T07:05:38.888" v="771" actId="255"/>
          <ac:spMkLst>
            <pc:docMk/>
            <pc:sldMk cId="0" sldId="411"/>
            <ac:spMk id="49154" creationId="{00000000-0000-0000-0000-000000000000}"/>
          </ac:spMkLst>
        </pc:spChg>
        <pc:picChg chg="mod">
          <ac:chgData name="XU chrissy" userId="a5c5542ef4aedbc3" providerId="LiveId" clId="{A1270EC5-63A0-41EC-9304-F658C83E571D}" dt="2022-02-21T07:05:23.609" v="767" actId="1076"/>
          <ac:picMkLst>
            <pc:docMk/>
            <pc:sldMk cId="0" sldId="411"/>
            <ac:picMk id="49155" creationId="{00000000-0000-0000-0000-000000000000}"/>
          </ac:picMkLst>
        </pc:picChg>
        <pc:picChg chg="mod">
          <ac:chgData name="XU chrissy" userId="a5c5542ef4aedbc3" providerId="LiveId" clId="{A1270EC5-63A0-41EC-9304-F658C83E571D}" dt="2022-02-21T07:05:24.768" v="768" actId="1076"/>
          <ac:picMkLst>
            <pc:docMk/>
            <pc:sldMk cId="0" sldId="411"/>
            <ac:picMk id="49156" creationId="{00000000-0000-0000-0000-000000000000}"/>
          </ac:picMkLst>
        </pc:picChg>
      </pc:sldChg>
      <pc:sldChg chg="modSp add del mod">
        <pc:chgData name="XU chrissy" userId="a5c5542ef4aedbc3" providerId="LiveId" clId="{A1270EC5-63A0-41EC-9304-F658C83E571D}" dt="2022-02-21T07:09:16.109" v="803" actId="1076"/>
        <pc:sldMkLst>
          <pc:docMk/>
          <pc:sldMk cId="0" sldId="412"/>
        </pc:sldMkLst>
        <pc:spChg chg="mod">
          <ac:chgData name="XU chrissy" userId="a5c5542ef4aedbc3" providerId="LiveId" clId="{A1270EC5-63A0-41EC-9304-F658C83E571D}" dt="2022-02-21T07:08:03.606" v="789" actId="122"/>
          <ac:spMkLst>
            <pc:docMk/>
            <pc:sldMk cId="0" sldId="412"/>
            <ac:spMk id="51201" creationId="{00000000-0000-0000-0000-000000000000}"/>
          </ac:spMkLst>
        </pc:spChg>
        <pc:spChg chg="mod">
          <ac:chgData name="XU chrissy" userId="a5c5542ef4aedbc3" providerId="LiveId" clId="{A1270EC5-63A0-41EC-9304-F658C83E571D}" dt="2022-02-21T07:09:16.109" v="803" actId="1076"/>
          <ac:spMkLst>
            <pc:docMk/>
            <pc:sldMk cId="0" sldId="412"/>
            <ac:spMk id="51202" creationId="{00000000-0000-0000-0000-000000000000}"/>
          </ac:spMkLst>
        </pc:spChg>
        <pc:picChg chg="mod modCrop">
          <ac:chgData name="XU chrissy" userId="a5c5542ef4aedbc3" providerId="LiveId" clId="{A1270EC5-63A0-41EC-9304-F658C83E571D}" dt="2022-02-21T07:08:51.063" v="798" actId="1076"/>
          <ac:picMkLst>
            <pc:docMk/>
            <pc:sldMk cId="0" sldId="412"/>
            <ac:picMk id="51203" creationId="{00000000-0000-0000-0000-000000000000}"/>
          </ac:picMkLst>
        </pc:picChg>
      </pc:sldChg>
      <pc:sldChg chg="modSp add">
        <pc:chgData name="XU chrissy" userId="a5c5542ef4aedbc3" providerId="LiveId" clId="{A1270EC5-63A0-41EC-9304-F658C83E571D}" dt="2022-02-21T07:14:09.632" v="807" actId="1076"/>
        <pc:sldMkLst>
          <pc:docMk/>
          <pc:sldMk cId="0" sldId="413"/>
        </pc:sldMkLst>
        <pc:spChg chg="mod">
          <ac:chgData name="XU chrissy" userId="a5c5542ef4aedbc3" providerId="LiveId" clId="{A1270EC5-63A0-41EC-9304-F658C83E571D}" dt="2022-02-21T07:13:46.299" v="806" actId="122"/>
          <ac:spMkLst>
            <pc:docMk/>
            <pc:sldMk cId="0" sldId="413"/>
            <ac:spMk id="53249" creationId="{00000000-0000-0000-0000-000000000000}"/>
          </ac:spMkLst>
        </pc:spChg>
        <pc:spChg chg="mod">
          <ac:chgData name="XU chrissy" userId="a5c5542ef4aedbc3" providerId="LiveId" clId="{A1270EC5-63A0-41EC-9304-F658C83E571D}" dt="2022-02-21T07:14:09.632" v="807" actId="1076"/>
          <ac:spMkLst>
            <pc:docMk/>
            <pc:sldMk cId="0" sldId="413"/>
            <ac:spMk id="53250" creationId="{00000000-0000-0000-0000-000000000000}"/>
          </ac:spMkLst>
        </pc:spChg>
      </pc:sldChg>
      <pc:sldChg chg="modSp add del">
        <pc:chgData name="XU chrissy" userId="a5c5542ef4aedbc3" providerId="LiveId" clId="{A1270EC5-63A0-41EC-9304-F658C83E571D}" dt="2022-02-21T07:17:03.928" v="835" actId="47"/>
        <pc:sldMkLst>
          <pc:docMk/>
          <pc:sldMk cId="0" sldId="414"/>
        </pc:sldMkLst>
        <pc:spChg chg="mod">
          <ac:chgData name="XU chrissy" userId="a5c5542ef4aedbc3" providerId="LiveId" clId="{A1270EC5-63A0-41EC-9304-F658C83E571D}" dt="2022-02-21T07:15:31.776" v="817" actId="1035"/>
          <ac:spMkLst>
            <pc:docMk/>
            <pc:sldMk cId="0" sldId="414"/>
            <ac:spMk id="59393" creationId="{00000000-0000-0000-0000-000000000000}"/>
          </ac:spMkLst>
        </pc:spChg>
      </pc:sldChg>
      <pc:sldMasterChg chg="delSldLayout">
        <pc:chgData name="XU chrissy" userId="a5c5542ef4aedbc3" providerId="LiveId" clId="{A1270EC5-63A0-41EC-9304-F658C83E571D}" dt="2022-02-21T07:17:05.741" v="836" actId="47"/>
        <pc:sldMasterMkLst>
          <pc:docMk/>
          <pc:sldMasterMk cId="2357392977" sldId="2147483672"/>
        </pc:sldMasterMkLst>
        <pc:sldLayoutChg chg="del">
          <pc:chgData name="XU chrissy" userId="a5c5542ef4aedbc3" providerId="LiveId" clId="{A1270EC5-63A0-41EC-9304-F658C83E571D}" dt="2022-02-21T07:17:03.928" v="835" actId="47"/>
          <pc:sldLayoutMkLst>
            <pc:docMk/>
            <pc:sldMasterMk cId="2357392977" sldId="2147483672"/>
            <pc:sldLayoutMk cId="3135759306" sldId="2147483687"/>
          </pc:sldLayoutMkLst>
        </pc:sldLayoutChg>
        <pc:sldLayoutChg chg="del">
          <pc:chgData name="XU chrissy" userId="a5c5542ef4aedbc3" providerId="LiveId" clId="{A1270EC5-63A0-41EC-9304-F658C83E571D}" dt="2022-02-21T07:17:05.741" v="836" actId="47"/>
          <pc:sldLayoutMkLst>
            <pc:docMk/>
            <pc:sldMasterMk cId="2357392977" sldId="2147483672"/>
            <pc:sldLayoutMk cId="4194144079" sldId="214748368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4B4FA8-C5BC-4ABF-A431-4327F2F65A78}" type="datetimeFigureOut">
              <a:rPr lang="zh-CN" altLang="en-US" smtClean="0"/>
              <a:pPr/>
              <a:t>2022/12/20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3DA794-8DA0-44EA-ACE2-9817E41FF89E}" type="slidenum">
              <a:rPr lang="zh-CN" altLang="en-US" smtClean="0"/>
              <a:pPr/>
              <a:t>‹#›</a:t>
            </a:fld>
            <a:endParaRPr lang="zh-CN" altLang="en-US"/>
          </a:p>
        </p:txBody>
      </p:sp>
    </p:spTree>
    <p:extLst>
      <p:ext uri="{BB962C8B-B14F-4D97-AF65-F5344CB8AC3E}">
        <p14:creationId xmlns:p14="http://schemas.microsoft.com/office/powerpoint/2010/main" val="65074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59ED4F36-7EEF-8B41-ACAA-9D7362849769}" type="slidenum">
              <a:rPr lang="en-US" sz="1200"/>
              <a:pPr/>
              <a:t>2</a:t>
            </a:fld>
            <a:endParaRPr lang="en-US" sz="1200"/>
          </a:p>
        </p:txBody>
      </p:sp>
      <p:sp>
        <p:nvSpPr>
          <p:cNvPr id="45059"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a:noFill/>
          <a:extLst>
            <a:ext uri="{FAA26D3D-D897-4be2-8F04-BA451C77F1D7}">
              <ma14:placeholderFlag xmlns="" xmlns:ma14="http://schemas.microsoft.com/office/mac/drawingml/2011/main" val="1"/>
            </a:ext>
          </a:extLst>
        </p:spPr>
        <p:txBody>
          <a:bodyPr/>
          <a:lstStyle/>
          <a:p>
            <a:pPr eaLnBrk="1" hangingPunct="1"/>
            <a:endParaRPr lang="en-US">
              <a:ea typeface="ＭＳ Ｐゴシック"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AEF2BFCD-1F6D-3B40-A065-EDD908426F0A}" type="slidenum">
              <a:rPr lang="en-US" sz="1200"/>
              <a:pPr/>
              <a:t>32</a:t>
            </a:fld>
            <a:endParaRPr lang="en-US" sz="1200"/>
          </a:p>
        </p:txBody>
      </p:sp>
      <p:sp>
        <p:nvSpPr>
          <p:cNvPr id="65539"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96F55533-3393-2F4A-855C-4DD9B14187E2}" type="slidenum">
              <a:rPr lang="en-US" sz="1200"/>
              <a:pPr/>
              <a:t>15</a:t>
            </a:fld>
            <a:endParaRPr lang="en-US" sz="1200"/>
          </a:p>
        </p:txBody>
      </p:sp>
      <p:sp>
        <p:nvSpPr>
          <p:cNvPr id="55299"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A11C7D1D-4D51-BC45-9604-7D4D8F411A82}" type="slidenum">
              <a:rPr lang="en-US" sz="1200"/>
              <a:pPr/>
              <a:t>16</a:t>
            </a:fld>
            <a:endParaRPr lang="en-US" sz="1200"/>
          </a:p>
        </p:txBody>
      </p:sp>
      <p:sp>
        <p:nvSpPr>
          <p:cNvPr id="54275"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5F96C388-155B-AC46-BFBD-B0928BEA842E}" type="slidenum">
              <a:rPr lang="en-US" sz="1200"/>
              <a:pPr/>
              <a:t>24</a:t>
            </a:fld>
            <a:endParaRPr lang="en-US" sz="1200"/>
          </a:p>
        </p:txBody>
      </p:sp>
      <p:sp>
        <p:nvSpPr>
          <p:cNvPr id="56323"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51E3066F-620C-F249-8457-F3349D31DDB0}" type="slidenum">
              <a:rPr lang="en-US" sz="1200"/>
              <a:pPr/>
              <a:t>25</a:t>
            </a:fld>
            <a:endParaRPr lang="en-US" sz="1200"/>
          </a:p>
        </p:txBody>
      </p:sp>
      <p:sp>
        <p:nvSpPr>
          <p:cNvPr id="57347"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412BF6B1-B694-D34F-9D20-6EF8D68C9B82}" type="slidenum">
              <a:rPr lang="en-US" sz="1200"/>
              <a:pPr/>
              <a:t>26</a:t>
            </a:fld>
            <a:endParaRPr lang="en-US" sz="1200"/>
          </a:p>
        </p:txBody>
      </p:sp>
      <p:sp>
        <p:nvSpPr>
          <p:cNvPr id="58371"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5C867E11-CE93-3342-A88B-7DBC8E52CB17}" type="slidenum">
              <a:rPr lang="en-US" sz="1200"/>
              <a:pPr/>
              <a:t>27</a:t>
            </a:fld>
            <a:endParaRPr lang="en-US" sz="1200"/>
          </a:p>
        </p:txBody>
      </p:sp>
      <p:sp>
        <p:nvSpPr>
          <p:cNvPr id="59395"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926AAD60-BDC1-8E44-BCA0-CA4A96B051B2}" type="slidenum">
              <a:rPr lang="en-US" sz="1200"/>
              <a:pPr/>
              <a:t>29</a:t>
            </a:fld>
            <a:endParaRPr lang="en-US" sz="1200"/>
          </a:p>
        </p:txBody>
      </p:sp>
      <p:sp>
        <p:nvSpPr>
          <p:cNvPr id="63491"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pPr eaLnBrk="1" hangingPunct="1"/>
            <a:r>
              <a:rPr lang="en-US">
                <a:ea typeface="ＭＳ Ｐゴシック" charset="0"/>
              </a:rPr>
              <a:t>Start here 6/11/10</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p:spPr>
        <p:txBody>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fld id="{B201D6DB-2063-6D4C-A4C7-F9C54686F27C}" type="slidenum">
              <a:rPr lang="en-US" sz="1200"/>
              <a:pPr/>
              <a:t>30</a:t>
            </a:fld>
            <a:endParaRPr lang="en-US" sz="1200"/>
          </a:p>
        </p:txBody>
      </p:sp>
      <p:sp>
        <p:nvSpPr>
          <p:cNvPr id="64515"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矩形 7"/>
          <p:cNvSpPr/>
          <p:nvPr/>
        </p:nvSpPr>
        <p:spPr>
          <a:xfrm>
            <a:off x="0" y="1"/>
            <a:ext cx="9144000" cy="685800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Title 1"/>
          <p:cNvSpPr>
            <a:spLocks noGrp="1"/>
          </p:cNvSpPr>
          <p:nvPr>
            <p:ph type="ctrTitle"/>
          </p:nvPr>
        </p:nvSpPr>
        <p:spPr>
          <a:xfrm>
            <a:off x="519102" y="774909"/>
            <a:ext cx="8105798" cy="1865448"/>
          </a:xfrm>
        </p:spPr>
        <p:txBody>
          <a:bodyPr anchor="ctr">
            <a:normAutofit/>
          </a:bodyPr>
          <a:lstStyle>
            <a:lvl1pPr algn="ctr">
              <a:lnSpc>
                <a:spcPct val="150000"/>
              </a:lnSpc>
              <a:defRPr sz="3600" b="1" i="0">
                <a:solidFill>
                  <a:schemeClr val="tx1"/>
                </a:solidFill>
              </a:defRPr>
            </a:lvl1pPr>
          </a:lstStyle>
          <a:p>
            <a:r>
              <a:rPr lang="zh-CN" altLang="en-US"/>
              <a:t>单击此处编辑母版标题样式</a:t>
            </a:r>
            <a:endParaRPr lang="en-US" dirty="0"/>
          </a:p>
        </p:txBody>
      </p:sp>
      <p:sp>
        <p:nvSpPr>
          <p:cNvPr id="99" name="Date Placeholder 3"/>
          <p:cNvSpPr>
            <a:spLocks noGrp="1"/>
          </p:cNvSpPr>
          <p:nvPr>
            <p:ph type="dt" sz="half" idx="10"/>
          </p:nvPr>
        </p:nvSpPr>
        <p:spPr/>
        <p:txBody>
          <a:bodyPr/>
          <a:lstStyle>
            <a:lvl1pPr>
              <a:defRPr/>
            </a:lvl1pPr>
          </a:lstStyle>
          <a:p>
            <a:fld id="{D968E9FF-0FFC-49BE-9571-AD5E945AA813}" type="datetimeFigureOut">
              <a:rPr lang="zh-CN" altLang="en-US" smtClean="0"/>
              <a:pPr/>
              <a:t>2022/12/20</a:t>
            </a:fld>
            <a:endParaRPr lang="zh-CN" altLang="en-US"/>
          </a:p>
        </p:txBody>
      </p:sp>
      <p:sp>
        <p:nvSpPr>
          <p:cNvPr id="100" name="Footer Placeholder 4"/>
          <p:cNvSpPr>
            <a:spLocks noGrp="1"/>
          </p:cNvSpPr>
          <p:nvPr>
            <p:ph type="ftr" sz="quarter" idx="11"/>
          </p:nvPr>
        </p:nvSpPr>
        <p:spPr/>
        <p:txBody>
          <a:bodyPr/>
          <a:lstStyle>
            <a:lvl1pPr>
              <a:defRPr/>
            </a:lvl1pPr>
          </a:lstStyle>
          <a:p>
            <a:endParaRPr lang="zh-CN" altLang="en-US"/>
          </a:p>
        </p:txBody>
      </p:sp>
      <p:sp>
        <p:nvSpPr>
          <p:cNvPr id="101" name="Slide Number Placeholder 5"/>
          <p:cNvSpPr>
            <a:spLocks noGrp="1"/>
          </p:cNvSpPr>
          <p:nvPr>
            <p:ph type="sldNum" sz="quarter" idx="12"/>
          </p:nvPr>
        </p:nvSpPr>
        <p:spPr/>
        <p:txBody>
          <a:bodyPr/>
          <a:lstStyle>
            <a:lvl1pPr>
              <a:defRPr/>
            </a:lvl1pPr>
          </a:lstStyle>
          <a:p>
            <a:fld id="{B15E910A-E498-4B71-A52A-AE770409BD1C}" type="slidenum">
              <a:rPr lang="zh-CN" altLang="en-US" smtClean="0"/>
              <a:pPr/>
              <a:t>‹#›</a:t>
            </a:fld>
            <a:endParaRPr lang="zh-CN" altLang="en-US"/>
          </a:p>
        </p:txBody>
      </p:sp>
      <p:sp>
        <p:nvSpPr>
          <p:cNvPr id="3" name="Subtitle 2"/>
          <p:cNvSpPr>
            <a:spLocks noGrp="1"/>
          </p:cNvSpPr>
          <p:nvPr>
            <p:ph type="subTitle" idx="1"/>
          </p:nvPr>
        </p:nvSpPr>
        <p:spPr>
          <a:xfrm>
            <a:off x="1236112" y="3013482"/>
            <a:ext cx="6671777" cy="877696"/>
          </a:xfrm>
        </p:spPr>
        <p:txBody>
          <a:bodyPr anchor="ctr">
            <a:noAutofit/>
          </a:bodyPr>
          <a:lstStyle>
            <a:lvl1pPr marL="0" indent="0" algn="ctr">
              <a:lnSpc>
                <a:spcPct val="150000"/>
              </a:lnSpc>
              <a:buNone/>
              <a:defRPr sz="21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Tree>
    <p:extLst>
      <p:ext uri="{BB962C8B-B14F-4D97-AF65-F5344CB8AC3E}">
        <p14:creationId xmlns:p14="http://schemas.microsoft.com/office/powerpoint/2010/main" val="4271914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fld id="{D968E9FF-0FFC-49BE-9571-AD5E945AA813}" type="datetimeFigureOut">
              <a:rPr lang="zh-CN" altLang="en-US" smtClean="0"/>
              <a:pPr/>
              <a:t>2022/12/20</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3701656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fld id="{D968E9FF-0FFC-49BE-9571-AD5E945AA813}" type="datetimeFigureOut">
              <a:rPr lang="zh-CN" altLang="en-US" smtClean="0"/>
              <a:pPr/>
              <a:t>2022/12/20</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1084558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6231037"/>
      </p:ext>
    </p:extLst>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9489540"/>
      </p:ext>
    </p:extLst>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Tx">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lstStyle/>
          <a:p>
            <a:r>
              <a:rPr lang="en-US"/>
              <a:t>Click to edit Master title style</a:t>
            </a:r>
          </a:p>
        </p:txBody>
      </p:sp>
      <p:sp>
        <p:nvSpPr>
          <p:cNvPr id="3" name="Content Placeholder 2"/>
          <p:cNvSpPr>
            <a:spLocks noGrp="1"/>
          </p:cNvSpPr>
          <p:nvPr>
            <p:ph sz="quarter" idx="1"/>
          </p:nvPr>
        </p:nvSpPr>
        <p:spPr>
          <a:xfrm>
            <a:off x="6858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858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9884760"/>
      </p:ext>
    </p:extLst>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p:txBody>
      </p:sp>
      <p:sp>
        <p:nvSpPr>
          <p:cNvPr id="4" name="Date Placeholder 3"/>
          <p:cNvSpPr>
            <a:spLocks noGrp="1"/>
          </p:cNvSpPr>
          <p:nvPr>
            <p:ph type="dt" sz="half" idx="10"/>
          </p:nvPr>
        </p:nvSpPr>
        <p:spPr/>
        <p:txBody>
          <a:bodyPr/>
          <a:lstStyle>
            <a:lvl1pPr>
              <a:defRPr/>
            </a:lvl1pPr>
          </a:lstStyle>
          <a:p>
            <a:fld id="{D968E9FF-0FFC-49BE-9571-AD5E945AA813}" type="datetimeFigureOut">
              <a:rPr lang="zh-CN" altLang="en-US" smtClean="0"/>
              <a:pPr/>
              <a:t>2022/12/20</a:t>
            </a:fld>
            <a:endParaRPr lang="zh-CN" altLang="en-US"/>
          </a:p>
        </p:txBody>
      </p:sp>
      <p:sp>
        <p:nvSpPr>
          <p:cNvPr id="5" name="Footer Placeholder 4"/>
          <p:cNvSpPr>
            <a:spLocks noGrp="1"/>
          </p:cNvSpPr>
          <p:nvPr>
            <p:ph type="ftr" sz="quarter" idx="11"/>
          </p:nvPr>
        </p:nvSpPr>
        <p:spPr/>
        <p:txBody>
          <a:bodyPr/>
          <a:lstStyle>
            <a:lvl1pPr>
              <a:defRPr/>
            </a:lvl1pPr>
          </a:lstStyle>
          <a:p>
            <a:endParaRPr lang="zh-CN" altLang="en-US"/>
          </a:p>
        </p:txBody>
      </p:sp>
      <p:sp>
        <p:nvSpPr>
          <p:cNvPr id="6" name="Slide Number Placeholder 5"/>
          <p:cNvSpPr>
            <a:spLocks noGrp="1"/>
          </p:cNvSpPr>
          <p:nvPr>
            <p:ph type="sldNum" sz="quarter" idx="12"/>
          </p:nvPr>
        </p:nvSpPr>
        <p:spPr/>
        <p:txBody>
          <a:bodyPr/>
          <a:lstStyle>
            <a:lvl1pPr>
              <a:defRPr/>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1618518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矩形 7"/>
          <p:cNvSpPr/>
          <p:nvPr/>
        </p:nvSpPr>
        <p:spPr>
          <a:xfrm>
            <a:off x="0" y="1"/>
            <a:ext cx="9144000" cy="685800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Title 1"/>
          <p:cNvSpPr>
            <a:spLocks noGrp="1"/>
          </p:cNvSpPr>
          <p:nvPr>
            <p:ph type="title"/>
          </p:nvPr>
        </p:nvSpPr>
        <p:spPr>
          <a:xfrm>
            <a:off x="251942" y="877734"/>
            <a:ext cx="8640117" cy="1579716"/>
          </a:xfrm>
        </p:spPr>
        <p:txBody>
          <a:bodyPr anchor="ctr"/>
          <a:lstStyle>
            <a:lvl1pPr algn="ctr">
              <a:lnSpc>
                <a:spcPct val="150000"/>
              </a:lnSpc>
              <a:defRPr sz="4050">
                <a:solidFill>
                  <a:schemeClr val="accent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89438" y="2908227"/>
            <a:ext cx="7165124" cy="855891"/>
          </a:xfrm>
        </p:spPr>
        <p:txBody>
          <a:bodyPr anchor="ctr"/>
          <a:lstStyle>
            <a:lvl1pPr marL="0" indent="0" algn="ctr">
              <a:lnSpc>
                <a:spcPct val="150000"/>
              </a:lnSpc>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11" name="Date Placeholder 3"/>
          <p:cNvSpPr>
            <a:spLocks noGrp="1"/>
          </p:cNvSpPr>
          <p:nvPr>
            <p:ph type="dt" sz="half" idx="10"/>
          </p:nvPr>
        </p:nvSpPr>
        <p:spPr/>
        <p:txBody>
          <a:bodyPr/>
          <a:lstStyle>
            <a:lvl1pPr>
              <a:defRPr/>
            </a:lvl1pPr>
          </a:lstStyle>
          <a:p>
            <a:fld id="{D968E9FF-0FFC-49BE-9571-AD5E945AA813}" type="datetimeFigureOut">
              <a:rPr lang="zh-CN" altLang="en-US" smtClean="0"/>
              <a:pPr/>
              <a:t>2022/12/20</a:t>
            </a:fld>
            <a:endParaRPr lang="zh-CN" altLang="en-US"/>
          </a:p>
        </p:txBody>
      </p:sp>
      <p:sp>
        <p:nvSpPr>
          <p:cNvPr id="12" name="Footer Placeholder 4"/>
          <p:cNvSpPr>
            <a:spLocks noGrp="1"/>
          </p:cNvSpPr>
          <p:nvPr>
            <p:ph type="ftr" sz="quarter" idx="11"/>
          </p:nvPr>
        </p:nvSpPr>
        <p:spPr/>
        <p:txBody>
          <a:bodyPr/>
          <a:lstStyle>
            <a:lvl1pPr>
              <a:defRPr/>
            </a:lvl1pPr>
          </a:lstStyle>
          <a:p>
            <a:endParaRPr lang="zh-CN" altLang="en-US"/>
          </a:p>
        </p:txBody>
      </p:sp>
      <p:sp>
        <p:nvSpPr>
          <p:cNvPr id="13" name="Slide Number Placeholder 5"/>
          <p:cNvSpPr>
            <a:spLocks noGrp="1"/>
          </p:cNvSpPr>
          <p:nvPr>
            <p:ph type="sldNum" sz="quarter" idx="12"/>
          </p:nvPr>
        </p:nvSpPr>
        <p:spPr/>
        <p:txBody>
          <a:bodyPr/>
          <a:lstStyle>
            <a:lvl1pPr>
              <a:defRPr/>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3526225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3"/>
          <p:cNvSpPr>
            <a:spLocks noGrp="1"/>
          </p:cNvSpPr>
          <p:nvPr>
            <p:ph type="dt" sz="half" idx="10"/>
          </p:nvPr>
        </p:nvSpPr>
        <p:spPr/>
        <p:txBody>
          <a:bodyPr/>
          <a:lstStyle>
            <a:lvl1pPr>
              <a:defRPr/>
            </a:lvl1pPr>
          </a:lstStyle>
          <a:p>
            <a:fld id="{D968E9FF-0FFC-49BE-9571-AD5E945AA813}" type="datetimeFigureOut">
              <a:rPr lang="zh-CN" altLang="en-US" smtClean="0"/>
              <a:pPr/>
              <a:t>2022/12/20</a:t>
            </a:fld>
            <a:endParaRPr lang="zh-CN" altLang="en-US"/>
          </a:p>
        </p:txBody>
      </p:sp>
      <p:sp>
        <p:nvSpPr>
          <p:cNvPr id="6" name="Footer Placeholder 4"/>
          <p:cNvSpPr>
            <a:spLocks noGrp="1"/>
          </p:cNvSpPr>
          <p:nvPr>
            <p:ph type="ftr" sz="quarter" idx="11"/>
          </p:nvPr>
        </p:nvSpPr>
        <p:spPr/>
        <p:txBody>
          <a:bodyPr/>
          <a:lstStyle>
            <a:lvl1pPr>
              <a:defRPr/>
            </a:lvl1pPr>
          </a:lstStyle>
          <a:p>
            <a:endParaRPr lang="zh-CN" altLang="en-US"/>
          </a:p>
        </p:txBody>
      </p:sp>
      <p:sp>
        <p:nvSpPr>
          <p:cNvPr id="7" name="Slide Number Placeholder 5"/>
          <p:cNvSpPr>
            <a:spLocks noGrp="1"/>
          </p:cNvSpPr>
          <p:nvPr>
            <p:ph type="sldNum" sz="quarter" idx="12"/>
          </p:nvPr>
        </p:nvSpPr>
        <p:spPr/>
        <p:txBody>
          <a:bodyPr/>
          <a:lstStyle>
            <a:lvl1pPr>
              <a:defRPr/>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4278638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1"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3"/>
          <p:cNvSpPr>
            <a:spLocks noGrp="1"/>
          </p:cNvSpPr>
          <p:nvPr>
            <p:ph type="dt" sz="half" idx="10"/>
          </p:nvPr>
        </p:nvSpPr>
        <p:spPr/>
        <p:txBody>
          <a:bodyPr/>
          <a:lstStyle>
            <a:lvl1pPr>
              <a:defRPr/>
            </a:lvl1pPr>
          </a:lstStyle>
          <a:p>
            <a:fld id="{D968E9FF-0FFC-49BE-9571-AD5E945AA813}" type="datetimeFigureOut">
              <a:rPr lang="zh-CN" altLang="en-US" smtClean="0"/>
              <a:pPr/>
              <a:t>2022/12/20</a:t>
            </a:fld>
            <a:endParaRPr lang="zh-CN" altLang="en-US"/>
          </a:p>
        </p:txBody>
      </p:sp>
      <p:sp>
        <p:nvSpPr>
          <p:cNvPr id="8" name="Footer Placeholder 4"/>
          <p:cNvSpPr>
            <a:spLocks noGrp="1"/>
          </p:cNvSpPr>
          <p:nvPr>
            <p:ph type="ftr" sz="quarter" idx="11"/>
          </p:nvPr>
        </p:nvSpPr>
        <p:spPr/>
        <p:txBody>
          <a:bodyPr/>
          <a:lstStyle>
            <a:lvl1pPr>
              <a:defRPr/>
            </a:lvl1pPr>
          </a:lstStyle>
          <a:p>
            <a:endParaRPr lang="zh-CN" altLang="en-US"/>
          </a:p>
        </p:txBody>
      </p:sp>
      <p:sp>
        <p:nvSpPr>
          <p:cNvPr id="9" name="Slide Number Placeholder 5"/>
          <p:cNvSpPr>
            <a:spLocks noGrp="1"/>
          </p:cNvSpPr>
          <p:nvPr>
            <p:ph type="sldNum" sz="quarter" idx="12"/>
          </p:nvPr>
        </p:nvSpPr>
        <p:spPr/>
        <p:txBody>
          <a:bodyPr/>
          <a:lstStyle>
            <a:lvl1pPr>
              <a:defRPr/>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289377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fld id="{D968E9FF-0FFC-49BE-9571-AD5E945AA813}" type="datetimeFigureOut">
              <a:rPr lang="zh-CN" altLang="en-US" smtClean="0"/>
              <a:pPr/>
              <a:t>2022/12/20</a:t>
            </a:fld>
            <a:endParaRPr lang="zh-CN" altLang="en-US"/>
          </a:p>
        </p:txBody>
      </p:sp>
      <p:sp>
        <p:nvSpPr>
          <p:cNvPr id="4" name="Footer Placeholder 4"/>
          <p:cNvSpPr>
            <a:spLocks noGrp="1"/>
          </p:cNvSpPr>
          <p:nvPr>
            <p:ph type="ftr" sz="quarter" idx="11"/>
          </p:nvPr>
        </p:nvSpPr>
        <p:spPr/>
        <p:txBody>
          <a:bodyPr/>
          <a:lstStyle>
            <a:lvl1pPr>
              <a:defRPr/>
            </a:lvl1pPr>
          </a:lstStyle>
          <a:p>
            <a:endParaRPr lang="zh-CN" altLang="en-US"/>
          </a:p>
        </p:txBody>
      </p:sp>
      <p:sp>
        <p:nvSpPr>
          <p:cNvPr id="5" name="Slide Number Placeholder 5"/>
          <p:cNvSpPr>
            <a:spLocks noGrp="1"/>
          </p:cNvSpPr>
          <p:nvPr>
            <p:ph type="sldNum" sz="quarter" idx="12"/>
          </p:nvPr>
        </p:nvSpPr>
        <p:spPr/>
        <p:txBody>
          <a:bodyPr/>
          <a:lstStyle>
            <a:lvl1pPr>
              <a:defRPr/>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870203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3" name="Date Placeholder 1"/>
          <p:cNvSpPr>
            <a:spLocks noGrp="1"/>
          </p:cNvSpPr>
          <p:nvPr>
            <p:ph type="dt" sz="half" idx="10"/>
          </p:nvPr>
        </p:nvSpPr>
        <p:spPr/>
        <p:txBody>
          <a:bodyPr/>
          <a:lstStyle>
            <a:lvl1pPr>
              <a:defRPr/>
            </a:lvl1pPr>
          </a:lstStyle>
          <a:p>
            <a:fld id="{D968E9FF-0FFC-49BE-9571-AD5E945AA813}" type="datetimeFigureOut">
              <a:rPr lang="zh-CN" altLang="en-US" smtClean="0"/>
              <a:pPr/>
              <a:t>2022/12/20</a:t>
            </a:fld>
            <a:endParaRPr lang="zh-CN" altLang="en-US"/>
          </a:p>
        </p:txBody>
      </p:sp>
      <p:sp>
        <p:nvSpPr>
          <p:cNvPr id="4" name="Footer Placeholder 2"/>
          <p:cNvSpPr>
            <a:spLocks noGrp="1"/>
          </p:cNvSpPr>
          <p:nvPr>
            <p:ph type="ftr" sz="quarter" idx="11"/>
          </p:nvPr>
        </p:nvSpPr>
        <p:spPr/>
        <p:txBody>
          <a:bodyPr/>
          <a:lstStyle>
            <a:lvl1pPr>
              <a:defRPr/>
            </a:lvl1pPr>
          </a:lstStyle>
          <a:p>
            <a:endParaRPr lang="zh-CN" altLang="en-US"/>
          </a:p>
        </p:txBody>
      </p:sp>
      <p:sp>
        <p:nvSpPr>
          <p:cNvPr id="5" name="Slide Number Placeholder 3"/>
          <p:cNvSpPr>
            <a:spLocks noGrp="1"/>
          </p:cNvSpPr>
          <p:nvPr>
            <p:ph type="sldNum" sz="quarter" idx="12"/>
          </p:nvPr>
        </p:nvSpPr>
        <p:spPr/>
        <p:txBody>
          <a:bodyPr/>
          <a:lstStyle>
            <a:lvl1pPr>
              <a:defRPr/>
            </a:lvl1pPr>
          </a:lstStyle>
          <a:p>
            <a:fld id="{B15E910A-E498-4B71-A52A-AE770409BD1C}" type="slidenum">
              <a:rPr lang="zh-CN" altLang="en-US" smtClean="0"/>
              <a:pPr/>
              <a:t>‹#›</a:t>
            </a:fld>
            <a:endParaRPr lang="zh-CN" altLang="en-US"/>
          </a:p>
        </p:txBody>
      </p:sp>
      <p:sp>
        <p:nvSpPr>
          <p:cNvPr id="7" name="矩形 6"/>
          <p:cNvSpPr/>
          <p:nvPr/>
        </p:nvSpPr>
        <p:spPr>
          <a:xfrm>
            <a:off x="0" y="1"/>
            <a:ext cx="9144002" cy="6858001"/>
          </a:xfrm>
          <a:prstGeom prst="rect">
            <a:avLst/>
          </a:prstGeom>
          <a:solidFill>
            <a:srgbClr val="E7EA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lvl="0" algn="ctr"/>
            <a:endParaRPr lang="zh-CN" altLang="en-US" sz="1350"/>
          </a:p>
        </p:txBody>
      </p:sp>
    </p:spTree>
    <p:extLst>
      <p:ext uri="{BB962C8B-B14F-4D97-AF65-F5344CB8AC3E}">
        <p14:creationId xmlns:p14="http://schemas.microsoft.com/office/powerpoint/2010/main" val="1261062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fld id="{D968E9FF-0FFC-49BE-9571-AD5E945AA813}" type="datetimeFigureOut">
              <a:rPr lang="zh-CN" altLang="en-US" smtClean="0"/>
              <a:pPr/>
              <a:t>2022/12/20</a:t>
            </a:fld>
            <a:endParaRPr lang="zh-CN" altLang="en-US"/>
          </a:p>
        </p:txBody>
      </p:sp>
      <p:sp>
        <p:nvSpPr>
          <p:cNvPr id="6" name="Footer Placeholder 4"/>
          <p:cNvSpPr>
            <a:spLocks noGrp="1"/>
          </p:cNvSpPr>
          <p:nvPr>
            <p:ph type="ftr" sz="quarter" idx="11"/>
          </p:nvPr>
        </p:nvSpPr>
        <p:spPr/>
        <p:txBody>
          <a:bodyPr/>
          <a:lstStyle>
            <a:lvl1pPr>
              <a:defRPr/>
            </a:lvl1pPr>
          </a:lstStyle>
          <a:p>
            <a:endParaRPr lang="zh-CN" altLang="en-US"/>
          </a:p>
        </p:txBody>
      </p:sp>
      <p:sp>
        <p:nvSpPr>
          <p:cNvPr id="7" name="Slide Number Placeholder 5"/>
          <p:cNvSpPr>
            <a:spLocks noGrp="1"/>
          </p:cNvSpPr>
          <p:nvPr>
            <p:ph type="sldNum" sz="quarter" idx="12"/>
          </p:nvPr>
        </p:nvSpPr>
        <p:spPr/>
        <p:txBody>
          <a:bodyPr/>
          <a:lstStyle>
            <a:lvl1pPr>
              <a:defRPr/>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1617564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8"/>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3"/>
          <p:cNvSpPr>
            <a:spLocks noGrp="1"/>
          </p:cNvSpPr>
          <p:nvPr>
            <p:ph type="dt" sz="half" idx="10"/>
          </p:nvPr>
        </p:nvSpPr>
        <p:spPr/>
        <p:txBody>
          <a:bodyPr/>
          <a:lstStyle>
            <a:lvl1pPr>
              <a:defRPr/>
            </a:lvl1pPr>
          </a:lstStyle>
          <a:p>
            <a:fld id="{D968E9FF-0FFC-49BE-9571-AD5E945AA813}" type="datetimeFigureOut">
              <a:rPr lang="zh-CN" altLang="en-US" smtClean="0"/>
              <a:pPr/>
              <a:t>2022/12/20</a:t>
            </a:fld>
            <a:endParaRPr lang="zh-CN" altLang="en-US"/>
          </a:p>
        </p:txBody>
      </p:sp>
      <p:sp>
        <p:nvSpPr>
          <p:cNvPr id="6" name="Footer Placeholder 4"/>
          <p:cNvSpPr>
            <a:spLocks noGrp="1"/>
          </p:cNvSpPr>
          <p:nvPr>
            <p:ph type="ftr" sz="quarter" idx="11"/>
          </p:nvPr>
        </p:nvSpPr>
        <p:spPr/>
        <p:txBody>
          <a:bodyPr/>
          <a:lstStyle>
            <a:lvl1pPr>
              <a:defRPr/>
            </a:lvl1pPr>
          </a:lstStyle>
          <a:p>
            <a:endParaRPr lang="zh-CN" altLang="en-US"/>
          </a:p>
        </p:txBody>
      </p:sp>
      <p:sp>
        <p:nvSpPr>
          <p:cNvPr id="7" name="Slide Number Placeholder 5"/>
          <p:cNvSpPr>
            <a:spLocks noGrp="1"/>
          </p:cNvSpPr>
          <p:nvPr>
            <p:ph type="sldNum" sz="quarter" idx="12"/>
          </p:nvPr>
        </p:nvSpPr>
        <p:spPr/>
        <p:txBody>
          <a:bodyPr/>
          <a:lstStyle>
            <a:lvl1pPr>
              <a:defRPr/>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45538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7"/>
          <p:cNvSpPr/>
          <p:nvPr/>
        </p:nvSpPr>
        <p:spPr>
          <a:xfrm>
            <a:off x="-1" y="1"/>
            <a:ext cx="9144002" cy="6858001"/>
          </a:xfrm>
          <a:prstGeom prst="rect">
            <a:avLst/>
          </a:prstGeom>
          <a:solidFill>
            <a:srgbClr val="E7EA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lvl="0" algn="ctr"/>
            <a:endParaRPr lang="zh-CN" altLang="en-US" sz="1350"/>
          </a:p>
        </p:txBody>
      </p:sp>
      <p:sp>
        <p:nvSpPr>
          <p:cNvPr id="1027" name="Text Placeholder 2"/>
          <p:cNvSpPr>
            <a:spLocks noGrp="1"/>
          </p:cNvSpPr>
          <p:nvPr>
            <p:ph type="body" idx="1"/>
          </p:nvPr>
        </p:nvSpPr>
        <p:spPr bwMode="auto">
          <a:xfrm>
            <a:off x="565547" y="1769806"/>
            <a:ext cx="8010525" cy="458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defTabSz="913924" eaLnBrk="1" fontAlgn="auto" hangingPunct="1">
              <a:spcBef>
                <a:spcPts val="0"/>
              </a:spcBef>
              <a:spcAft>
                <a:spcPts val="0"/>
              </a:spcAft>
              <a:defRPr sz="900">
                <a:solidFill>
                  <a:schemeClr val="bg1">
                    <a:lumMod val="65000"/>
                  </a:schemeClr>
                </a:solidFill>
                <a:latin typeface="+mn-lt"/>
                <a:ea typeface="+mn-ea"/>
              </a:defRPr>
            </a:lvl1pPr>
          </a:lstStyle>
          <a:p>
            <a:fld id="{D968E9FF-0FFC-49BE-9571-AD5E945AA813}" type="datetimeFigureOut">
              <a:rPr lang="zh-CN" altLang="en-US" smtClean="0"/>
              <a:pPr/>
              <a:t>2022/12/20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defTabSz="913924" eaLnBrk="1" fontAlgn="auto" hangingPunct="1">
              <a:spcBef>
                <a:spcPts val="0"/>
              </a:spcBef>
              <a:spcAft>
                <a:spcPts val="0"/>
              </a:spcAft>
              <a:defRPr sz="900">
                <a:solidFill>
                  <a:schemeClr val="bg1">
                    <a:lumMod val="65000"/>
                  </a:schemeClr>
                </a:solidFill>
                <a:latin typeface="+mn-lt"/>
                <a:ea typeface="+mn-ea"/>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defTabSz="913924" eaLnBrk="1" fontAlgn="auto" hangingPunct="1">
              <a:spcBef>
                <a:spcPts val="0"/>
              </a:spcBef>
              <a:spcAft>
                <a:spcPts val="0"/>
              </a:spcAft>
              <a:defRPr sz="900">
                <a:solidFill>
                  <a:schemeClr val="bg1">
                    <a:lumMod val="65000"/>
                  </a:schemeClr>
                </a:solidFill>
                <a:latin typeface="+mn-lt"/>
                <a:ea typeface="+mn-ea"/>
              </a:defRPr>
            </a:lvl1pPr>
          </a:lstStyle>
          <a:p>
            <a:fld id="{B15E910A-E498-4B71-A52A-AE770409BD1C}" type="slidenum">
              <a:rPr lang="zh-CN" altLang="en-US" smtClean="0"/>
              <a:pPr/>
              <a:t>‹#›</a:t>
            </a:fld>
            <a:endParaRPr lang="zh-CN" altLang="en-US"/>
          </a:p>
        </p:txBody>
      </p:sp>
      <p:sp>
        <p:nvSpPr>
          <p:cNvPr id="1031" name="Title Placeholder 1"/>
          <p:cNvSpPr>
            <a:spLocks noGrp="1"/>
          </p:cNvSpPr>
          <p:nvPr>
            <p:ph type="title"/>
          </p:nvPr>
        </p:nvSpPr>
        <p:spPr bwMode="auto">
          <a:xfrm>
            <a:off x="565547" y="162394"/>
            <a:ext cx="8010525" cy="1115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endParaRPr lang="en-US" altLang="zh-CN" dirty="0"/>
          </a:p>
        </p:txBody>
      </p:sp>
    </p:spTree>
    <p:extLst>
      <p:ext uri="{BB962C8B-B14F-4D97-AF65-F5344CB8AC3E}">
        <p14:creationId xmlns:p14="http://schemas.microsoft.com/office/powerpoint/2010/main" val="23573929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rtl="0" eaLnBrk="1" fontAlgn="base" hangingPunct="1">
        <a:lnSpc>
          <a:spcPct val="90000"/>
        </a:lnSpc>
        <a:spcBef>
          <a:spcPct val="0"/>
        </a:spcBef>
        <a:spcAft>
          <a:spcPct val="0"/>
        </a:spcAft>
        <a:defRPr sz="3300" kern="1200">
          <a:solidFill>
            <a:schemeClr val="tx1"/>
          </a:solidFill>
          <a:effectLst/>
          <a:latin typeface="+mj-lt"/>
          <a:ea typeface="+mj-ea"/>
          <a:cs typeface="+mj-cs"/>
        </a:defRPr>
      </a:lvl1pPr>
      <a:lvl2pPr algn="l" rtl="0" eaLnBrk="1" fontAlgn="base" hangingPunct="1">
        <a:lnSpc>
          <a:spcPct val="90000"/>
        </a:lnSpc>
        <a:spcBef>
          <a:spcPct val="0"/>
        </a:spcBef>
        <a:spcAft>
          <a:spcPct val="0"/>
        </a:spcAft>
        <a:defRPr sz="2400">
          <a:solidFill>
            <a:schemeClr val="accent1"/>
          </a:solidFill>
          <a:latin typeface="Arial" panose="020B0604020202020204" pitchFamily="34" charset="0"/>
          <a:ea typeface="黑体" panose="02010609060101010101" pitchFamily="49" charset="-122"/>
        </a:defRPr>
      </a:lvl2pPr>
      <a:lvl3pPr algn="l" rtl="0" eaLnBrk="1" fontAlgn="base" hangingPunct="1">
        <a:lnSpc>
          <a:spcPct val="90000"/>
        </a:lnSpc>
        <a:spcBef>
          <a:spcPct val="0"/>
        </a:spcBef>
        <a:spcAft>
          <a:spcPct val="0"/>
        </a:spcAft>
        <a:defRPr sz="2400">
          <a:solidFill>
            <a:schemeClr val="accent1"/>
          </a:solidFill>
          <a:latin typeface="Arial" panose="020B0604020202020204" pitchFamily="34" charset="0"/>
          <a:ea typeface="黑体" panose="02010609060101010101" pitchFamily="49" charset="-122"/>
        </a:defRPr>
      </a:lvl3pPr>
      <a:lvl4pPr algn="l" rtl="0" eaLnBrk="1" fontAlgn="base" hangingPunct="1">
        <a:lnSpc>
          <a:spcPct val="90000"/>
        </a:lnSpc>
        <a:spcBef>
          <a:spcPct val="0"/>
        </a:spcBef>
        <a:spcAft>
          <a:spcPct val="0"/>
        </a:spcAft>
        <a:defRPr sz="2400">
          <a:solidFill>
            <a:schemeClr val="accent1"/>
          </a:solidFill>
          <a:latin typeface="Arial" panose="020B0604020202020204" pitchFamily="34" charset="0"/>
          <a:ea typeface="黑体" panose="02010609060101010101" pitchFamily="49" charset="-122"/>
        </a:defRPr>
      </a:lvl4pPr>
      <a:lvl5pPr algn="l" rtl="0" eaLnBrk="1" fontAlgn="base" hangingPunct="1">
        <a:lnSpc>
          <a:spcPct val="90000"/>
        </a:lnSpc>
        <a:spcBef>
          <a:spcPct val="0"/>
        </a:spcBef>
        <a:spcAft>
          <a:spcPct val="0"/>
        </a:spcAft>
        <a:defRPr sz="2400">
          <a:solidFill>
            <a:schemeClr val="accent1"/>
          </a:solidFill>
          <a:latin typeface="Arial" panose="020B0604020202020204" pitchFamily="34" charset="0"/>
          <a:ea typeface="黑体" panose="02010609060101010101" pitchFamily="49" charset="-122"/>
        </a:defRPr>
      </a:lvl5pPr>
      <a:lvl6pPr marL="342900" algn="l" rtl="0" eaLnBrk="1" fontAlgn="base" hangingPunct="1">
        <a:lnSpc>
          <a:spcPct val="90000"/>
        </a:lnSpc>
        <a:spcBef>
          <a:spcPct val="0"/>
        </a:spcBef>
        <a:spcAft>
          <a:spcPct val="0"/>
        </a:spcAft>
        <a:defRPr sz="2400">
          <a:solidFill>
            <a:schemeClr val="tx1"/>
          </a:solidFill>
          <a:latin typeface="Tempus Sans ITC" panose="04020404030D07020202" pitchFamily="82" charset="0"/>
          <a:ea typeface="幼圆" panose="02010509060101010101" pitchFamily="49" charset="-122"/>
        </a:defRPr>
      </a:lvl6pPr>
      <a:lvl7pPr marL="685800" algn="l" rtl="0" eaLnBrk="1" fontAlgn="base" hangingPunct="1">
        <a:lnSpc>
          <a:spcPct val="90000"/>
        </a:lnSpc>
        <a:spcBef>
          <a:spcPct val="0"/>
        </a:spcBef>
        <a:spcAft>
          <a:spcPct val="0"/>
        </a:spcAft>
        <a:defRPr sz="2400">
          <a:solidFill>
            <a:schemeClr val="tx1"/>
          </a:solidFill>
          <a:latin typeface="Tempus Sans ITC" panose="04020404030D07020202" pitchFamily="82" charset="0"/>
          <a:ea typeface="幼圆" panose="02010509060101010101" pitchFamily="49" charset="-122"/>
        </a:defRPr>
      </a:lvl7pPr>
      <a:lvl8pPr marL="1028700" algn="l" rtl="0" eaLnBrk="1" fontAlgn="base" hangingPunct="1">
        <a:lnSpc>
          <a:spcPct val="90000"/>
        </a:lnSpc>
        <a:spcBef>
          <a:spcPct val="0"/>
        </a:spcBef>
        <a:spcAft>
          <a:spcPct val="0"/>
        </a:spcAft>
        <a:defRPr sz="2400">
          <a:solidFill>
            <a:schemeClr val="tx1"/>
          </a:solidFill>
          <a:latin typeface="Tempus Sans ITC" panose="04020404030D07020202" pitchFamily="82" charset="0"/>
          <a:ea typeface="幼圆" panose="02010509060101010101" pitchFamily="49" charset="-122"/>
        </a:defRPr>
      </a:lvl8pPr>
      <a:lvl9pPr marL="1371600" algn="l" rtl="0" eaLnBrk="1" fontAlgn="base" hangingPunct="1">
        <a:lnSpc>
          <a:spcPct val="90000"/>
        </a:lnSpc>
        <a:spcBef>
          <a:spcPct val="0"/>
        </a:spcBef>
        <a:spcAft>
          <a:spcPct val="0"/>
        </a:spcAft>
        <a:defRPr sz="2400">
          <a:solidFill>
            <a:schemeClr val="tx1"/>
          </a:solidFill>
          <a:latin typeface="Tempus Sans ITC" panose="04020404030D07020202" pitchFamily="82" charset="0"/>
          <a:ea typeface="幼圆" panose="02010509060101010101" pitchFamily="49" charset="-122"/>
        </a:defRPr>
      </a:lvl9pPr>
    </p:titleStyle>
    <p:bodyStyle>
      <a:lvl1pPr marL="268129" indent="-268129" algn="l" rtl="0" eaLnBrk="1" fontAlgn="base" hangingPunct="1">
        <a:lnSpc>
          <a:spcPct val="90000"/>
        </a:lnSpc>
        <a:spcBef>
          <a:spcPts val="1350"/>
        </a:spcBef>
        <a:spcAft>
          <a:spcPct val="0"/>
        </a:spcAft>
        <a:buClr>
          <a:schemeClr val="tx1"/>
        </a:buClr>
        <a:buSzPct val="80000"/>
        <a:buFont typeface="Wingdings 2" panose="05020102010507070707" pitchFamily="18" charset="2"/>
        <a:buChar char="ê"/>
        <a:defRPr sz="1800" kern="1200">
          <a:solidFill>
            <a:schemeClr val="tx1"/>
          </a:solidFill>
          <a:latin typeface="+mn-lt"/>
          <a:ea typeface="+mn-ea"/>
          <a:cs typeface="+mn-cs"/>
        </a:defRPr>
      </a:lvl1pPr>
      <a:lvl2pPr marL="268129" indent="-268129" algn="l" rtl="0" eaLnBrk="1" fontAlgn="base" hangingPunct="1">
        <a:lnSpc>
          <a:spcPct val="130000"/>
        </a:lnSpc>
        <a:spcBef>
          <a:spcPct val="0"/>
        </a:spcBef>
        <a:spcAft>
          <a:spcPct val="0"/>
        </a:spcAft>
        <a:buClr>
          <a:schemeClr val="tx1"/>
        </a:buClr>
        <a:buFont typeface="Wingdings 2" panose="05020102010507070707" pitchFamily="18" charset="2"/>
        <a:buChar char="ê"/>
        <a:defRPr sz="1200" kern="1200">
          <a:solidFill>
            <a:schemeClr val="tx1"/>
          </a:solidFill>
          <a:latin typeface="+mn-lt"/>
          <a:ea typeface="+mn-ea"/>
          <a:cs typeface="+mn-cs"/>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rgbClr val="262626"/>
          </a:solidFill>
          <a:latin typeface="+mn-lt"/>
          <a:ea typeface="+mn-ea"/>
          <a:cs typeface="+mn-cs"/>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kern="1200">
          <a:solidFill>
            <a:srgbClr val="262626"/>
          </a:solidFill>
          <a:latin typeface="+mn-lt"/>
          <a:ea typeface="+mn-ea"/>
          <a:cs typeface="+mn-cs"/>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kern="1200">
          <a:solidFill>
            <a:srgbClr val="262626"/>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26.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38.jpeg"/></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 Id="rId4" Type="http://schemas.openxmlformats.org/officeDocument/2006/relationships/image" Target="../media/image44.png"/></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120" y="1484784"/>
            <a:ext cx="9019760" cy="1828800"/>
          </a:xfrm>
        </p:spPr>
        <p:txBody>
          <a:bodyPr>
            <a:noAutofit/>
          </a:bodyPr>
          <a:lstStyle/>
          <a:p>
            <a:r>
              <a:rPr lang="en-US" altLang="zh-CN" sz="8000" b="1" dirty="0"/>
              <a:t>Topic 3  </a:t>
            </a:r>
            <a:br>
              <a:rPr lang="en-US" altLang="zh-CN" sz="8000" b="1" dirty="0"/>
            </a:br>
            <a:r>
              <a:rPr lang="en-US" altLang="zh-CN" sz="8000" b="1" dirty="0"/>
              <a:t>Chemical Bonding</a:t>
            </a:r>
            <a:endParaRPr lang="zh-CN" altLang="en-US" sz="8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F123E-5240-44FB-AE23-D3C363373E4C}"/>
              </a:ext>
            </a:extLst>
          </p:cNvPr>
          <p:cNvSpPr>
            <a:spLocks noGrp="1"/>
          </p:cNvSpPr>
          <p:nvPr>
            <p:ph type="title"/>
          </p:nvPr>
        </p:nvSpPr>
        <p:spPr>
          <a:xfrm>
            <a:off x="-22076" y="-315416"/>
            <a:ext cx="9324528" cy="1115695"/>
          </a:xfrm>
        </p:spPr>
        <p:txBody>
          <a:bodyPr/>
          <a:lstStyle/>
          <a:p>
            <a:pPr algn="ctr"/>
            <a:r>
              <a:rPr kumimoji="0" lang="en-US" altLang="zh-CN" sz="4000" b="1" i="0" u="none" strike="noStrike" kern="1200" cap="none" spc="0" normalizeH="0" baseline="0" noProof="0" dirty="0">
                <a:ln>
                  <a:noFill/>
                </a:ln>
                <a:solidFill>
                  <a:srgbClr val="585858"/>
                </a:solidFill>
                <a:effectLst/>
                <a:uLnTx/>
                <a:uFillTx/>
                <a:latin typeface="Arial" charset="0"/>
                <a:ea typeface="ＭＳ Ｐゴシック" charset="0"/>
                <a:cs typeface="+mj-cs"/>
              </a:rPr>
              <a:t>Bond Order and bond</a:t>
            </a:r>
            <a:r>
              <a:rPr lang="zh-CN" altLang="en-US" sz="4000" b="1" dirty="0">
                <a:solidFill>
                  <a:srgbClr val="585858"/>
                </a:solidFill>
                <a:latin typeface="Arial" charset="0"/>
                <a:ea typeface="ＭＳ Ｐゴシック" charset="0"/>
              </a:rPr>
              <a:t> </a:t>
            </a:r>
            <a:r>
              <a:rPr kumimoji="0" lang="en-US" altLang="zh-CN" sz="4000" b="1" i="0" u="none" strike="noStrike" kern="1200" cap="none" spc="0" normalizeH="0" baseline="0" noProof="0" dirty="0">
                <a:ln>
                  <a:noFill/>
                </a:ln>
                <a:solidFill>
                  <a:srgbClr val="585858"/>
                </a:solidFill>
                <a:effectLst/>
                <a:uLnTx/>
                <a:uFillTx/>
                <a:latin typeface="Arial" charset="0"/>
                <a:ea typeface="ＭＳ Ｐゴシック" charset="0"/>
                <a:cs typeface="+mj-cs"/>
              </a:rPr>
              <a:t>strength </a:t>
            </a:r>
            <a:endParaRPr lang="zh-CN" altLang="en-US" dirty="0"/>
          </a:p>
        </p:txBody>
      </p:sp>
      <p:sp>
        <p:nvSpPr>
          <p:cNvPr id="3" name="内容占位符 2">
            <a:extLst>
              <a:ext uri="{FF2B5EF4-FFF2-40B4-BE49-F238E27FC236}">
                <a16:creationId xmlns:a16="http://schemas.microsoft.com/office/drawing/2014/main" id="{916226BC-1E50-4ADE-A253-005AAA0966EB}"/>
              </a:ext>
            </a:extLst>
          </p:cNvPr>
          <p:cNvSpPr>
            <a:spLocks noGrp="1"/>
          </p:cNvSpPr>
          <p:nvPr>
            <p:ph idx="1"/>
          </p:nvPr>
        </p:nvSpPr>
        <p:spPr>
          <a:xfrm>
            <a:off x="16148" y="980728"/>
            <a:ext cx="8964487" cy="4586544"/>
          </a:xfrm>
        </p:spPr>
        <p:txBody>
          <a:bodyPr/>
          <a:lstStyle/>
          <a:p>
            <a:pPr algn="just"/>
            <a:r>
              <a:rPr lang="en-US" altLang="zh-CN" sz="2800" dirty="0">
                <a:latin typeface="Arial" charset="0"/>
                <a:ea typeface="ＭＳ Ｐゴシック" charset="0"/>
              </a:rPr>
              <a:t>Multiple bonds have a greater number of shared electrons and so have a stronger force of electrostatic attraction between the bonded nuclei. This means there is a greater pulling power on the nuclei, bringing them closer together, resulting in bonds that are shorter and stronger than single bonds. </a:t>
            </a:r>
            <a:endParaRPr lang="zh-CN" altLang="en-US" sz="2800" dirty="0">
              <a:latin typeface="Arial" charset="0"/>
              <a:ea typeface="ＭＳ Ｐゴシック" charset="0"/>
            </a:endParaRPr>
          </a:p>
        </p:txBody>
      </p:sp>
      <p:pic>
        <p:nvPicPr>
          <p:cNvPr id="5" name="图片 4">
            <a:extLst>
              <a:ext uri="{FF2B5EF4-FFF2-40B4-BE49-F238E27FC236}">
                <a16:creationId xmlns:a16="http://schemas.microsoft.com/office/drawing/2014/main" id="{AF570E8C-C926-44AD-9257-AA03695197F0}"/>
              </a:ext>
            </a:extLst>
          </p:cNvPr>
          <p:cNvPicPr>
            <a:picLocks noChangeAspect="1"/>
          </p:cNvPicPr>
          <p:nvPr/>
        </p:nvPicPr>
        <p:blipFill>
          <a:blip r:embed="rId2"/>
          <a:stretch>
            <a:fillRect/>
          </a:stretch>
        </p:blipFill>
        <p:spPr>
          <a:xfrm>
            <a:off x="1389906" y="3585672"/>
            <a:ext cx="6216970" cy="3276768"/>
          </a:xfrm>
          <a:prstGeom prst="rect">
            <a:avLst/>
          </a:prstGeom>
        </p:spPr>
      </p:pic>
    </p:spTree>
    <p:extLst>
      <p:ext uri="{BB962C8B-B14F-4D97-AF65-F5344CB8AC3E}">
        <p14:creationId xmlns:p14="http://schemas.microsoft.com/office/powerpoint/2010/main" val="218472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A41C67-ABBD-4374-BDA1-20A91BD53E19}"/>
              </a:ext>
            </a:extLst>
          </p:cNvPr>
          <p:cNvSpPr>
            <a:spLocks noGrp="1"/>
          </p:cNvSpPr>
          <p:nvPr>
            <p:ph type="title"/>
          </p:nvPr>
        </p:nvSpPr>
        <p:spPr>
          <a:xfrm>
            <a:off x="0" y="162394"/>
            <a:ext cx="9143999" cy="1115695"/>
          </a:xfrm>
        </p:spPr>
        <p:txBody>
          <a:bodyPr/>
          <a:lstStyle/>
          <a:p>
            <a:pPr algn="ctr"/>
            <a:r>
              <a:rPr kumimoji="0" lang="en-US" altLang="zh-CN" sz="3600" b="1" i="0" u="none" strike="noStrike" kern="1200" cap="none" spc="0" normalizeH="0" baseline="0" noProof="0" dirty="0">
                <a:ln>
                  <a:noFill/>
                </a:ln>
                <a:solidFill>
                  <a:srgbClr val="585858"/>
                </a:solidFill>
                <a:effectLst/>
                <a:uLnTx/>
                <a:uFillTx/>
                <a:latin typeface="Arial" charset="0"/>
                <a:ea typeface="ＭＳ Ｐゴシック" charset="0"/>
                <a:cs typeface="+mj-cs"/>
              </a:rPr>
              <a:t>Polarity of bond</a:t>
            </a:r>
            <a:endParaRPr lang="zh-CN" altLang="en-US" dirty="0"/>
          </a:p>
        </p:txBody>
      </p:sp>
      <p:sp>
        <p:nvSpPr>
          <p:cNvPr id="3" name="内容占位符 2">
            <a:extLst>
              <a:ext uri="{FF2B5EF4-FFF2-40B4-BE49-F238E27FC236}">
                <a16:creationId xmlns:a16="http://schemas.microsoft.com/office/drawing/2014/main" id="{7D21A425-E469-44DB-912C-CB0BA3208C99}"/>
              </a:ext>
            </a:extLst>
          </p:cNvPr>
          <p:cNvSpPr>
            <a:spLocks noGrp="1"/>
          </p:cNvSpPr>
          <p:nvPr>
            <p:ph idx="1"/>
          </p:nvPr>
        </p:nvSpPr>
        <p:spPr>
          <a:xfrm>
            <a:off x="45830" y="1556792"/>
            <a:ext cx="9098169" cy="4586544"/>
          </a:xfrm>
        </p:spPr>
        <p:txBody>
          <a:bodyPr/>
          <a:lstStyle/>
          <a:p>
            <a:pPr marL="0" indent="0" algn="just">
              <a:buNone/>
            </a:pPr>
            <a:r>
              <a:rPr lang="en-US" altLang="zh-CN" sz="2800" dirty="0">
                <a:latin typeface="Arial" charset="0"/>
                <a:ea typeface="ＭＳ Ｐゴシック" charset="0"/>
              </a:rPr>
              <a:t>Nonpolar Covalent Bond</a:t>
            </a:r>
          </a:p>
          <a:p>
            <a:pPr algn="just">
              <a:buFont typeface="Wingdings" panose="05000000000000000000" pitchFamily="2" charset="2"/>
              <a:buChar char="u"/>
            </a:pPr>
            <a:r>
              <a:rPr lang="en-US" altLang="zh-CN" sz="2800" dirty="0">
                <a:latin typeface="Arial" charset="0"/>
                <a:ea typeface="ＭＳ Ｐゴシック" charset="0"/>
              </a:rPr>
              <a:t>A bond between 2 nonmetal atoms that have the same electronegativity and therefore have equal sharing of the bonding electron pair</a:t>
            </a:r>
          </a:p>
          <a:p>
            <a:pPr algn="just">
              <a:buFont typeface="Wingdings" panose="05000000000000000000" pitchFamily="2" charset="2"/>
              <a:buChar char="u"/>
            </a:pPr>
            <a:r>
              <a:rPr lang="en-US" altLang="zh-CN" sz="2800" dirty="0">
                <a:latin typeface="Arial" charset="0"/>
                <a:ea typeface="ＭＳ Ｐゴシック" charset="0"/>
              </a:rPr>
              <a:t>Example: In Cl-Cl each Cl atom has an electronegativity value of 3.1, therefore the covalent bond between them is considered nonpolar</a:t>
            </a:r>
          </a:p>
          <a:p>
            <a:endParaRPr lang="zh-CN" altLang="en-US" dirty="0"/>
          </a:p>
        </p:txBody>
      </p:sp>
      <p:pic>
        <p:nvPicPr>
          <p:cNvPr id="5" name="图片 4">
            <a:extLst>
              <a:ext uri="{FF2B5EF4-FFF2-40B4-BE49-F238E27FC236}">
                <a16:creationId xmlns:a16="http://schemas.microsoft.com/office/drawing/2014/main" id="{F7EF66BD-55C9-4BD0-8F98-4D840E4C492C}"/>
              </a:ext>
            </a:extLst>
          </p:cNvPr>
          <p:cNvPicPr>
            <a:picLocks noChangeAspect="1"/>
          </p:cNvPicPr>
          <p:nvPr/>
        </p:nvPicPr>
        <p:blipFill>
          <a:blip r:embed="rId2"/>
          <a:stretch>
            <a:fillRect/>
          </a:stretch>
        </p:blipFill>
        <p:spPr>
          <a:xfrm>
            <a:off x="3347864" y="5092635"/>
            <a:ext cx="2082907" cy="1263715"/>
          </a:xfrm>
          <a:prstGeom prst="rect">
            <a:avLst/>
          </a:prstGeom>
        </p:spPr>
      </p:pic>
    </p:spTree>
    <p:extLst>
      <p:ext uri="{BB962C8B-B14F-4D97-AF65-F5344CB8AC3E}">
        <p14:creationId xmlns:p14="http://schemas.microsoft.com/office/powerpoint/2010/main" val="275961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示&#10;&#10;描述已自动生成">
            <a:extLst>
              <a:ext uri="{FF2B5EF4-FFF2-40B4-BE49-F238E27FC236}">
                <a16:creationId xmlns:a16="http://schemas.microsoft.com/office/drawing/2014/main" id="{3B376375-53A7-406B-AFB1-B0AEC3EAE636}"/>
              </a:ext>
            </a:extLst>
          </p:cNvPr>
          <p:cNvPicPr>
            <a:picLocks noGrp="1" noChangeAspect="1"/>
          </p:cNvPicPr>
          <p:nvPr>
            <p:ph idx="1"/>
          </p:nvPr>
        </p:nvPicPr>
        <p:blipFill>
          <a:blip r:embed="rId2"/>
          <a:stretch>
            <a:fillRect/>
          </a:stretch>
        </p:blipFill>
        <p:spPr>
          <a:xfrm>
            <a:off x="611560" y="751344"/>
            <a:ext cx="8113201" cy="4178299"/>
          </a:xfrm>
          <a:prstGeom prst="rect">
            <a:avLst/>
          </a:prstGeom>
          <a:ln>
            <a:noFill/>
          </a:ln>
        </p:spPr>
      </p:pic>
      <p:sp>
        <p:nvSpPr>
          <p:cNvPr id="2" name="矩形 1">
            <a:extLst>
              <a:ext uri="{FF2B5EF4-FFF2-40B4-BE49-F238E27FC236}">
                <a16:creationId xmlns:a16="http://schemas.microsoft.com/office/drawing/2014/main" id="{51DBE327-F230-4985-AE83-2CF742C317CA}"/>
              </a:ext>
            </a:extLst>
          </p:cNvPr>
          <p:cNvSpPr/>
          <p:nvPr/>
        </p:nvSpPr>
        <p:spPr>
          <a:xfrm>
            <a:off x="4157620" y="809763"/>
            <a:ext cx="3162300" cy="133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1" name="标题 1">
            <a:extLst>
              <a:ext uri="{FF2B5EF4-FFF2-40B4-BE49-F238E27FC236}">
                <a16:creationId xmlns:a16="http://schemas.microsoft.com/office/drawing/2014/main" id="{7463AB35-13B2-4A9B-851A-9ECF16603B43}"/>
              </a:ext>
            </a:extLst>
          </p:cNvPr>
          <p:cNvSpPr>
            <a:spLocks noGrp="1"/>
          </p:cNvSpPr>
          <p:nvPr>
            <p:ph type="title"/>
          </p:nvPr>
        </p:nvSpPr>
        <p:spPr>
          <a:xfrm>
            <a:off x="-90264" y="-387424"/>
            <a:ext cx="9324528" cy="1115695"/>
          </a:xfrm>
        </p:spPr>
        <p:txBody>
          <a:bodyPr/>
          <a:lstStyle/>
          <a:p>
            <a:pPr algn="ctr"/>
            <a:r>
              <a:rPr kumimoji="0" lang="en-US" altLang="zh-CN" sz="4000" b="1" i="0" u="none" strike="noStrike" kern="1200" cap="none" spc="0" normalizeH="0" baseline="0" noProof="0" dirty="0">
                <a:ln>
                  <a:noFill/>
                </a:ln>
                <a:solidFill>
                  <a:srgbClr val="585858"/>
                </a:solidFill>
                <a:effectLst/>
                <a:uLnTx/>
                <a:uFillTx/>
                <a:latin typeface="Arial" charset="0"/>
                <a:ea typeface="ＭＳ Ｐゴシック" charset="0"/>
                <a:cs typeface="+mj-cs"/>
              </a:rPr>
              <a:t>Polarity of bond</a:t>
            </a:r>
            <a:endParaRPr lang="zh-CN" altLang="en-US" dirty="0"/>
          </a:p>
        </p:txBody>
      </p:sp>
      <p:sp>
        <p:nvSpPr>
          <p:cNvPr id="13" name="文本框 12">
            <a:extLst>
              <a:ext uri="{FF2B5EF4-FFF2-40B4-BE49-F238E27FC236}">
                <a16:creationId xmlns:a16="http://schemas.microsoft.com/office/drawing/2014/main" id="{9E546CBB-0884-42B1-AD42-202FD9D9B050}"/>
              </a:ext>
            </a:extLst>
          </p:cNvPr>
          <p:cNvSpPr txBox="1"/>
          <p:nvPr/>
        </p:nvSpPr>
        <p:spPr>
          <a:xfrm>
            <a:off x="0" y="4947400"/>
            <a:ext cx="9144000" cy="1815882"/>
          </a:xfrm>
          <a:prstGeom prst="rect">
            <a:avLst/>
          </a:prstGeom>
          <a:noFill/>
        </p:spPr>
        <p:txBody>
          <a:bodyPr wrap="square">
            <a:spAutoFit/>
          </a:bodyPr>
          <a:lstStyle/>
          <a:p>
            <a:r>
              <a:rPr lang="en-US" altLang="zh-CN" sz="2800" dirty="0">
                <a:latin typeface="Arial" charset="0"/>
                <a:ea typeface="ＭＳ Ｐゴシック" charset="0"/>
              </a:rPr>
              <a:t>When there is a difference in the electronegativities of the bonded atoms as the more electronegative atom exerts a greater pulling power on the shared electrons and so gains more ‘possession’ of the electron pair. </a:t>
            </a:r>
            <a:endParaRPr lang="zh-CN" altLang="en-US" sz="2800" dirty="0">
              <a:latin typeface="Arial" charset="0"/>
              <a:ea typeface="ＭＳ Ｐゴシック" charset="0"/>
            </a:endParaRPr>
          </a:p>
        </p:txBody>
      </p:sp>
    </p:spTree>
    <p:extLst>
      <p:ext uri="{BB962C8B-B14F-4D97-AF65-F5344CB8AC3E}">
        <p14:creationId xmlns:p14="http://schemas.microsoft.com/office/powerpoint/2010/main" val="106835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883485CB-C533-41B2-8422-AA51C4E95CF3}"/>
              </a:ext>
            </a:extLst>
          </p:cNvPr>
          <p:cNvPicPr>
            <a:picLocks noGrp="1" noChangeAspect="1"/>
          </p:cNvPicPr>
          <p:nvPr>
            <p:ph idx="1"/>
          </p:nvPr>
        </p:nvPicPr>
        <p:blipFill>
          <a:blip r:embed="rId2"/>
          <a:stretch>
            <a:fillRect/>
          </a:stretch>
        </p:blipFill>
        <p:spPr>
          <a:xfrm>
            <a:off x="482600" y="1953928"/>
            <a:ext cx="8178800" cy="3291966"/>
          </a:xfrm>
          <a:prstGeom prst="rect">
            <a:avLst/>
          </a:prstGeom>
          <a:ln>
            <a:noFill/>
          </a:ln>
        </p:spPr>
      </p:pic>
      <p:sp>
        <p:nvSpPr>
          <p:cNvPr id="11" name="矩形 10">
            <a:extLst>
              <a:ext uri="{FF2B5EF4-FFF2-40B4-BE49-F238E27FC236}">
                <a16:creationId xmlns:a16="http://schemas.microsoft.com/office/drawing/2014/main" id="{826F327F-5F24-4744-8992-5EC7A0C97D12}"/>
              </a:ext>
            </a:extLst>
          </p:cNvPr>
          <p:cNvSpPr/>
          <p:nvPr/>
        </p:nvSpPr>
        <p:spPr>
          <a:xfrm>
            <a:off x="5436332" y="3867769"/>
            <a:ext cx="3162300" cy="13335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标题 1">
            <a:extLst>
              <a:ext uri="{FF2B5EF4-FFF2-40B4-BE49-F238E27FC236}">
                <a16:creationId xmlns:a16="http://schemas.microsoft.com/office/drawing/2014/main" id="{DCC7F0F2-75CB-4917-9A06-399A5010FE2D}"/>
              </a:ext>
            </a:extLst>
          </p:cNvPr>
          <p:cNvSpPr>
            <a:spLocks noGrp="1"/>
          </p:cNvSpPr>
          <p:nvPr>
            <p:ph type="title"/>
          </p:nvPr>
        </p:nvSpPr>
        <p:spPr>
          <a:xfrm>
            <a:off x="-90264" y="350872"/>
            <a:ext cx="9324528" cy="1115695"/>
          </a:xfrm>
        </p:spPr>
        <p:txBody>
          <a:bodyPr/>
          <a:lstStyle/>
          <a:p>
            <a:pPr algn="ctr"/>
            <a:r>
              <a:rPr kumimoji="0" lang="en-US" altLang="zh-CN" sz="4000" b="1" i="0" u="none" strike="noStrike" kern="1200" cap="none" spc="0" normalizeH="0" baseline="0" noProof="0" dirty="0">
                <a:ln>
                  <a:noFill/>
                </a:ln>
                <a:solidFill>
                  <a:srgbClr val="585858"/>
                </a:solidFill>
                <a:effectLst/>
                <a:uLnTx/>
                <a:uFillTx/>
                <a:latin typeface="Arial" charset="0"/>
                <a:ea typeface="ＭＳ Ｐゴシック" charset="0"/>
                <a:cs typeface="+mj-cs"/>
              </a:rPr>
              <a:t>Polarity of bond</a:t>
            </a:r>
            <a:endParaRPr lang="zh-CN" altLang="en-US" dirty="0"/>
          </a:p>
        </p:txBody>
      </p:sp>
      <p:sp>
        <p:nvSpPr>
          <p:cNvPr id="15" name="文本框 14">
            <a:extLst>
              <a:ext uri="{FF2B5EF4-FFF2-40B4-BE49-F238E27FC236}">
                <a16:creationId xmlns:a16="http://schemas.microsoft.com/office/drawing/2014/main" id="{A705D199-B95F-443E-8C3B-9358C4A25A38}"/>
              </a:ext>
            </a:extLst>
          </p:cNvPr>
          <p:cNvSpPr txBox="1"/>
          <p:nvPr/>
        </p:nvSpPr>
        <p:spPr>
          <a:xfrm>
            <a:off x="419832" y="5733256"/>
            <a:ext cx="8616664" cy="954107"/>
          </a:xfrm>
          <a:prstGeom prst="rect">
            <a:avLst/>
          </a:prstGeom>
          <a:noFill/>
        </p:spPr>
        <p:txBody>
          <a:bodyPr wrap="square">
            <a:spAutoFit/>
          </a:bodyPr>
          <a:lstStyle/>
          <a:p>
            <a:r>
              <a:rPr lang="en-US" altLang="zh-CN" sz="2800" dirty="0">
                <a:latin typeface="Arial" charset="0"/>
                <a:ea typeface="ＭＳ Ｐゴシック" charset="0"/>
              </a:rPr>
              <a:t>The bond is now unsymmetrical with respect to electron distribution and is said to be </a:t>
            </a:r>
            <a:r>
              <a:rPr lang="en-US" altLang="zh-CN" sz="2800" b="1" dirty="0">
                <a:latin typeface="Arial" charset="0"/>
                <a:ea typeface="ＭＳ Ｐゴシック" charset="0"/>
              </a:rPr>
              <a:t>polar</a:t>
            </a:r>
            <a:r>
              <a:rPr lang="en-US" altLang="zh-CN" sz="2800" dirty="0">
                <a:latin typeface="Arial" charset="0"/>
                <a:ea typeface="ＭＳ Ｐゴシック" charset="0"/>
              </a:rPr>
              <a:t>. </a:t>
            </a:r>
            <a:endParaRPr lang="zh-CN" altLang="en-US" sz="2800" dirty="0">
              <a:latin typeface="Arial" charset="0"/>
              <a:ea typeface="ＭＳ Ｐゴシック" charset="0"/>
            </a:endParaRPr>
          </a:p>
        </p:txBody>
      </p:sp>
    </p:spTree>
    <p:extLst>
      <p:ext uri="{BB962C8B-B14F-4D97-AF65-F5344CB8AC3E}">
        <p14:creationId xmlns:p14="http://schemas.microsoft.com/office/powerpoint/2010/main" val="41461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4"/>
          <p:cNvSpPr>
            <a:spLocks noGrp="1"/>
          </p:cNvSpPr>
          <p:nvPr>
            <p:ph type="title"/>
          </p:nvPr>
        </p:nvSpPr>
        <p:spPr>
          <a:xfrm>
            <a:off x="0" y="76200"/>
            <a:ext cx="9144000" cy="1295400"/>
          </a:xfrm>
        </p:spPr>
        <p:txBody>
          <a:bodyPr/>
          <a:lstStyle/>
          <a:p>
            <a:pPr algn="ctr"/>
            <a:r>
              <a:rPr lang="en-US" sz="4000" dirty="0">
                <a:latin typeface="Arial" charset="0"/>
                <a:ea typeface="ＭＳ Ｐゴシック" charset="0"/>
              </a:rPr>
              <a:t>Electronegativity and Polar Covalent Bonds</a:t>
            </a:r>
          </a:p>
        </p:txBody>
      </p:sp>
      <p:sp>
        <p:nvSpPr>
          <p:cNvPr id="28674" name="Content Placeholder 5"/>
          <p:cNvSpPr>
            <a:spLocks noGrp="1"/>
          </p:cNvSpPr>
          <p:nvPr>
            <p:ph idx="1"/>
          </p:nvPr>
        </p:nvSpPr>
        <p:spPr>
          <a:xfrm>
            <a:off x="143508" y="1676400"/>
            <a:ext cx="8856984" cy="3505200"/>
          </a:xfrm>
        </p:spPr>
        <p:txBody>
          <a:bodyPr/>
          <a:lstStyle/>
          <a:p>
            <a:r>
              <a:rPr lang="en-US" sz="2800" dirty="0">
                <a:latin typeface="Arial" charset="0"/>
                <a:ea typeface="ＭＳ Ｐゴシック" charset="0"/>
              </a:rPr>
              <a:t>When two atoms share electrons </a:t>
            </a:r>
            <a:r>
              <a:rPr lang="en-US" sz="2800" u="sng" dirty="0">
                <a:latin typeface="Arial" charset="0"/>
                <a:ea typeface="ＭＳ Ｐゴシック" charset="0"/>
              </a:rPr>
              <a:t>unequally</a:t>
            </a:r>
            <a:r>
              <a:rPr lang="en-US" sz="2800" dirty="0">
                <a:latin typeface="Arial" charset="0"/>
                <a:ea typeface="ＭＳ Ｐゴシック" charset="0"/>
              </a:rPr>
              <a:t>, a </a:t>
            </a:r>
            <a:r>
              <a:rPr lang="en-US" sz="2800" b="1" dirty="0">
                <a:latin typeface="Arial" charset="0"/>
                <a:ea typeface="ＭＳ Ｐゴシック" charset="0"/>
              </a:rPr>
              <a:t>polar covalent</a:t>
            </a:r>
            <a:r>
              <a:rPr lang="en-US" sz="2800" dirty="0">
                <a:latin typeface="Arial" charset="0"/>
                <a:ea typeface="ＭＳ Ｐゴシック" charset="0"/>
              </a:rPr>
              <a:t> </a:t>
            </a:r>
            <a:r>
              <a:rPr lang="en-US" sz="2800" b="1" dirty="0">
                <a:latin typeface="Arial" charset="0"/>
                <a:ea typeface="ＭＳ Ｐゴシック" charset="0"/>
              </a:rPr>
              <a:t>bond </a:t>
            </a:r>
            <a:r>
              <a:rPr lang="en-US" sz="2800" dirty="0">
                <a:latin typeface="Arial" charset="0"/>
                <a:ea typeface="ＭＳ Ｐゴシック" charset="0"/>
              </a:rPr>
              <a:t>results.</a:t>
            </a:r>
          </a:p>
          <a:p>
            <a:r>
              <a:rPr lang="en-US" sz="2800" dirty="0">
                <a:latin typeface="Arial" charset="0"/>
                <a:ea typeface="ＭＳ Ｐゴシック" charset="0"/>
              </a:rPr>
              <a:t>Electrons tend to spend more time around the more electronegative atom. The result is a partial negative charge (</a:t>
            </a:r>
            <a:r>
              <a:rPr lang="en-US" sz="2800" i="1" dirty="0">
                <a:latin typeface="Arial" charset="0"/>
                <a:ea typeface="ＭＳ Ｐゴシック" charset="0"/>
              </a:rPr>
              <a:t>not </a:t>
            </a:r>
            <a:r>
              <a:rPr lang="en-US" sz="2800" dirty="0">
                <a:latin typeface="Arial" charset="0"/>
                <a:ea typeface="ＭＳ Ｐゴシック" charset="0"/>
              </a:rPr>
              <a:t>a complete transfer of charge). It is represented by </a:t>
            </a:r>
            <a:r>
              <a:rPr lang="el-GR" sz="2800" i="1" dirty="0">
                <a:latin typeface="Times New Roman" charset="0"/>
                <a:ea typeface="ＭＳ Ｐゴシック" charset="0"/>
                <a:cs typeface="Times New Roman" charset="0"/>
              </a:rPr>
              <a:t>δ</a:t>
            </a:r>
            <a:r>
              <a:rPr lang="en-US" sz="2800" dirty="0">
                <a:latin typeface="Arial" charset="0"/>
                <a:ea typeface="ＭＳ Ｐゴシック" charset="0"/>
                <a:cs typeface="Times New Roman" charset="0"/>
              </a:rPr>
              <a:t>–.</a:t>
            </a:r>
          </a:p>
          <a:p>
            <a:r>
              <a:rPr lang="en-US" sz="2800" dirty="0">
                <a:latin typeface="Arial" charset="0"/>
                <a:ea typeface="ＭＳ Ｐゴシック" charset="0"/>
                <a:cs typeface="Times New Roman" charset="0"/>
              </a:rPr>
              <a:t>The other atom is “more positive,” or </a:t>
            </a:r>
            <a:r>
              <a:rPr lang="el-GR" sz="2800" i="1" dirty="0">
                <a:latin typeface="Times New Roman" charset="0"/>
                <a:ea typeface="ＭＳ Ｐゴシック" charset="0"/>
                <a:cs typeface="Times New Roman" charset="0"/>
              </a:rPr>
              <a:t>δ</a:t>
            </a:r>
            <a:r>
              <a:rPr lang="en-US" sz="2800" dirty="0">
                <a:latin typeface="Arial" charset="0"/>
                <a:ea typeface="ＭＳ Ｐゴシック" charset="0"/>
                <a:cs typeface="Times New Roman" charset="0"/>
              </a:rPr>
              <a:t>+.</a:t>
            </a:r>
            <a:endParaRPr lang="en-US" sz="2800" dirty="0">
              <a:latin typeface="Arial" charset="0"/>
              <a:ea typeface="ＭＳ Ｐゴシック" charset="0"/>
            </a:endParaRPr>
          </a:p>
        </p:txBody>
      </p:sp>
      <p:pic>
        <p:nvPicPr>
          <p:cNvPr id="28675" name="Picture 4" descr="equation pg 31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67744" y="5517232"/>
            <a:ext cx="42418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 calcmode="lin" valueType="num">
                                      <p:cBhvr additive="base">
                                        <p:cTn id="7" dur="500" fill="hold"/>
                                        <p:tgtEl>
                                          <p:spTgt spid="286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4">
                                            <p:txEl>
                                              <p:pRg st="1" end="1"/>
                                            </p:txEl>
                                          </p:spTgt>
                                        </p:tgtEl>
                                        <p:attrNameLst>
                                          <p:attrName>style.visibility</p:attrName>
                                        </p:attrNameLst>
                                      </p:cBhvr>
                                      <p:to>
                                        <p:strVal val="visible"/>
                                      </p:to>
                                    </p:set>
                                    <p:anim calcmode="lin" valueType="num">
                                      <p:cBhvr additive="base">
                                        <p:cTn id="13" dur="500" fill="hold"/>
                                        <p:tgtEl>
                                          <p:spTgt spid="2867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8674">
                                            <p:txEl>
                                              <p:pRg st="2" end="2"/>
                                            </p:txEl>
                                          </p:spTgt>
                                        </p:tgtEl>
                                        <p:attrNameLst>
                                          <p:attrName>style.visibility</p:attrName>
                                        </p:attrNameLst>
                                      </p:cBhvr>
                                      <p:to>
                                        <p:strVal val="visible"/>
                                      </p:to>
                                    </p:set>
                                    <p:anim calcmode="lin" valueType="num">
                                      <p:cBhvr additive="base">
                                        <p:cTn id="19" dur="500" fill="hold"/>
                                        <p:tgtEl>
                                          <p:spTgt spid="2867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8675"/>
                                        </p:tgtEl>
                                        <p:attrNameLst>
                                          <p:attrName>style.visibility</p:attrName>
                                        </p:attrNameLst>
                                      </p:cBhvr>
                                      <p:to>
                                        <p:strVal val="visible"/>
                                      </p:to>
                                    </p:set>
                                    <p:anim calcmode="lin" valueType="num">
                                      <p:cBhvr additive="base">
                                        <p:cTn id="25" dur="500" fill="hold"/>
                                        <p:tgtEl>
                                          <p:spTgt spid="28675"/>
                                        </p:tgtEl>
                                        <p:attrNameLst>
                                          <p:attrName>ppt_x</p:attrName>
                                        </p:attrNameLst>
                                      </p:cBhvr>
                                      <p:tavLst>
                                        <p:tav tm="0">
                                          <p:val>
                                            <p:strVal val="#ppt_x"/>
                                          </p:val>
                                        </p:tav>
                                        <p:tav tm="100000">
                                          <p:val>
                                            <p:strVal val="#ppt_x"/>
                                          </p:val>
                                        </p:tav>
                                      </p:tavLst>
                                    </p:anim>
                                    <p:anim calcmode="lin" valueType="num">
                                      <p:cBhvr additive="base">
                                        <p:cTn id="26" dur="500" fill="hold"/>
                                        <p:tgtEl>
                                          <p:spTgt spid="286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0" y="-243408"/>
            <a:ext cx="9144000" cy="1143000"/>
          </a:xfrm>
        </p:spPr>
        <p:txBody>
          <a:bodyPr/>
          <a:lstStyle/>
          <a:p>
            <a:pPr algn="ctr" eaLnBrk="1" hangingPunct="1"/>
            <a:r>
              <a:rPr lang="en-US" sz="4000" b="1" dirty="0">
                <a:latin typeface="Arial" charset="0"/>
                <a:ea typeface="ＭＳ Ｐゴシック" charset="0"/>
              </a:rPr>
              <a:t>Dipoles</a:t>
            </a:r>
          </a:p>
        </p:txBody>
      </p:sp>
      <p:sp>
        <p:nvSpPr>
          <p:cNvPr id="31746" name="Rectangle 4"/>
          <p:cNvSpPr>
            <a:spLocks noGrp="1" noChangeArrowheads="1"/>
          </p:cNvSpPr>
          <p:nvPr>
            <p:ph type="body" sz="half" idx="2"/>
          </p:nvPr>
        </p:nvSpPr>
        <p:spPr>
          <a:xfrm>
            <a:off x="-58113" y="1196752"/>
            <a:ext cx="5477838" cy="5257800"/>
          </a:xfrm>
        </p:spPr>
        <p:txBody>
          <a:bodyPr/>
          <a:lstStyle/>
          <a:p>
            <a:pPr eaLnBrk="1" hangingPunct="1"/>
            <a:r>
              <a:rPr lang="en-US" sz="2800" dirty="0">
                <a:latin typeface="Arial" charset="0"/>
                <a:ea typeface="ＭＳ Ｐゴシック" charset="0"/>
              </a:rPr>
              <a:t>When two equal, but opposite, charges are separated by a distance, a </a:t>
            </a:r>
            <a:r>
              <a:rPr lang="en-US" sz="2800" b="1" dirty="0">
                <a:latin typeface="Arial" charset="0"/>
                <a:ea typeface="ＭＳ Ｐゴシック" charset="0"/>
              </a:rPr>
              <a:t>dipole</a:t>
            </a:r>
            <a:r>
              <a:rPr lang="en-US" sz="2800" dirty="0">
                <a:latin typeface="Arial" charset="0"/>
                <a:ea typeface="ＭＳ Ｐゴシック" charset="0"/>
              </a:rPr>
              <a:t> forms.</a:t>
            </a:r>
          </a:p>
          <a:p>
            <a:pPr eaLnBrk="1" hangingPunct="1"/>
            <a:r>
              <a:rPr lang="en-US" sz="2800" dirty="0">
                <a:latin typeface="Arial" charset="0"/>
                <a:ea typeface="ＭＳ Ｐゴシック" charset="0"/>
              </a:rPr>
              <a:t>A </a:t>
            </a:r>
            <a:r>
              <a:rPr lang="en-US" sz="2800" b="1" dirty="0">
                <a:latin typeface="Arial" charset="0"/>
                <a:ea typeface="ＭＳ Ｐゴシック" charset="0"/>
              </a:rPr>
              <a:t>dipole moment</a:t>
            </a:r>
            <a:r>
              <a:rPr lang="en-US" sz="2800" dirty="0">
                <a:latin typeface="Arial" charset="0"/>
                <a:ea typeface="ＭＳ Ｐゴシック" charset="0"/>
              </a:rPr>
              <a:t>, </a:t>
            </a:r>
            <a:r>
              <a:rPr lang="en-US" sz="2800" i="1" dirty="0">
                <a:latin typeface="Symbol" charset="0"/>
                <a:ea typeface="ＭＳ Ｐゴシック" charset="0"/>
                <a:sym typeface="Symbol" charset="0"/>
              </a:rPr>
              <a:t></a:t>
            </a:r>
            <a:r>
              <a:rPr lang="en-US" sz="2800" dirty="0">
                <a:latin typeface="Arial" charset="0"/>
                <a:ea typeface="ＭＳ Ｐゴシック" charset="0"/>
              </a:rPr>
              <a:t>, produced by two equal but opposite charges separated by a distance, </a:t>
            </a:r>
            <a:r>
              <a:rPr lang="en-US" sz="2800" i="1" dirty="0">
                <a:latin typeface="Arial" charset="0"/>
                <a:ea typeface="ＭＳ Ｐゴシック" charset="0"/>
              </a:rPr>
              <a:t>r</a:t>
            </a:r>
            <a:r>
              <a:rPr lang="en-US" sz="2800" dirty="0">
                <a:latin typeface="Arial" charset="0"/>
                <a:ea typeface="ＭＳ Ｐゴシック" charset="0"/>
              </a:rPr>
              <a:t>, is calculated:</a:t>
            </a:r>
          </a:p>
        </p:txBody>
      </p:sp>
      <p:pic>
        <p:nvPicPr>
          <p:cNvPr id="31747" name="Picture 4" descr="08_09_Figure.jpg"/>
          <p:cNvPicPr>
            <a:picLocks noChangeAspect="1"/>
          </p:cNvPicPr>
          <p:nvPr/>
        </p:nvPicPr>
        <p:blipFill>
          <a:blip r:embed="rId3" cstate="print">
            <a:extLst>
              <a:ext uri="{28A0092B-C50C-407E-A947-70E740481C1C}">
                <a14:useLocalDpi xmlns:a14="http://schemas.microsoft.com/office/drawing/2010/main" val="0"/>
              </a:ext>
            </a:extLst>
          </a:blip>
          <a:srcRect b="3125"/>
          <a:stretch>
            <a:fillRect/>
          </a:stretch>
        </p:blipFill>
        <p:spPr bwMode="auto">
          <a:xfrm>
            <a:off x="5419725" y="1699961"/>
            <a:ext cx="3724275" cy="1968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图片 4">
            <a:extLst>
              <a:ext uri="{FF2B5EF4-FFF2-40B4-BE49-F238E27FC236}">
                <a16:creationId xmlns:a16="http://schemas.microsoft.com/office/drawing/2014/main" id="{902A5F3F-C5F5-4582-851C-E7F69387D152}"/>
              </a:ext>
            </a:extLst>
          </p:cNvPr>
          <p:cNvPicPr>
            <a:picLocks noChangeAspect="1"/>
          </p:cNvPicPr>
          <p:nvPr/>
        </p:nvPicPr>
        <p:blipFill>
          <a:blip r:embed="rId4"/>
          <a:stretch>
            <a:fillRect/>
          </a:stretch>
        </p:blipFill>
        <p:spPr>
          <a:xfrm>
            <a:off x="2411760" y="4171670"/>
            <a:ext cx="5477839" cy="2716469"/>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anim calcmode="lin" valueType="num">
                                      <p:cBhvr additive="base">
                                        <p:cTn id="7" dur="500" fill="hold"/>
                                        <p:tgtEl>
                                          <p:spTgt spid="3174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1746">
                                            <p:txEl>
                                              <p:pRg st="1" end="1"/>
                                            </p:txEl>
                                          </p:spTgt>
                                        </p:tgtEl>
                                        <p:attrNameLst>
                                          <p:attrName>style.visibility</p:attrName>
                                        </p:attrNameLst>
                                      </p:cBhvr>
                                      <p:to>
                                        <p:strVal val="visible"/>
                                      </p:to>
                                    </p:set>
                                    <p:anim calcmode="lin" valueType="num">
                                      <p:cBhvr additive="base">
                                        <p:cTn id="13" dur="500" fill="hold"/>
                                        <p:tgtEl>
                                          <p:spTgt spid="3174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1747"/>
                                        </p:tgtEl>
                                        <p:attrNameLst>
                                          <p:attrName>style.visibility</p:attrName>
                                        </p:attrNameLst>
                                      </p:cBhvr>
                                      <p:to>
                                        <p:strVal val="visible"/>
                                      </p:to>
                                    </p:set>
                                    <p:anim calcmode="lin" valueType="num">
                                      <p:cBhvr additive="base">
                                        <p:cTn id="19" dur="500" fill="hold"/>
                                        <p:tgtEl>
                                          <p:spTgt spid="31747"/>
                                        </p:tgtEl>
                                        <p:attrNameLst>
                                          <p:attrName>ppt_x</p:attrName>
                                        </p:attrNameLst>
                                      </p:cBhvr>
                                      <p:tavLst>
                                        <p:tav tm="0">
                                          <p:val>
                                            <p:strVal val="#ppt_x"/>
                                          </p:val>
                                        </p:tav>
                                        <p:tav tm="100000">
                                          <p:val>
                                            <p:strVal val="#ppt_x"/>
                                          </p:val>
                                        </p:tav>
                                      </p:tavLst>
                                    </p:anim>
                                    <p:anim calcmode="lin" valueType="num">
                                      <p:cBhvr additive="base">
                                        <p:cTn id="20" dur="500" fill="hold"/>
                                        <p:tgtEl>
                                          <p:spTgt spid="3174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565547" y="-315416"/>
            <a:ext cx="8010525" cy="1115695"/>
          </a:xfrm>
        </p:spPr>
        <p:txBody>
          <a:bodyPr/>
          <a:lstStyle/>
          <a:p>
            <a:pPr algn="ctr" eaLnBrk="1" hangingPunct="1"/>
            <a:r>
              <a:rPr lang="en-US" b="1" dirty="0">
                <a:latin typeface="Arial" charset="0"/>
                <a:ea typeface="ＭＳ Ｐゴシック" charset="0"/>
              </a:rPr>
              <a:t>Polar Covalent Bonds</a:t>
            </a:r>
          </a:p>
        </p:txBody>
      </p:sp>
      <p:sp>
        <p:nvSpPr>
          <p:cNvPr id="29698" name="Rectangle 5"/>
          <p:cNvSpPr>
            <a:spLocks noGrp="1" noChangeArrowheads="1"/>
          </p:cNvSpPr>
          <p:nvPr>
            <p:ph idx="1"/>
          </p:nvPr>
        </p:nvSpPr>
        <p:spPr>
          <a:xfrm>
            <a:off x="323528" y="2923994"/>
            <a:ext cx="8820472" cy="1052620"/>
          </a:xfrm>
        </p:spPr>
        <p:txBody>
          <a:bodyPr/>
          <a:lstStyle/>
          <a:p>
            <a:pPr marL="0" indent="0" eaLnBrk="1" hangingPunct="1">
              <a:buFontTx/>
              <a:buNone/>
            </a:pPr>
            <a:r>
              <a:rPr lang="en-US" sz="2800" dirty="0">
                <a:latin typeface="Arial" charset="0"/>
                <a:ea typeface="ＭＳ Ｐゴシック" charset="0"/>
              </a:rPr>
              <a:t>The greater the difference in electronegativity, the </a:t>
            </a:r>
            <a:r>
              <a:rPr lang="en-US" sz="2800" b="1" i="1" u="sng" dirty="0">
                <a:latin typeface="Arial" charset="0"/>
                <a:ea typeface="ＭＳ Ｐゴシック" charset="0"/>
              </a:rPr>
              <a:t>more polar </a:t>
            </a:r>
            <a:r>
              <a:rPr lang="en-US" sz="2800" dirty="0">
                <a:latin typeface="Arial" charset="0"/>
                <a:ea typeface="ＭＳ Ｐゴシック" charset="0"/>
              </a:rPr>
              <a:t>is the bond.</a:t>
            </a:r>
          </a:p>
        </p:txBody>
      </p:sp>
      <p:pic>
        <p:nvPicPr>
          <p:cNvPr id="29699" name="Picture 5" descr="08_03_Table.jpg"/>
          <p:cNvPicPr>
            <a:picLocks noChangeAspect="1"/>
          </p:cNvPicPr>
          <p:nvPr/>
        </p:nvPicPr>
        <p:blipFill>
          <a:blip r:embed="rId3" cstate="print">
            <a:extLst>
              <a:ext uri="{28A0092B-C50C-407E-A947-70E740481C1C}">
                <a14:useLocalDpi xmlns:a14="http://schemas.microsoft.com/office/drawing/2010/main" val="0"/>
              </a:ext>
            </a:extLst>
          </a:blip>
          <a:srcRect b="5060"/>
          <a:stretch>
            <a:fillRect/>
          </a:stretch>
        </p:blipFill>
        <p:spPr bwMode="auto">
          <a:xfrm>
            <a:off x="1709737" y="862805"/>
            <a:ext cx="5724525" cy="1998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9700" name="Picture 6" descr="08_10_Figure.jpg"/>
          <p:cNvPicPr>
            <a:picLocks noChangeAspect="1"/>
          </p:cNvPicPr>
          <p:nvPr/>
        </p:nvPicPr>
        <p:blipFill>
          <a:blip r:embed="rId4" cstate="print">
            <a:extLst>
              <a:ext uri="{28A0092B-C50C-407E-A947-70E740481C1C}">
                <a14:useLocalDpi xmlns:a14="http://schemas.microsoft.com/office/drawing/2010/main" val="0"/>
              </a:ext>
            </a:extLst>
          </a:blip>
          <a:srcRect b="4510"/>
          <a:stretch>
            <a:fillRect/>
          </a:stretch>
        </p:blipFill>
        <p:spPr bwMode="auto">
          <a:xfrm>
            <a:off x="1257300" y="3871828"/>
            <a:ext cx="6629400" cy="2463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文本框 1">
            <a:extLst>
              <a:ext uri="{FF2B5EF4-FFF2-40B4-BE49-F238E27FC236}">
                <a16:creationId xmlns:a16="http://schemas.microsoft.com/office/drawing/2014/main" id="{17D8316D-3707-4919-AE4F-9DFD31CD2227}"/>
              </a:ext>
            </a:extLst>
          </p:cNvPr>
          <p:cNvSpPr txBox="1"/>
          <p:nvPr/>
        </p:nvSpPr>
        <p:spPr>
          <a:xfrm>
            <a:off x="2411733" y="6335628"/>
            <a:ext cx="5022529" cy="523220"/>
          </a:xfrm>
          <a:prstGeom prst="rect">
            <a:avLst/>
          </a:prstGeom>
          <a:noFill/>
        </p:spPr>
        <p:txBody>
          <a:bodyPr wrap="none" rtlCol="0">
            <a:spAutoFit/>
          </a:bodyPr>
          <a:lstStyle/>
          <a:p>
            <a:r>
              <a:rPr lang="en-US" altLang="zh-CN" sz="2800" dirty="0">
                <a:latin typeface="Arial" charset="0"/>
                <a:ea typeface="ＭＳ Ｐゴシック" charset="0"/>
              </a:rPr>
              <a:t>Which is the most polar bond?</a:t>
            </a:r>
            <a:endParaRPr lang="zh-CN" altLang="en-US" sz="2800" dirty="0">
              <a:latin typeface="Arial" charset="0"/>
              <a:ea typeface="ＭＳ Ｐゴシック"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ppt_x"/>
                                          </p:val>
                                        </p:tav>
                                        <p:tav tm="100000">
                                          <p:val>
                                            <p:strVal val="#ppt_x"/>
                                          </p:val>
                                        </p:tav>
                                      </p:tavLst>
                                    </p:anim>
                                    <p:anim calcmode="lin" valueType="num">
                                      <p:cBhvr additive="base">
                                        <p:cTn id="8" dur="500" fill="hold"/>
                                        <p:tgtEl>
                                          <p:spTgt spid="2969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698">
                                            <p:txEl>
                                              <p:pRg st="0" end="0"/>
                                            </p:txEl>
                                          </p:spTgt>
                                        </p:tgtEl>
                                        <p:attrNameLst>
                                          <p:attrName>style.visibility</p:attrName>
                                        </p:attrNameLst>
                                      </p:cBhvr>
                                      <p:to>
                                        <p:strVal val="visible"/>
                                      </p:to>
                                    </p:set>
                                    <p:anim calcmode="lin" valueType="num">
                                      <p:cBhvr additive="base">
                                        <p:cTn id="13" dur="500" fill="hold"/>
                                        <p:tgtEl>
                                          <p:spTgt spid="2969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9700"/>
                                        </p:tgtEl>
                                        <p:attrNameLst>
                                          <p:attrName>style.visibility</p:attrName>
                                        </p:attrNameLst>
                                      </p:cBhvr>
                                      <p:to>
                                        <p:strVal val="visible"/>
                                      </p:to>
                                    </p:set>
                                    <p:anim calcmode="lin" valueType="num">
                                      <p:cBhvr additive="base">
                                        <p:cTn id="19" dur="500" fill="hold"/>
                                        <p:tgtEl>
                                          <p:spTgt spid="29700"/>
                                        </p:tgtEl>
                                        <p:attrNameLst>
                                          <p:attrName>ppt_x</p:attrName>
                                        </p:attrNameLst>
                                      </p:cBhvr>
                                      <p:tavLst>
                                        <p:tav tm="0">
                                          <p:val>
                                            <p:strVal val="#ppt_x"/>
                                          </p:val>
                                        </p:tav>
                                        <p:tav tm="100000">
                                          <p:val>
                                            <p:strVal val="#ppt_x"/>
                                          </p:val>
                                        </p:tav>
                                      </p:tavLst>
                                    </p:anim>
                                    <p:anim calcmode="lin" valueType="num">
                                      <p:cBhvr additive="base">
                                        <p:cTn id="20" dur="500" fill="hold"/>
                                        <p:tgtEl>
                                          <p:spTgt spid="2970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Practice</a:t>
            </a:r>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928662" y="1785926"/>
            <a:ext cx="7420819" cy="391955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Practice</a:t>
            </a:r>
            <a:endParaRPr lang="zh-CN" altLang="en-US" dirty="0"/>
          </a:p>
        </p:txBody>
      </p:sp>
      <p:pic>
        <p:nvPicPr>
          <p:cNvPr id="2050" name="Picture 2"/>
          <p:cNvPicPr>
            <a:picLocks noChangeAspect="1" noChangeArrowheads="1"/>
          </p:cNvPicPr>
          <p:nvPr/>
        </p:nvPicPr>
        <p:blipFill>
          <a:blip r:embed="rId2" cstate="print"/>
          <a:srcRect/>
          <a:stretch>
            <a:fillRect/>
          </a:stretch>
        </p:blipFill>
        <p:spPr bwMode="auto">
          <a:xfrm>
            <a:off x="785786" y="1785926"/>
            <a:ext cx="7525475" cy="392909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565547" y="-171400"/>
            <a:ext cx="8010525" cy="1115695"/>
          </a:xfrm>
        </p:spPr>
        <p:txBody>
          <a:bodyPr/>
          <a:lstStyle/>
          <a:p>
            <a:r>
              <a:rPr lang="en-US" altLang="zh-CN" sz="3600" b="1" dirty="0">
                <a:solidFill>
                  <a:srgbClr val="585858"/>
                </a:solidFill>
                <a:latin typeface="Arial" charset="0"/>
                <a:ea typeface="ＭＳ Ｐゴシック" charset="0"/>
              </a:rPr>
              <a:t>Lewis structure/Lewis dot diagram</a:t>
            </a:r>
            <a:endParaRPr lang="zh-CN" altLang="en-US" sz="3600" b="1" dirty="0">
              <a:solidFill>
                <a:srgbClr val="585858"/>
              </a:solidFill>
              <a:latin typeface="Arial" charset="0"/>
              <a:ea typeface="ＭＳ Ｐゴシック" charset="0"/>
            </a:endParaRPr>
          </a:p>
        </p:txBody>
      </p:sp>
      <p:sp>
        <p:nvSpPr>
          <p:cNvPr id="3" name="TextBox 2"/>
          <p:cNvSpPr txBox="1"/>
          <p:nvPr/>
        </p:nvSpPr>
        <p:spPr>
          <a:xfrm>
            <a:off x="0" y="1158843"/>
            <a:ext cx="9144000" cy="2246769"/>
          </a:xfrm>
          <a:prstGeom prst="rect">
            <a:avLst/>
          </a:prstGeom>
          <a:noFill/>
        </p:spPr>
        <p:txBody>
          <a:bodyPr wrap="square" rtlCol="0">
            <a:spAutoFit/>
          </a:bodyPr>
          <a:lstStyle/>
          <a:p>
            <a:pPr algn="just"/>
            <a:r>
              <a:rPr lang="en-US" sz="2800" b="1" u="sng" dirty="0">
                <a:latin typeface="Arial" charset="0"/>
                <a:ea typeface="ＭＳ Ｐゴシック" charset="0"/>
              </a:rPr>
              <a:t>Lewis structures </a:t>
            </a:r>
            <a:r>
              <a:rPr lang="en-US" sz="2800" dirty="0">
                <a:latin typeface="Arial" charset="0"/>
                <a:ea typeface="ＭＳ Ｐゴシック" charset="0"/>
              </a:rPr>
              <a:t>(also known as Lewis dot diagrams,) are diagrams that show all the valence electrons of the atoms involved (the bonding between atoms of a molecule and the lone pairs of electrons that may exist in the molecule).</a:t>
            </a:r>
            <a:endParaRPr lang="en-US" altLang="zh-CN" sz="2800" dirty="0">
              <a:latin typeface="Arial" charset="0"/>
              <a:ea typeface="ＭＳ Ｐゴシック" charset="0"/>
            </a:endParaRPr>
          </a:p>
        </p:txBody>
      </p:sp>
      <p:pic>
        <p:nvPicPr>
          <p:cNvPr id="5122" name="Picture 2"/>
          <p:cNvPicPr>
            <a:picLocks noChangeAspect="1" noChangeArrowheads="1"/>
          </p:cNvPicPr>
          <p:nvPr/>
        </p:nvPicPr>
        <p:blipFill>
          <a:blip r:embed="rId3" cstate="print"/>
          <a:srcRect/>
          <a:stretch>
            <a:fillRect/>
          </a:stretch>
        </p:blipFill>
        <p:spPr bwMode="auto">
          <a:xfrm>
            <a:off x="5766620" y="4143124"/>
            <a:ext cx="2809452" cy="2738733"/>
          </a:xfrm>
          <a:prstGeom prst="rect">
            <a:avLst/>
          </a:prstGeom>
          <a:noFill/>
          <a:ln w="9525">
            <a:noFill/>
            <a:miter lim="800000"/>
            <a:headEnd/>
            <a:tailEnd/>
          </a:ln>
          <a:effectLst/>
        </p:spPr>
      </p:pic>
      <p:pic>
        <p:nvPicPr>
          <p:cNvPr id="5123" name="Picture 3"/>
          <p:cNvPicPr>
            <a:picLocks noChangeAspect="1" noChangeArrowheads="1"/>
          </p:cNvPicPr>
          <p:nvPr/>
        </p:nvPicPr>
        <p:blipFill>
          <a:blip r:embed="rId4" cstate="print"/>
          <a:srcRect/>
          <a:stretch>
            <a:fillRect/>
          </a:stretch>
        </p:blipFill>
        <p:spPr bwMode="auto">
          <a:xfrm>
            <a:off x="296936" y="4143124"/>
            <a:ext cx="4171950" cy="2105025"/>
          </a:xfrm>
          <a:prstGeom prst="rect">
            <a:avLst/>
          </a:prstGeom>
          <a:noFill/>
          <a:ln w="9525">
            <a:noFill/>
            <a:miter lim="800000"/>
            <a:headEnd/>
            <a:tailEnd/>
          </a:ln>
          <a:effectLst/>
        </p:spPr>
      </p:pic>
      <p:sp>
        <p:nvSpPr>
          <p:cNvPr id="6" name="TextBox 5"/>
          <p:cNvSpPr txBox="1"/>
          <p:nvPr/>
        </p:nvSpPr>
        <p:spPr>
          <a:xfrm>
            <a:off x="5076056" y="3123274"/>
            <a:ext cx="4225248" cy="954107"/>
          </a:xfrm>
          <a:prstGeom prst="rect">
            <a:avLst/>
          </a:prstGeom>
          <a:noFill/>
        </p:spPr>
        <p:txBody>
          <a:bodyPr wrap="square" rtlCol="0">
            <a:spAutoFit/>
          </a:bodyPr>
          <a:lstStyle/>
          <a:p>
            <a:r>
              <a:rPr lang="en-US" altLang="zh-CN" sz="2800" dirty="0">
                <a:latin typeface="Arial" charset="0"/>
                <a:ea typeface="ＭＳ Ｐゴシック" charset="0"/>
              </a:rPr>
              <a:t>Which is Lewis structure, which is not?</a:t>
            </a:r>
            <a:endParaRPr lang="zh-CN" altLang="en-US" sz="2800" dirty="0">
              <a:latin typeface="Arial" charset="0"/>
              <a:ea typeface="ＭＳ Ｐゴシック"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3"/>
                                        </p:tgtEl>
                                        <p:attrNameLst>
                                          <p:attrName>style.visibility</p:attrName>
                                        </p:attrNameLst>
                                      </p:cBhvr>
                                      <p:to>
                                        <p:strVal val="visible"/>
                                      </p:to>
                                    </p:set>
                                    <p:anim calcmode="lin" valueType="num">
                                      <p:cBhvr additive="base">
                                        <p:cTn id="13" dur="500" fill="hold"/>
                                        <p:tgtEl>
                                          <p:spTgt spid="5123"/>
                                        </p:tgtEl>
                                        <p:attrNameLst>
                                          <p:attrName>ppt_x</p:attrName>
                                        </p:attrNameLst>
                                      </p:cBhvr>
                                      <p:tavLst>
                                        <p:tav tm="0">
                                          <p:val>
                                            <p:strVal val="#ppt_x"/>
                                          </p:val>
                                        </p:tav>
                                        <p:tav tm="100000">
                                          <p:val>
                                            <p:strVal val="#ppt_x"/>
                                          </p:val>
                                        </p:tav>
                                      </p:tavLst>
                                    </p:anim>
                                    <p:anim calcmode="lin" valueType="num">
                                      <p:cBhvr additive="base">
                                        <p:cTn id="14"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122"/>
                                        </p:tgtEl>
                                        <p:attrNameLst>
                                          <p:attrName>style.visibility</p:attrName>
                                        </p:attrNameLst>
                                      </p:cBhvr>
                                      <p:to>
                                        <p:strVal val="visible"/>
                                      </p:to>
                                    </p:set>
                                    <p:anim calcmode="lin" valueType="num">
                                      <p:cBhvr additive="base">
                                        <p:cTn id="25" dur="500" fill="hold"/>
                                        <p:tgtEl>
                                          <p:spTgt spid="5122"/>
                                        </p:tgtEl>
                                        <p:attrNameLst>
                                          <p:attrName>ppt_x</p:attrName>
                                        </p:attrNameLst>
                                      </p:cBhvr>
                                      <p:tavLst>
                                        <p:tav tm="0">
                                          <p:val>
                                            <p:strVal val="#ppt_x"/>
                                          </p:val>
                                        </p:tav>
                                        <p:tav tm="100000">
                                          <p:val>
                                            <p:strVal val="#ppt_x"/>
                                          </p:val>
                                        </p:tav>
                                      </p:tavLst>
                                    </p:anim>
                                    <p:anim calcmode="lin" valueType="num">
                                      <p:cBhvr additive="base">
                                        <p:cTn id="26"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8"/>
          <p:cNvSpPr>
            <a:spLocks noGrp="1" noChangeArrowheads="1"/>
          </p:cNvSpPr>
          <p:nvPr>
            <p:ph type="title"/>
          </p:nvPr>
        </p:nvSpPr>
        <p:spPr>
          <a:xfrm>
            <a:off x="0" y="-315416"/>
            <a:ext cx="9144000" cy="1143000"/>
          </a:xfrm>
        </p:spPr>
        <p:txBody>
          <a:bodyPr/>
          <a:lstStyle/>
          <a:p>
            <a:pPr algn="ctr" eaLnBrk="1" hangingPunct="1"/>
            <a:r>
              <a:rPr lang="en-US" sz="4000" b="1" dirty="0">
                <a:latin typeface="Arial" charset="0"/>
                <a:ea typeface="ＭＳ Ｐゴシック" charset="0"/>
              </a:rPr>
              <a:t>Chemical Bonds</a:t>
            </a:r>
          </a:p>
        </p:txBody>
      </p:sp>
      <p:pic>
        <p:nvPicPr>
          <p:cNvPr id="6146" name="Picture 4" descr="08_01_Figure.jpg"/>
          <p:cNvPicPr>
            <a:picLocks noChangeAspect="1"/>
          </p:cNvPicPr>
          <p:nvPr/>
        </p:nvPicPr>
        <p:blipFill>
          <a:blip r:embed="rId3" cstate="print">
            <a:extLst>
              <a:ext uri="{28A0092B-C50C-407E-A947-70E740481C1C}">
                <a14:useLocalDpi xmlns:a14="http://schemas.microsoft.com/office/drawing/2010/main" val="0"/>
              </a:ext>
            </a:extLst>
          </a:blip>
          <a:srcRect b="2827"/>
          <a:stretch>
            <a:fillRect/>
          </a:stretch>
        </p:blipFill>
        <p:spPr bwMode="auto">
          <a:xfrm>
            <a:off x="15911" y="1412776"/>
            <a:ext cx="2362200" cy="5297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147" name="Rectangle 20"/>
          <p:cNvSpPr>
            <a:spLocks noGrp="1" noChangeArrowheads="1"/>
          </p:cNvSpPr>
          <p:nvPr>
            <p:ph type="body" sz="half" idx="2"/>
          </p:nvPr>
        </p:nvSpPr>
        <p:spPr>
          <a:xfrm>
            <a:off x="2378111" y="838200"/>
            <a:ext cx="6765889" cy="5181600"/>
          </a:xfrm>
        </p:spPr>
        <p:txBody>
          <a:bodyPr/>
          <a:lstStyle/>
          <a:p>
            <a:pPr eaLnBrk="1" hangingPunct="1"/>
            <a:r>
              <a:rPr lang="en-US" sz="3800" dirty="0">
                <a:latin typeface="Arial" charset="0"/>
                <a:ea typeface="ＭＳ Ｐゴシック" charset="0"/>
              </a:rPr>
              <a:t>Three basic types of bonds</a:t>
            </a:r>
          </a:p>
          <a:p>
            <a:pPr lvl="1" eaLnBrk="1" hangingPunct="1">
              <a:buFont typeface="Lucida Grande" charset="0"/>
              <a:buChar char="–"/>
            </a:pPr>
            <a:r>
              <a:rPr lang="en-US" sz="4000" dirty="0">
                <a:latin typeface="Arial" charset="0"/>
                <a:ea typeface="ＭＳ Ｐゴシック" charset="0"/>
              </a:rPr>
              <a:t>Ionic</a:t>
            </a:r>
          </a:p>
          <a:p>
            <a:pPr lvl="2" eaLnBrk="1" hangingPunct="1"/>
            <a:r>
              <a:rPr lang="en-US" sz="2800" dirty="0">
                <a:latin typeface="Arial" charset="0"/>
                <a:ea typeface="ＭＳ Ｐゴシック" charset="0"/>
              </a:rPr>
              <a:t>Electrostatic attraction between ions.</a:t>
            </a:r>
          </a:p>
          <a:p>
            <a:pPr lvl="1" eaLnBrk="1" hangingPunct="1">
              <a:buFont typeface="Lucida Grande" charset="0"/>
              <a:buChar char="–"/>
            </a:pPr>
            <a:r>
              <a:rPr lang="en-US" sz="4000" dirty="0">
                <a:latin typeface="Arial" charset="0"/>
                <a:ea typeface="ＭＳ Ｐゴシック" charset="0"/>
              </a:rPr>
              <a:t>Covalent</a:t>
            </a:r>
          </a:p>
          <a:p>
            <a:pPr lvl="2" eaLnBrk="1" hangingPunct="1"/>
            <a:r>
              <a:rPr lang="en-US" sz="2800" dirty="0">
                <a:latin typeface="Arial" charset="0"/>
                <a:ea typeface="ＭＳ Ｐゴシック" charset="0"/>
              </a:rPr>
              <a:t>Sharing of </a:t>
            </a:r>
            <a:r>
              <a:rPr lang="en-US" altLang="zh-CN" sz="2800" dirty="0">
                <a:latin typeface="Arial" charset="0"/>
                <a:ea typeface="ＭＳ Ｐゴシック" charset="0"/>
              </a:rPr>
              <a:t>valance </a:t>
            </a:r>
            <a:r>
              <a:rPr lang="en-US" sz="2800" dirty="0">
                <a:latin typeface="Arial" charset="0"/>
                <a:ea typeface="ＭＳ Ｐゴシック" charset="0"/>
              </a:rPr>
              <a:t>electrons.</a:t>
            </a:r>
          </a:p>
          <a:p>
            <a:pPr lvl="1" eaLnBrk="1" hangingPunct="1">
              <a:buFont typeface="Lucida Grande" charset="0"/>
              <a:buChar char="–"/>
            </a:pPr>
            <a:r>
              <a:rPr lang="en-US" sz="4000" dirty="0">
                <a:latin typeface="Arial" charset="0"/>
                <a:ea typeface="ＭＳ Ｐゴシック" charset="0"/>
              </a:rPr>
              <a:t>Metallic</a:t>
            </a:r>
          </a:p>
          <a:p>
            <a:pPr lvl="2" eaLnBrk="1" hangingPunct="1"/>
            <a:r>
              <a:rPr lang="en-US" sz="2800" dirty="0">
                <a:latin typeface="Arial" charset="0"/>
                <a:ea typeface="ＭＳ Ｐゴシック" charset="0"/>
              </a:rPr>
              <a:t>Metal atoms bonded to several other atoms </a:t>
            </a:r>
            <a:r>
              <a:rPr lang="en-US" altLang="zh-CN" sz="2800" dirty="0">
                <a:latin typeface="Arial" charset="0"/>
                <a:ea typeface="ＭＳ Ｐゴシック" charset="0"/>
              </a:rPr>
              <a:t>by electrostatic attraction between metal cations and delocalized electrons.</a:t>
            </a:r>
            <a:endParaRPr lang="en-US" sz="2800" dirty="0">
              <a:latin typeface="Arial" charset="0"/>
              <a:ea typeface="ＭＳ Ｐゴシック" charset="0"/>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Grp="1"/>
          </p:cNvSpPr>
          <p:nvPr>
            <p:ph type="title"/>
          </p:nvPr>
        </p:nvSpPr>
        <p:spPr>
          <a:xfrm>
            <a:off x="565547" y="-171400"/>
            <a:ext cx="8010525" cy="1115695"/>
          </a:xfrm>
        </p:spPr>
        <p:txBody>
          <a:bodyPr/>
          <a:lstStyle/>
          <a:p>
            <a:r>
              <a:rPr lang="en-US" altLang="zh-CN" sz="3600" b="1" dirty="0">
                <a:solidFill>
                  <a:srgbClr val="585858"/>
                </a:solidFill>
                <a:latin typeface="Arial" charset="0"/>
                <a:ea typeface="ＭＳ Ｐゴシック" charset="0"/>
              </a:rPr>
              <a:t>Lewis</a:t>
            </a:r>
            <a:r>
              <a:rPr lang="en-US" altLang="zh-CN" dirty="0"/>
              <a:t> </a:t>
            </a:r>
            <a:r>
              <a:rPr lang="en-US" altLang="zh-CN" sz="3600" b="1" dirty="0">
                <a:solidFill>
                  <a:srgbClr val="585858"/>
                </a:solidFill>
                <a:latin typeface="Arial" charset="0"/>
                <a:ea typeface="ＭＳ Ｐゴシック" charset="0"/>
              </a:rPr>
              <a:t>structure/Lewis dot diagram</a:t>
            </a:r>
            <a:endParaRPr lang="zh-CN" altLang="en-US" sz="3600" b="1" dirty="0">
              <a:solidFill>
                <a:srgbClr val="585858"/>
              </a:solidFill>
              <a:latin typeface="Arial" charset="0"/>
              <a:ea typeface="ＭＳ Ｐゴシック" charset="0"/>
            </a:endParaRPr>
          </a:p>
        </p:txBody>
      </p:sp>
      <p:pic>
        <p:nvPicPr>
          <p:cNvPr id="6146" name="Picture 2"/>
          <p:cNvPicPr>
            <a:picLocks noChangeAspect="1" noChangeArrowheads="1"/>
          </p:cNvPicPr>
          <p:nvPr/>
        </p:nvPicPr>
        <p:blipFill>
          <a:blip r:embed="rId2" cstate="print"/>
          <a:srcRect t="29730"/>
          <a:stretch>
            <a:fillRect/>
          </a:stretch>
        </p:blipFill>
        <p:spPr bwMode="auto">
          <a:xfrm>
            <a:off x="172701" y="2564904"/>
            <a:ext cx="8786842" cy="2651354"/>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cstate="print"/>
          <a:srcRect/>
          <a:stretch>
            <a:fillRect/>
          </a:stretch>
        </p:blipFill>
        <p:spPr bwMode="auto">
          <a:xfrm>
            <a:off x="172701" y="1268760"/>
            <a:ext cx="8824677" cy="1190631"/>
          </a:xfrm>
          <a:prstGeom prst="rect">
            <a:avLst/>
          </a:prstGeom>
          <a:noFill/>
          <a:ln w="9525">
            <a:noFill/>
            <a:miter lim="800000"/>
            <a:headEnd/>
            <a:tailEnd/>
          </a:ln>
          <a:effectLst/>
        </p:spPr>
      </p:pic>
      <p:pic>
        <p:nvPicPr>
          <p:cNvPr id="5" name="Picture 4" descr="08_Pg308_UnFigure_2.jpg">
            <a:extLst>
              <a:ext uri="{FF2B5EF4-FFF2-40B4-BE49-F238E27FC236}">
                <a16:creationId xmlns:a16="http://schemas.microsoft.com/office/drawing/2014/main" id="{15723D49-551D-4983-B883-CB9782960AE2}"/>
              </a:ext>
            </a:extLst>
          </p:cNvPr>
          <p:cNvPicPr>
            <a:picLocks noChangeAspect="1"/>
          </p:cNvPicPr>
          <p:nvPr/>
        </p:nvPicPr>
        <p:blipFill>
          <a:blip r:embed="rId4" cstate="print">
            <a:extLst>
              <a:ext uri="{28A0092B-C50C-407E-A947-70E740481C1C}">
                <a14:useLocalDpi xmlns:a14="http://schemas.microsoft.com/office/drawing/2010/main" val="0"/>
              </a:ext>
            </a:extLst>
          </a:blip>
          <a:srcRect b="20930"/>
          <a:stretch>
            <a:fillRect/>
          </a:stretch>
        </p:blipFill>
        <p:spPr bwMode="auto">
          <a:xfrm>
            <a:off x="683568" y="5321771"/>
            <a:ext cx="8069263" cy="565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08_Pg308_UnFigure_3.jpg">
            <a:extLst>
              <a:ext uri="{FF2B5EF4-FFF2-40B4-BE49-F238E27FC236}">
                <a16:creationId xmlns:a16="http://schemas.microsoft.com/office/drawing/2014/main" id="{7F0F8395-E6F7-4F42-903B-27940A57AE21}"/>
              </a:ext>
            </a:extLst>
          </p:cNvPr>
          <p:cNvPicPr>
            <a:picLocks noChangeAspect="1"/>
          </p:cNvPicPr>
          <p:nvPr/>
        </p:nvPicPr>
        <p:blipFill>
          <a:blip r:embed="rId5" cstate="print">
            <a:extLst>
              <a:ext uri="{28A0092B-C50C-407E-A947-70E740481C1C}">
                <a14:useLocalDpi xmlns:a14="http://schemas.microsoft.com/office/drawing/2010/main" val="0"/>
              </a:ext>
            </a:extLst>
          </a:blip>
          <a:srcRect b="18315"/>
          <a:stretch>
            <a:fillRect/>
          </a:stretch>
        </p:blipFill>
        <p:spPr bwMode="auto">
          <a:xfrm>
            <a:off x="1259632" y="6165304"/>
            <a:ext cx="6934200" cy="5953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 calcmode="lin" valueType="num">
                                      <p:cBhvr additive="base">
                                        <p:cTn id="7" dur="500" fill="hold"/>
                                        <p:tgtEl>
                                          <p:spTgt spid="6147"/>
                                        </p:tgtEl>
                                        <p:attrNameLst>
                                          <p:attrName>ppt_x</p:attrName>
                                        </p:attrNameLst>
                                      </p:cBhvr>
                                      <p:tavLst>
                                        <p:tav tm="0">
                                          <p:val>
                                            <p:strVal val="#ppt_x"/>
                                          </p:val>
                                        </p:tav>
                                        <p:tav tm="100000">
                                          <p:val>
                                            <p:strVal val="#ppt_x"/>
                                          </p:val>
                                        </p:tav>
                                      </p:tavLst>
                                    </p:anim>
                                    <p:anim calcmode="lin" valueType="num">
                                      <p:cBhvr additive="base">
                                        <p:cTn id="8"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algn="ctr"/>
            <a:r>
              <a:rPr lang="en-US" sz="4000" dirty="0">
                <a:latin typeface="Arial" charset="0"/>
                <a:ea typeface="ＭＳ Ｐゴシック" charset="0"/>
              </a:rPr>
              <a:t>Electrons on Lewis Structures</a:t>
            </a:r>
          </a:p>
        </p:txBody>
      </p:sp>
      <p:sp>
        <p:nvSpPr>
          <p:cNvPr id="22530" name="Content Placeholder 2"/>
          <p:cNvSpPr>
            <a:spLocks noGrp="1"/>
          </p:cNvSpPr>
          <p:nvPr>
            <p:ph idx="1"/>
          </p:nvPr>
        </p:nvSpPr>
        <p:spPr>
          <a:xfrm>
            <a:off x="214325" y="2122526"/>
            <a:ext cx="8712967" cy="4586544"/>
          </a:xfrm>
        </p:spPr>
        <p:txBody>
          <a:bodyPr/>
          <a:lstStyle/>
          <a:p>
            <a:pPr algn="just"/>
            <a:r>
              <a:rPr lang="en-US" sz="3600" dirty="0">
                <a:latin typeface="Arial" charset="0"/>
                <a:ea typeface="ＭＳ Ｐゴシック" charset="0"/>
              </a:rPr>
              <a:t>Lone pairs: electrons located on </a:t>
            </a:r>
            <a:r>
              <a:rPr lang="en-US" sz="3600" b="1" i="1" u="sng" dirty="0">
                <a:solidFill>
                  <a:srgbClr val="FF0000"/>
                </a:solidFill>
                <a:effectLst>
                  <a:outerShdw blurRad="38100" dist="38100" dir="2700000" algn="tl">
                    <a:srgbClr val="000000">
                      <a:alpha val="43137"/>
                    </a:srgbClr>
                  </a:outerShdw>
                </a:effectLst>
                <a:latin typeface="Arial" charset="0"/>
                <a:ea typeface="ＭＳ Ｐゴシック" charset="0"/>
              </a:rPr>
              <a:t>only</a:t>
            </a:r>
            <a:r>
              <a:rPr lang="en-US" sz="3600" b="1" u="sng" dirty="0">
                <a:solidFill>
                  <a:srgbClr val="FF0000"/>
                </a:solidFill>
                <a:effectLst>
                  <a:outerShdw blurRad="38100" dist="38100" dir="2700000" algn="tl">
                    <a:srgbClr val="000000">
                      <a:alpha val="43137"/>
                    </a:srgbClr>
                  </a:outerShdw>
                </a:effectLst>
                <a:latin typeface="Arial" charset="0"/>
                <a:ea typeface="ＭＳ Ｐゴシック" charset="0"/>
              </a:rPr>
              <a:t> </a:t>
            </a:r>
            <a:r>
              <a:rPr lang="en-US" sz="3600" b="1" i="1" u="sng" dirty="0">
                <a:solidFill>
                  <a:srgbClr val="FF0000"/>
                </a:solidFill>
                <a:effectLst>
                  <a:outerShdw blurRad="38100" dist="38100" dir="2700000" algn="tl">
                    <a:srgbClr val="000000">
                      <a:alpha val="43137"/>
                    </a:srgbClr>
                  </a:outerShdw>
                </a:effectLst>
                <a:latin typeface="Arial" charset="0"/>
                <a:ea typeface="ＭＳ Ｐゴシック" charset="0"/>
              </a:rPr>
              <a:t>one</a:t>
            </a:r>
            <a:r>
              <a:rPr lang="en-US" sz="3600" b="1" u="sng" dirty="0">
                <a:solidFill>
                  <a:srgbClr val="FF0000"/>
                </a:solidFill>
                <a:effectLst>
                  <a:outerShdw blurRad="38100" dist="38100" dir="2700000" algn="tl">
                    <a:srgbClr val="000000">
                      <a:alpha val="43137"/>
                    </a:srgbClr>
                  </a:outerShdw>
                </a:effectLst>
                <a:latin typeface="Arial" charset="0"/>
                <a:ea typeface="ＭＳ Ｐゴシック" charset="0"/>
              </a:rPr>
              <a:t> </a:t>
            </a:r>
            <a:r>
              <a:rPr lang="en-US" sz="3600" dirty="0">
                <a:latin typeface="Arial" charset="0"/>
                <a:ea typeface="ＭＳ Ｐゴシック" charset="0"/>
              </a:rPr>
              <a:t>atom in a Lewis structure</a:t>
            </a:r>
          </a:p>
          <a:p>
            <a:pPr algn="just"/>
            <a:endParaRPr lang="en-US" sz="3600" dirty="0">
              <a:latin typeface="Arial" charset="0"/>
              <a:ea typeface="ＭＳ Ｐゴシック" charset="0"/>
            </a:endParaRPr>
          </a:p>
          <a:p>
            <a:pPr algn="just"/>
            <a:r>
              <a:rPr lang="en-US" sz="3600" dirty="0">
                <a:latin typeface="Arial" charset="0"/>
                <a:ea typeface="ＭＳ Ｐゴシック" charset="0"/>
              </a:rPr>
              <a:t>Bonding pairs: shared electrons in a Lewis structure; they can be represented by two dots </a:t>
            </a:r>
            <a:r>
              <a:rPr lang="en-US" sz="3600" i="1" u="sng" dirty="0">
                <a:solidFill>
                  <a:srgbClr val="FF0000"/>
                </a:solidFill>
                <a:effectLst>
                  <a:outerShdw blurRad="38100" dist="38100" dir="2700000" algn="tl">
                    <a:srgbClr val="000000">
                      <a:alpha val="43137"/>
                    </a:srgbClr>
                  </a:outerShdw>
                </a:effectLst>
                <a:latin typeface="Arial" charset="0"/>
                <a:ea typeface="ＭＳ Ｐゴシック" charset="0"/>
              </a:rPr>
              <a:t>or</a:t>
            </a:r>
            <a:r>
              <a:rPr lang="en-US" sz="3600" i="1" dirty="0">
                <a:latin typeface="Arial" charset="0"/>
                <a:ea typeface="ＭＳ Ｐゴシック" charset="0"/>
              </a:rPr>
              <a:t> </a:t>
            </a:r>
            <a:r>
              <a:rPr lang="en-US" sz="3600" dirty="0">
                <a:latin typeface="Arial" charset="0"/>
                <a:ea typeface="ＭＳ Ｐゴシック" charset="0"/>
              </a:rPr>
              <a:t>one line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 calcmode="lin" valueType="num">
                                      <p:cBhvr additive="base">
                                        <p:cTn id="7" dur="500" fill="hold"/>
                                        <p:tgtEl>
                                          <p:spTgt spid="22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0">
                                            <p:txEl>
                                              <p:pRg st="2" end="2"/>
                                            </p:txEl>
                                          </p:spTgt>
                                        </p:tgtEl>
                                        <p:attrNameLst>
                                          <p:attrName>style.visibility</p:attrName>
                                        </p:attrNameLst>
                                      </p:cBhvr>
                                      <p:to>
                                        <p:strVal val="visible"/>
                                      </p:to>
                                    </p:set>
                                    <p:anim calcmode="lin" valueType="num">
                                      <p:cBhvr additive="base">
                                        <p:cTn id="13" dur="500" fill="hold"/>
                                        <p:tgtEl>
                                          <p:spTgt spid="2253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5547" y="-243408"/>
            <a:ext cx="8010525" cy="1115695"/>
          </a:xfrm>
        </p:spPr>
        <p:txBody>
          <a:bodyPr/>
          <a:lstStyle/>
          <a:p>
            <a:pPr algn="ctr"/>
            <a:r>
              <a:rPr lang="en-US" altLang="zh-CN" sz="3600" b="1" dirty="0">
                <a:solidFill>
                  <a:srgbClr val="585858"/>
                </a:solidFill>
                <a:latin typeface="Arial" charset="0"/>
                <a:ea typeface="ＭＳ Ｐゴシック" charset="0"/>
              </a:rPr>
              <a:t>Dative</a:t>
            </a:r>
            <a:r>
              <a:rPr lang="en-US" altLang="zh-CN" dirty="0"/>
              <a:t> </a:t>
            </a:r>
            <a:r>
              <a:rPr lang="en-US" altLang="zh-CN" sz="3600" b="1" dirty="0">
                <a:solidFill>
                  <a:srgbClr val="585858"/>
                </a:solidFill>
                <a:latin typeface="Arial" charset="0"/>
                <a:ea typeface="ＭＳ Ｐゴシック" charset="0"/>
              </a:rPr>
              <a:t>covalent</a:t>
            </a:r>
            <a:r>
              <a:rPr lang="en-US" altLang="zh-CN" dirty="0"/>
              <a:t> </a:t>
            </a:r>
            <a:r>
              <a:rPr lang="en-US" altLang="zh-CN" sz="3600" b="1" dirty="0">
                <a:solidFill>
                  <a:srgbClr val="585858"/>
                </a:solidFill>
                <a:latin typeface="Arial" charset="0"/>
                <a:ea typeface="ＭＳ Ｐゴシック" charset="0"/>
              </a:rPr>
              <a:t>bond</a:t>
            </a:r>
            <a:endParaRPr lang="zh-CN" altLang="en-US" sz="3600" b="1" dirty="0">
              <a:solidFill>
                <a:srgbClr val="585858"/>
              </a:solidFill>
              <a:latin typeface="Arial" charset="0"/>
              <a:ea typeface="ＭＳ Ｐゴシック" charset="0"/>
            </a:endParaRPr>
          </a:p>
        </p:txBody>
      </p:sp>
      <p:pic>
        <p:nvPicPr>
          <p:cNvPr id="7170" name="Picture 2"/>
          <p:cNvPicPr>
            <a:picLocks noChangeAspect="1" noChangeArrowheads="1"/>
          </p:cNvPicPr>
          <p:nvPr/>
        </p:nvPicPr>
        <p:blipFill>
          <a:blip r:embed="rId2" cstate="print"/>
          <a:srcRect/>
          <a:stretch>
            <a:fillRect/>
          </a:stretch>
        </p:blipFill>
        <p:spPr bwMode="auto">
          <a:xfrm>
            <a:off x="1403648" y="3356992"/>
            <a:ext cx="7356453" cy="3857652"/>
          </a:xfrm>
          <a:prstGeom prst="rect">
            <a:avLst/>
          </a:prstGeom>
          <a:noFill/>
          <a:ln w="9525">
            <a:noFill/>
            <a:miter lim="800000"/>
            <a:headEnd/>
            <a:tailEnd/>
          </a:ln>
          <a:effectLst/>
        </p:spPr>
      </p:pic>
      <p:sp>
        <p:nvSpPr>
          <p:cNvPr id="5" name="TextBox 4"/>
          <p:cNvSpPr txBox="1"/>
          <p:nvPr/>
        </p:nvSpPr>
        <p:spPr>
          <a:xfrm>
            <a:off x="177388" y="905116"/>
            <a:ext cx="8786842" cy="3108543"/>
          </a:xfrm>
          <a:prstGeom prst="rect">
            <a:avLst/>
          </a:prstGeom>
          <a:noFill/>
        </p:spPr>
        <p:txBody>
          <a:bodyPr wrap="square" rtlCol="0">
            <a:spAutoFit/>
          </a:bodyPr>
          <a:lstStyle/>
          <a:p>
            <a:pPr algn="just"/>
            <a:r>
              <a:rPr lang="en-US" altLang="zh-CN" sz="2800" dirty="0">
                <a:latin typeface="Arial" charset="0"/>
                <a:ea typeface="ＭＳ Ｐゴシック" charset="0"/>
              </a:rPr>
              <a:t>Sometimes</a:t>
            </a:r>
            <a:r>
              <a:rPr lang="en-US" altLang="zh-CN" sz="2400" dirty="0"/>
              <a:t> </a:t>
            </a:r>
            <a:r>
              <a:rPr lang="en-US" altLang="zh-CN" sz="2800" dirty="0">
                <a:latin typeface="Arial" charset="0"/>
                <a:ea typeface="ＭＳ Ｐゴシック" charset="0"/>
              </a:rPr>
              <a:t>in a covalent bond both of the electrons that form the bond originate from the same atom. A bond of this type is known as </a:t>
            </a:r>
            <a:r>
              <a:rPr lang="en-US" altLang="zh-CN" sz="2800" u="sng" dirty="0">
                <a:latin typeface="Arial" charset="0"/>
                <a:ea typeface="ＭＳ Ｐゴシック" charset="0"/>
              </a:rPr>
              <a:t>dative bond</a:t>
            </a:r>
            <a:r>
              <a:rPr lang="en-US" altLang="zh-CN" sz="2800" dirty="0">
                <a:latin typeface="Arial" charset="0"/>
                <a:ea typeface="ＭＳ Ｐゴシック" charset="0"/>
              </a:rPr>
              <a:t>, and often indicated by an arrow pointing in the direction the electron pair is donated.</a:t>
            </a:r>
          </a:p>
          <a:p>
            <a:pPr algn="just"/>
            <a:r>
              <a:rPr lang="en-US" altLang="zh-CN" sz="2800" dirty="0">
                <a:latin typeface="Arial" charset="0"/>
                <a:ea typeface="ＭＳ Ｐゴシック" charset="0"/>
              </a:rPr>
              <a:t>CO</a:t>
            </a:r>
          </a:p>
          <a:p>
            <a:pPr algn="just"/>
            <a:endParaRPr lang="zh-CN" altLang="en-US" sz="2800" dirty="0">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a:solidFill>
                  <a:srgbClr val="585858"/>
                </a:solidFill>
                <a:latin typeface="Arial" charset="0"/>
                <a:ea typeface="ＭＳ Ｐゴシック" charset="0"/>
              </a:rPr>
              <a:t>Strategy</a:t>
            </a:r>
            <a:r>
              <a:rPr lang="en-US" altLang="zh-CN" dirty="0"/>
              <a:t> </a:t>
            </a:r>
            <a:r>
              <a:rPr lang="en-US" altLang="zh-CN" sz="3600" b="1" dirty="0">
                <a:solidFill>
                  <a:srgbClr val="585858"/>
                </a:solidFill>
                <a:latin typeface="Arial" charset="0"/>
                <a:ea typeface="ＭＳ Ｐゴシック" charset="0"/>
              </a:rPr>
              <a:t>to draw Lewis diagram</a:t>
            </a:r>
            <a:endParaRPr lang="zh-CN" altLang="en-US" sz="3600" b="1" dirty="0">
              <a:solidFill>
                <a:srgbClr val="585858"/>
              </a:solidFill>
              <a:latin typeface="Arial" charset="0"/>
              <a:ea typeface="ＭＳ Ｐゴシック" charset="0"/>
            </a:endParaRPr>
          </a:p>
        </p:txBody>
      </p:sp>
      <p:sp>
        <p:nvSpPr>
          <p:cNvPr id="4" name="TextBox 3"/>
          <p:cNvSpPr txBox="1"/>
          <p:nvPr/>
        </p:nvSpPr>
        <p:spPr>
          <a:xfrm>
            <a:off x="107124" y="1278089"/>
            <a:ext cx="8715436" cy="3970318"/>
          </a:xfrm>
          <a:prstGeom prst="rect">
            <a:avLst/>
          </a:prstGeom>
          <a:noFill/>
        </p:spPr>
        <p:txBody>
          <a:bodyPr wrap="square" rtlCol="0">
            <a:spAutoFit/>
          </a:bodyPr>
          <a:lstStyle/>
          <a:p>
            <a:r>
              <a:rPr lang="en-US" altLang="zh-CN" sz="2800" dirty="0">
                <a:latin typeface="Arial" charset="0"/>
                <a:ea typeface="ＭＳ Ｐゴシック" charset="0"/>
              </a:rPr>
              <a:t>Key steps:</a:t>
            </a:r>
          </a:p>
          <a:p>
            <a:endParaRPr lang="en-US" altLang="zh-CN" sz="2800" dirty="0">
              <a:latin typeface="Arial" charset="0"/>
              <a:ea typeface="ＭＳ Ｐゴシック" charset="0"/>
            </a:endParaRPr>
          </a:p>
          <a:p>
            <a:r>
              <a:rPr lang="en-US" altLang="zh-CN" sz="2800" dirty="0">
                <a:latin typeface="Arial" charset="0"/>
                <a:ea typeface="ＭＳ Ｐゴシック" charset="0"/>
              </a:rPr>
              <a:t>1, Know the # of valence electron for each atom-----how many bond does each need.</a:t>
            </a:r>
          </a:p>
          <a:p>
            <a:r>
              <a:rPr lang="en-US" altLang="zh-CN" sz="2800" dirty="0">
                <a:latin typeface="Arial" charset="0"/>
                <a:ea typeface="ＭＳ Ｐゴシック" charset="0"/>
              </a:rPr>
              <a:t>2, All of the atoms follow octet rule (except. H).</a:t>
            </a:r>
          </a:p>
          <a:p>
            <a:r>
              <a:rPr lang="en-US" altLang="zh-CN" sz="2800" dirty="0">
                <a:latin typeface="Arial" charset="0"/>
                <a:ea typeface="ＭＳ Ｐゴシック" charset="0"/>
              </a:rPr>
              <a:t>3, Put the atom who need most bonds/extra electron to fulfill octet rule in the center.</a:t>
            </a:r>
          </a:p>
          <a:p>
            <a:r>
              <a:rPr lang="en-US" altLang="zh-CN" sz="2800" dirty="0">
                <a:latin typeface="Arial" charset="0"/>
                <a:ea typeface="ＭＳ Ｐゴシック" charset="0"/>
              </a:rPr>
              <a:t>4, Add electron for anion, remove electron for cation, use  “[   ]</a:t>
            </a:r>
            <a:r>
              <a:rPr lang="en-US" altLang="zh-CN" sz="2800" baseline="30000" dirty="0">
                <a:latin typeface="Arial" charset="0"/>
                <a:ea typeface="ＭＳ Ｐゴシック" charset="0"/>
              </a:rPr>
              <a:t>Z</a:t>
            </a:r>
            <a:r>
              <a:rPr lang="en-US" altLang="zh-CN" sz="2800" dirty="0">
                <a:latin typeface="Arial" charset="0"/>
                <a:ea typeface="ＭＳ Ｐゴシック" charset="0"/>
              </a:rPr>
              <a:t>” for the charged molecule (Z is the charge)</a:t>
            </a:r>
            <a:endParaRPr lang="zh-CN" altLang="en-US" sz="2800" dirty="0">
              <a:latin typeface="Arial" charset="0"/>
              <a:ea typeface="ＭＳ Ｐゴシック" charset="0"/>
            </a:endParaRPr>
          </a:p>
        </p:txBody>
      </p:sp>
      <p:sp>
        <p:nvSpPr>
          <p:cNvPr id="5" name="TextBox 4"/>
          <p:cNvSpPr txBox="1"/>
          <p:nvPr/>
        </p:nvSpPr>
        <p:spPr>
          <a:xfrm>
            <a:off x="214282" y="5429264"/>
            <a:ext cx="8501121" cy="923330"/>
          </a:xfrm>
          <a:prstGeom prst="rect">
            <a:avLst/>
          </a:prstGeom>
          <a:noFill/>
        </p:spPr>
        <p:txBody>
          <a:bodyPr wrap="square" rtlCol="0">
            <a:spAutoFit/>
          </a:bodyPr>
          <a:lstStyle/>
          <a:p>
            <a:r>
              <a:rPr lang="en-US" altLang="zh-CN" dirty="0"/>
              <a:t>Practice:  </a:t>
            </a:r>
          </a:p>
          <a:p>
            <a:r>
              <a:rPr lang="en-US" altLang="zh-CN" dirty="0"/>
              <a:t>Draw </a:t>
            </a:r>
            <a:r>
              <a:rPr lang="en-US" altLang="zh-CN" dirty="0" err="1"/>
              <a:t>lewis</a:t>
            </a:r>
            <a:r>
              <a:rPr lang="en-US" altLang="zh-CN" dirty="0"/>
              <a:t> diagram for: </a:t>
            </a:r>
          </a:p>
          <a:p>
            <a:r>
              <a:rPr lang="en-US" altLang="zh-CN" dirty="0"/>
              <a:t>H</a:t>
            </a:r>
            <a:r>
              <a:rPr lang="en-US" altLang="zh-CN" baseline="-25000" dirty="0"/>
              <a:t>2</a:t>
            </a:r>
            <a:r>
              <a:rPr lang="en-US" altLang="zh-CN" dirty="0"/>
              <a:t>O , NH</a:t>
            </a:r>
            <a:r>
              <a:rPr lang="en-US" altLang="zh-CN" baseline="-25000" dirty="0"/>
              <a:t>3 </a:t>
            </a:r>
            <a:r>
              <a:rPr lang="en-US" altLang="zh-CN" dirty="0"/>
              <a:t>, CH</a:t>
            </a:r>
            <a:r>
              <a:rPr lang="en-US" altLang="zh-CN" baseline="-25000" dirty="0"/>
              <a:t>4 </a:t>
            </a:r>
            <a:r>
              <a:rPr lang="en-US" altLang="zh-CN" dirty="0"/>
              <a:t>,  C</a:t>
            </a:r>
            <a:r>
              <a:rPr lang="en-US" altLang="zh-CN" baseline="-25000" dirty="0"/>
              <a:t>2</a:t>
            </a:r>
            <a:r>
              <a:rPr lang="en-US" altLang="zh-CN" dirty="0"/>
              <a:t>H</a:t>
            </a:r>
            <a:r>
              <a:rPr lang="en-US" altLang="zh-CN" baseline="-25000" dirty="0"/>
              <a:t>6 </a:t>
            </a:r>
            <a:r>
              <a:rPr lang="en-US" altLang="zh-CN" dirty="0"/>
              <a:t>, C</a:t>
            </a:r>
            <a:r>
              <a:rPr lang="en-US" altLang="zh-CN" baseline="-25000" dirty="0"/>
              <a:t>2</a:t>
            </a:r>
            <a:r>
              <a:rPr lang="en-US" altLang="zh-CN" dirty="0"/>
              <a:t>H</a:t>
            </a:r>
            <a:r>
              <a:rPr lang="en-US" altLang="zh-CN" baseline="-25000" dirty="0"/>
              <a:t>4</a:t>
            </a:r>
            <a:r>
              <a:rPr lang="en-US" altLang="zh-CN" dirty="0"/>
              <a:t> , C</a:t>
            </a:r>
            <a:r>
              <a:rPr lang="en-US" altLang="zh-CN" baseline="-25000" dirty="0"/>
              <a:t>2</a:t>
            </a:r>
            <a:r>
              <a:rPr lang="en-US" altLang="zh-CN" dirty="0"/>
              <a:t>H</a:t>
            </a:r>
            <a:r>
              <a:rPr lang="en-US" altLang="zh-CN" baseline="-25000" dirty="0"/>
              <a:t>2</a:t>
            </a:r>
            <a:r>
              <a:rPr lang="en-US" altLang="zh-CN" dirty="0"/>
              <a:t> , OH</a:t>
            </a:r>
            <a:r>
              <a:rPr lang="en-US" altLang="zh-CN" baseline="30000" dirty="0"/>
              <a:t>-</a:t>
            </a:r>
            <a:r>
              <a:rPr lang="en-US" altLang="zh-CN" dirty="0"/>
              <a:t> , HCN , HCO</a:t>
            </a:r>
            <a:r>
              <a:rPr lang="en-US" altLang="zh-CN" baseline="-25000" dirty="0"/>
              <a:t>2</a:t>
            </a:r>
            <a:r>
              <a:rPr lang="en-US" altLang="zh-CN" baseline="30000" dirty="0"/>
              <a:t>-</a:t>
            </a:r>
            <a:r>
              <a:rPr lang="en-US" altLang="zh-CN" dirty="0"/>
              <a:t> , O</a:t>
            </a:r>
            <a:r>
              <a:rPr lang="en-US" altLang="zh-CN" baseline="-25000" dirty="0"/>
              <a:t>2</a:t>
            </a:r>
            <a:r>
              <a:rPr lang="en-US" altLang="zh-CN" dirty="0"/>
              <a:t> , N</a:t>
            </a:r>
            <a:r>
              <a:rPr lang="en-US" altLang="zh-CN" baseline="-25000" dirty="0"/>
              <a:t>2</a:t>
            </a:r>
            <a:r>
              <a:rPr lang="en-US" altLang="zh-CN" dirty="0"/>
              <a:t>, CO, SO</a:t>
            </a:r>
            <a:r>
              <a:rPr lang="en-US" altLang="zh-CN" baseline="-25000" dirty="0"/>
              <a:t>2</a:t>
            </a:r>
            <a:endParaRPr lang="zh-CN" altLang="en-US" baseline="-25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0" y="0"/>
            <a:ext cx="9144000" cy="1524000"/>
          </a:xfrm>
        </p:spPr>
        <p:txBody>
          <a:bodyPr/>
          <a:lstStyle/>
          <a:p>
            <a:pPr algn="ctr" eaLnBrk="1" hangingPunct="1"/>
            <a:r>
              <a:rPr lang="en-US" sz="4000" dirty="0">
                <a:latin typeface="Arial" charset="0"/>
                <a:ea typeface="ＭＳ Ｐゴシック" charset="0"/>
              </a:rPr>
              <a:t>Writing Lewis Structures</a:t>
            </a:r>
            <a:br>
              <a:rPr lang="en-US" sz="4000" dirty="0">
                <a:latin typeface="Arial" charset="0"/>
                <a:ea typeface="ＭＳ Ｐゴシック" charset="0"/>
              </a:rPr>
            </a:br>
            <a:r>
              <a:rPr lang="en-US" sz="4000" dirty="0">
                <a:latin typeface="Arial" charset="0"/>
                <a:ea typeface="ＭＳ Ｐゴシック" charset="0"/>
              </a:rPr>
              <a:t>(Covalent Molecules)</a:t>
            </a:r>
          </a:p>
        </p:txBody>
      </p:sp>
      <p:sp>
        <p:nvSpPr>
          <p:cNvPr id="34818" name="Rectangle 4"/>
          <p:cNvSpPr>
            <a:spLocks noGrp="1" noChangeArrowheads="1"/>
          </p:cNvSpPr>
          <p:nvPr>
            <p:ph type="body" sz="half" idx="2"/>
          </p:nvPr>
        </p:nvSpPr>
        <p:spPr>
          <a:xfrm>
            <a:off x="3995937" y="1988840"/>
            <a:ext cx="5040560" cy="4343400"/>
          </a:xfrm>
        </p:spPr>
        <p:txBody>
          <a:bodyPr/>
          <a:lstStyle/>
          <a:p>
            <a:pPr marL="514350" indent="-514350" algn="just" eaLnBrk="1" hangingPunct="1">
              <a:lnSpc>
                <a:spcPct val="90000"/>
              </a:lnSpc>
              <a:buAutoNum type="arabicPeriod"/>
            </a:pPr>
            <a:r>
              <a:rPr lang="en-US" sz="3200" dirty="0">
                <a:latin typeface="Arial" charset="0"/>
                <a:ea typeface="ＭＳ Ｐゴシック" charset="0"/>
              </a:rPr>
              <a:t>Sum the valence electrons from all atoms, taking into account overall charge.</a:t>
            </a:r>
          </a:p>
          <a:p>
            <a:pPr marL="0" indent="0" algn="just" eaLnBrk="1" hangingPunct="1">
              <a:lnSpc>
                <a:spcPct val="90000"/>
              </a:lnSpc>
              <a:buNone/>
            </a:pPr>
            <a:endParaRPr lang="en-US" sz="3200" dirty="0">
              <a:latin typeface="Arial" charset="0"/>
              <a:ea typeface="ＭＳ Ｐゴシック" charset="0"/>
            </a:endParaRPr>
          </a:p>
          <a:p>
            <a:pPr lvl="1" algn="just" eaLnBrk="1" hangingPunct="1">
              <a:lnSpc>
                <a:spcPct val="90000"/>
              </a:lnSpc>
              <a:buFont typeface="Lucida Grande" charset="0"/>
              <a:buChar char="–"/>
            </a:pPr>
            <a:r>
              <a:rPr lang="en-US" sz="2800" dirty="0">
                <a:latin typeface="Arial" charset="0"/>
                <a:ea typeface="ＭＳ Ｐゴシック" charset="0"/>
              </a:rPr>
              <a:t>If it is an anion, add one electron for each negative charge.</a:t>
            </a:r>
          </a:p>
          <a:p>
            <a:pPr lvl="1" algn="just" eaLnBrk="1" hangingPunct="1">
              <a:lnSpc>
                <a:spcPct val="90000"/>
              </a:lnSpc>
              <a:buFont typeface="Lucida Grande" charset="0"/>
              <a:buChar char="–"/>
            </a:pPr>
            <a:r>
              <a:rPr lang="en-US" sz="2800" dirty="0">
                <a:latin typeface="Arial" charset="0"/>
                <a:ea typeface="ＭＳ Ｐゴシック" charset="0"/>
              </a:rPr>
              <a:t>If it is a cation, subtract one electron for each positive charge.</a:t>
            </a:r>
          </a:p>
        </p:txBody>
      </p:sp>
      <p:sp>
        <p:nvSpPr>
          <p:cNvPr id="34819" name="Rectangle 5"/>
          <p:cNvSpPr>
            <a:spLocks noGrp="1" noChangeArrowheads="1"/>
          </p:cNvSpPr>
          <p:nvPr>
            <p:ph type="body" sz="half" idx="1"/>
          </p:nvPr>
        </p:nvSpPr>
        <p:spPr>
          <a:xfrm>
            <a:off x="683568" y="2138344"/>
            <a:ext cx="2286000" cy="1676400"/>
          </a:xfrm>
        </p:spPr>
        <p:txBody>
          <a:bodyPr/>
          <a:lstStyle/>
          <a:p>
            <a:pPr algn="ctr" eaLnBrk="1" hangingPunct="1">
              <a:buFontTx/>
              <a:buNone/>
            </a:pPr>
            <a:r>
              <a:rPr lang="en-US" sz="8800" dirty="0">
                <a:solidFill>
                  <a:schemeClr val="tx2"/>
                </a:solidFill>
                <a:latin typeface="Times New Roman" charset="0"/>
                <a:ea typeface="ＭＳ Ｐゴシック" charset="0"/>
              </a:rPr>
              <a:t>PCl</a:t>
            </a:r>
            <a:r>
              <a:rPr lang="en-US" sz="8800" baseline="-25000" dirty="0">
                <a:solidFill>
                  <a:schemeClr val="tx2"/>
                </a:solidFill>
                <a:latin typeface="Times New Roman" charset="0"/>
                <a:ea typeface="ＭＳ Ｐゴシック" charset="0"/>
              </a:rPr>
              <a:t>3</a:t>
            </a:r>
            <a:endParaRPr lang="en-US" sz="3600" dirty="0">
              <a:solidFill>
                <a:schemeClr val="tx2"/>
              </a:solidFill>
              <a:latin typeface="Times New Roman" charset="0"/>
              <a:ea typeface="ＭＳ Ｐゴシック" charset="0"/>
            </a:endParaRPr>
          </a:p>
        </p:txBody>
      </p:sp>
      <p:sp>
        <p:nvSpPr>
          <p:cNvPr id="34820" name="Rectangle 28"/>
          <p:cNvSpPr>
            <a:spLocks noChangeArrowheads="1"/>
          </p:cNvSpPr>
          <p:nvPr/>
        </p:nvSpPr>
        <p:spPr bwMode="auto">
          <a:xfrm>
            <a:off x="0" y="5157192"/>
            <a:ext cx="4513263" cy="13731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2800" dirty="0"/>
              <a:t>Keep track of the electrons:</a:t>
            </a:r>
          </a:p>
          <a:p>
            <a:endParaRPr lang="en-US" sz="2800" dirty="0"/>
          </a:p>
          <a:p>
            <a:r>
              <a:rPr lang="en-US" sz="2800" dirty="0"/>
              <a:t>5  +  3(7) = 26</a:t>
            </a:r>
            <a:endParaRPr lang="en-US" sz="3200" dirty="0"/>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p:txBody>
          <a:bodyPr/>
          <a:lstStyle/>
          <a:p>
            <a:pPr algn="ctr" eaLnBrk="1" hangingPunct="1"/>
            <a:r>
              <a:rPr lang="en-US" sz="4000" dirty="0">
                <a:latin typeface="Arial" charset="0"/>
                <a:ea typeface="ＭＳ Ｐゴシック" charset="0"/>
              </a:rPr>
              <a:t>Writing Lewis Structures</a:t>
            </a:r>
          </a:p>
        </p:txBody>
      </p:sp>
      <p:sp>
        <p:nvSpPr>
          <p:cNvPr id="36866" name="Rectangle 4"/>
          <p:cNvSpPr>
            <a:spLocks noGrp="1" noChangeArrowheads="1"/>
          </p:cNvSpPr>
          <p:nvPr>
            <p:ph type="body" sz="half" idx="2"/>
          </p:nvPr>
        </p:nvSpPr>
        <p:spPr>
          <a:xfrm>
            <a:off x="4211960" y="1981200"/>
            <a:ext cx="4627240" cy="4114800"/>
          </a:xfrm>
        </p:spPr>
        <p:txBody>
          <a:bodyPr/>
          <a:lstStyle/>
          <a:p>
            <a:pPr marL="533400" indent="-533400" algn="just" eaLnBrk="1" hangingPunct="1">
              <a:buFontTx/>
              <a:buAutoNum type="arabicPeriod" startAt="2"/>
            </a:pPr>
            <a:r>
              <a:rPr lang="en-US" sz="3200" dirty="0">
                <a:latin typeface="Arial" charset="0"/>
                <a:ea typeface="ＭＳ Ｐゴシック" charset="0"/>
              </a:rPr>
              <a:t>Write the symbols for the atoms, show which atoms are attached to which, and connect them with a single bond (a line representing two electrons).</a:t>
            </a:r>
          </a:p>
        </p:txBody>
      </p:sp>
      <p:sp>
        <p:nvSpPr>
          <p:cNvPr id="36867" name="Rectangle 6"/>
          <p:cNvSpPr>
            <a:spLocks noChangeArrowheads="1"/>
          </p:cNvSpPr>
          <p:nvPr/>
        </p:nvSpPr>
        <p:spPr bwMode="auto">
          <a:xfrm>
            <a:off x="85135" y="5248535"/>
            <a:ext cx="4518025" cy="13731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2800" dirty="0"/>
              <a:t>Keep track of the electrons:</a:t>
            </a:r>
          </a:p>
          <a:p>
            <a:endParaRPr lang="en-US" sz="2800" dirty="0"/>
          </a:p>
          <a:p>
            <a:r>
              <a:rPr lang="en-US" sz="2800" dirty="0"/>
              <a:t>26 </a:t>
            </a:r>
            <a:r>
              <a:rPr lang="en-US" sz="2800" dirty="0">
                <a:cs typeface="Arial" charset="0"/>
              </a:rPr>
              <a:t>−</a:t>
            </a:r>
            <a:r>
              <a:rPr lang="en-US" sz="2800" dirty="0"/>
              <a:t> 6 = 20</a:t>
            </a:r>
          </a:p>
        </p:txBody>
      </p:sp>
      <p:pic>
        <p:nvPicPr>
          <p:cNvPr id="36868" name="Picture 5" descr="08_Pg316_UnFigure_1.jpg"/>
          <p:cNvPicPr>
            <a:picLocks noChangeAspect="1"/>
          </p:cNvPicPr>
          <p:nvPr/>
        </p:nvPicPr>
        <p:blipFill>
          <a:blip r:embed="rId3" cstate="print">
            <a:extLst>
              <a:ext uri="{28A0092B-C50C-407E-A947-70E740481C1C}">
                <a14:useLocalDpi xmlns:a14="http://schemas.microsoft.com/office/drawing/2010/main" val="0"/>
              </a:ext>
            </a:extLst>
          </a:blip>
          <a:srcRect b="3156"/>
          <a:stretch>
            <a:fillRect/>
          </a:stretch>
        </p:blipFill>
        <p:spPr bwMode="auto">
          <a:xfrm>
            <a:off x="6896" y="2324100"/>
            <a:ext cx="3810000" cy="217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p:txBody>
          <a:bodyPr/>
          <a:lstStyle/>
          <a:p>
            <a:pPr algn="ctr" eaLnBrk="1" hangingPunct="1"/>
            <a:r>
              <a:rPr lang="en-US" sz="4000" dirty="0">
                <a:latin typeface="Arial" charset="0"/>
                <a:ea typeface="ＭＳ Ｐゴシック" charset="0"/>
              </a:rPr>
              <a:t>Writing Lewis Structures</a:t>
            </a:r>
          </a:p>
        </p:txBody>
      </p:sp>
      <p:sp>
        <p:nvSpPr>
          <p:cNvPr id="38914" name="Rectangle 4"/>
          <p:cNvSpPr>
            <a:spLocks noGrp="1" noChangeArrowheads="1"/>
          </p:cNvSpPr>
          <p:nvPr>
            <p:ph type="body" sz="half" idx="2"/>
          </p:nvPr>
        </p:nvSpPr>
        <p:spPr>
          <a:xfrm>
            <a:off x="4822825" y="2514600"/>
            <a:ext cx="3810000" cy="4114800"/>
          </a:xfrm>
        </p:spPr>
        <p:txBody>
          <a:bodyPr/>
          <a:lstStyle/>
          <a:p>
            <a:pPr marL="533400" indent="-533400" eaLnBrk="1" hangingPunct="1">
              <a:buFontTx/>
              <a:buAutoNum type="arabicPeriod" startAt="3"/>
            </a:pPr>
            <a:r>
              <a:rPr lang="en-US" sz="3200" dirty="0">
                <a:latin typeface="Arial" charset="0"/>
                <a:ea typeface="ＭＳ Ｐゴシック" charset="0"/>
              </a:rPr>
              <a:t>Complete the octets around all atoms bonded to the central atom.</a:t>
            </a:r>
          </a:p>
        </p:txBody>
      </p:sp>
      <p:sp>
        <p:nvSpPr>
          <p:cNvPr id="38915" name="Rectangle 8"/>
          <p:cNvSpPr>
            <a:spLocks noChangeArrowheads="1"/>
          </p:cNvSpPr>
          <p:nvPr/>
        </p:nvSpPr>
        <p:spPr bwMode="auto">
          <a:xfrm>
            <a:off x="304800" y="5105400"/>
            <a:ext cx="4518025" cy="13731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2800"/>
              <a:t>Keep track of the electrons:</a:t>
            </a:r>
          </a:p>
          <a:p>
            <a:endParaRPr lang="en-US" sz="2800"/>
          </a:p>
          <a:p>
            <a:r>
              <a:rPr lang="en-US" sz="2800"/>
              <a:t>26 </a:t>
            </a:r>
            <a:r>
              <a:rPr lang="en-US" sz="2800">
                <a:cs typeface="Arial" charset="0"/>
              </a:rPr>
              <a:t>−</a:t>
            </a:r>
            <a:r>
              <a:rPr lang="en-US" sz="2800"/>
              <a:t> 6 = 20; 20 </a:t>
            </a:r>
            <a:r>
              <a:rPr lang="en-US" sz="2800">
                <a:cs typeface="Arial" charset="0"/>
              </a:rPr>
              <a:t>−</a:t>
            </a:r>
            <a:r>
              <a:rPr lang="en-US" sz="2800"/>
              <a:t> 18 = 2</a:t>
            </a:r>
          </a:p>
        </p:txBody>
      </p:sp>
      <p:pic>
        <p:nvPicPr>
          <p:cNvPr id="38916" name="Picture 5" descr="08_Pg316_UnFigure_2.jpg"/>
          <p:cNvPicPr>
            <a:picLocks noChangeAspect="1"/>
          </p:cNvPicPr>
          <p:nvPr/>
        </p:nvPicPr>
        <p:blipFill>
          <a:blip r:embed="rId3" cstate="print">
            <a:extLst>
              <a:ext uri="{28A0092B-C50C-407E-A947-70E740481C1C}">
                <a14:useLocalDpi xmlns:a14="http://schemas.microsoft.com/office/drawing/2010/main" val="0"/>
              </a:ext>
            </a:extLst>
          </a:blip>
          <a:srcRect b="2693"/>
          <a:stretch>
            <a:fillRect/>
          </a:stretch>
        </p:blipFill>
        <p:spPr bwMode="auto">
          <a:xfrm>
            <a:off x="457200" y="2201863"/>
            <a:ext cx="4019550" cy="24463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p:txBody>
          <a:bodyPr/>
          <a:lstStyle/>
          <a:p>
            <a:pPr algn="ctr" eaLnBrk="1" hangingPunct="1"/>
            <a:r>
              <a:rPr lang="en-US" sz="4000" dirty="0">
                <a:latin typeface="Arial" charset="0"/>
                <a:ea typeface="ＭＳ Ｐゴシック" charset="0"/>
              </a:rPr>
              <a:t>Writing Lewis Structures</a:t>
            </a:r>
          </a:p>
        </p:txBody>
      </p:sp>
      <p:sp>
        <p:nvSpPr>
          <p:cNvPr id="40962" name="Rectangle 4"/>
          <p:cNvSpPr>
            <a:spLocks noGrp="1" noChangeArrowheads="1"/>
          </p:cNvSpPr>
          <p:nvPr>
            <p:ph type="body" sz="half" idx="2"/>
          </p:nvPr>
        </p:nvSpPr>
        <p:spPr>
          <a:xfrm>
            <a:off x="4900612" y="2184400"/>
            <a:ext cx="3810000" cy="4114800"/>
          </a:xfrm>
        </p:spPr>
        <p:txBody>
          <a:bodyPr/>
          <a:lstStyle/>
          <a:p>
            <a:pPr marL="533400" indent="-533400" eaLnBrk="1" hangingPunct="1">
              <a:buFontTx/>
              <a:buAutoNum type="arabicPeriod" startAt="4"/>
            </a:pPr>
            <a:r>
              <a:rPr lang="en-US" sz="3200" dirty="0">
                <a:latin typeface="Arial" charset="0"/>
                <a:ea typeface="ＭＳ Ｐゴシック" charset="0"/>
              </a:rPr>
              <a:t>Place any leftover electrons on the central atom.</a:t>
            </a:r>
          </a:p>
        </p:txBody>
      </p:sp>
      <p:sp>
        <p:nvSpPr>
          <p:cNvPr id="40963" name="Rectangle 6"/>
          <p:cNvSpPr>
            <a:spLocks noChangeArrowheads="1"/>
          </p:cNvSpPr>
          <p:nvPr/>
        </p:nvSpPr>
        <p:spPr bwMode="auto">
          <a:xfrm>
            <a:off x="304800" y="5105400"/>
            <a:ext cx="5495925" cy="13731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wrap="none">
            <a:spAutoFit/>
          </a:bodyPr>
          <a:lstStyle/>
          <a:p>
            <a:r>
              <a:rPr lang="en-US" sz="2800"/>
              <a:t>Keep track of the electrons:</a:t>
            </a:r>
          </a:p>
          <a:p>
            <a:endParaRPr lang="en-US" sz="2800"/>
          </a:p>
          <a:p>
            <a:r>
              <a:rPr lang="en-US" sz="2800"/>
              <a:t>26 </a:t>
            </a:r>
            <a:r>
              <a:rPr lang="en-US" sz="2800">
                <a:cs typeface="Arial" charset="0"/>
              </a:rPr>
              <a:t>− </a:t>
            </a:r>
            <a:r>
              <a:rPr lang="en-US" sz="2800"/>
              <a:t>6 = 20; 20 </a:t>
            </a:r>
            <a:r>
              <a:rPr lang="en-US" sz="2800">
                <a:cs typeface="Arial" charset="0"/>
              </a:rPr>
              <a:t>−</a:t>
            </a:r>
            <a:r>
              <a:rPr lang="en-US" sz="2800"/>
              <a:t> 18 = 2; 2 </a:t>
            </a:r>
            <a:r>
              <a:rPr lang="en-US" sz="2800">
                <a:cs typeface="Arial" charset="0"/>
              </a:rPr>
              <a:t>−</a:t>
            </a:r>
            <a:r>
              <a:rPr lang="en-US" sz="2800"/>
              <a:t> 2 = 0</a:t>
            </a:r>
          </a:p>
        </p:txBody>
      </p:sp>
      <p:pic>
        <p:nvPicPr>
          <p:cNvPr id="40964" name="Picture 5" descr="08_Pg316_UnFigure_3.jpg"/>
          <p:cNvPicPr>
            <a:picLocks noChangeAspect="1"/>
          </p:cNvPicPr>
          <p:nvPr/>
        </p:nvPicPr>
        <p:blipFill>
          <a:blip r:embed="rId3" cstate="print">
            <a:extLst>
              <a:ext uri="{28A0092B-C50C-407E-A947-70E740481C1C}">
                <a14:useLocalDpi xmlns:a14="http://schemas.microsoft.com/office/drawing/2010/main" val="0"/>
              </a:ext>
            </a:extLst>
          </a:blip>
          <a:srcRect t="2" b="2968"/>
          <a:stretch>
            <a:fillRect/>
          </a:stretch>
        </p:blipFill>
        <p:spPr bwMode="auto">
          <a:xfrm>
            <a:off x="433388" y="2184400"/>
            <a:ext cx="4037012" cy="2451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BDD1E5-CBE2-4CA4-A866-C6176EA04B94}"/>
              </a:ext>
            </a:extLst>
          </p:cNvPr>
          <p:cNvSpPr>
            <a:spLocks noGrp="1"/>
          </p:cNvSpPr>
          <p:nvPr>
            <p:ph type="title"/>
          </p:nvPr>
        </p:nvSpPr>
        <p:spPr>
          <a:xfrm>
            <a:off x="-108520" y="162394"/>
            <a:ext cx="9252519" cy="1115695"/>
          </a:xfrm>
        </p:spPr>
        <p:txBody>
          <a:bodyPr/>
          <a:lstStyle/>
          <a:p>
            <a:pPr algn="ctr"/>
            <a:r>
              <a:rPr lang="en-US" altLang="zh-CN" sz="3600" b="1" dirty="0">
                <a:solidFill>
                  <a:srgbClr val="585858"/>
                </a:solidFill>
                <a:latin typeface="Arial" charset="0"/>
                <a:ea typeface="ＭＳ Ｐゴシック" charset="0"/>
              </a:rPr>
              <a:t>The octet rule is not always followed </a:t>
            </a:r>
            <a:endParaRPr lang="zh-CN" altLang="en-US" sz="3600" b="1" dirty="0">
              <a:solidFill>
                <a:srgbClr val="585858"/>
              </a:solidFill>
              <a:latin typeface="Arial" charset="0"/>
              <a:ea typeface="ＭＳ Ｐゴシック" charset="0"/>
            </a:endParaRPr>
          </a:p>
        </p:txBody>
      </p:sp>
      <p:sp>
        <p:nvSpPr>
          <p:cNvPr id="3" name="内容占位符 2">
            <a:extLst>
              <a:ext uri="{FF2B5EF4-FFF2-40B4-BE49-F238E27FC236}">
                <a16:creationId xmlns:a16="http://schemas.microsoft.com/office/drawing/2014/main" id="{D94A871B-192E-42D0-A9E3-AEB2CA4AEA43}"/>
              </a:ext>
            </a:extLst>
          </p:cNvPr>
          <p:cNvSpPr>
            <a:spLocks noGrp="1"/>
          </p:cNvSpPr>
          <p:nvPr>
            <p:ph idx="1"/>
          </p:nvPr>
        </p:nvSpPr>
        <p:spPr>
          <a:xfrm>
            <a:off x="18886" y="1746627"/>
            <a:ext cx="9143999" cy="4586544"/>
          </a:xfrm>
        </p:spPr>
        <p:txBody>
          <a:bodyPr/>
          <a:lstStyle/>
          <a:p>
            <a:r>
              <a:rPr lang="en-US" altLang="zh-CN" sz="2800" dirty="0">
                <a:latin typeface="Arial" charset="0"/>
                <a:ea typeface="ＭＳ Ｐゴシック" charset="0"/>
              </a:rPr>
              <a:t>There</a:t>
            </a:r>
            <a:r>
              <a:rPr lang="en-US" altLang="zh-CN" sz="1800" b="0" i="0" u="none" strike="noStrike" baseline="0" dirty="0">
                <a:solidFill>
                  <a:srgbClr val="000000"/>
                </a:solidFill>
                <a:latin typeface="Times New Roman" panose="02020603050405020304" pitchFamily="18" charset="0"/>
              </a:rPr>
              <a:t> </a:t>
            </a:r>
            <a:r>
              <a:rPr lang="en-US" altLang="zh-CN" sz="2800" dirty="0">
                <a:latin typeface="Arial" charset="0"/>
                <a:ea typeface="ＭＳ Ｐゴシック" charset="0"/>
              </a:rPr>
              <a:t>are a few molecules that are exceptions to the octet rule. Small atoms such as beryllium (Be) and boron (B) form stable molecules in which the central atom has fewer than eight electrons in its valence shell. This is known as an incomplete octet. For example, the structures of BeCl</a:t>
            </a:r>
            <a:r>
              <a:rPr lang="en-US" altLang="zh-CN" sz="2800" baseline="-25000" dirty="0">
                <a:latin typeface="Arial" charset="0"/>
                <a:ea typeface="ＭＳ Ｐゴシック" charset="0"/>
              </a:rPr>
              <a:t>2</a:t>
            </a:r>
            <a:r>
              <a:rPr lang="en-US" altLang="zh-CN" sz="2800" dirty="0">
                <a:latin typeface="Arial" charset="0"/>
                <a:ea typeface="ＭＳ Ｐゴシック" charset="0"/>
              </a:rPr>
              <a:t> and BF</a:t>
            </a:r>
            <a:r>
              <a:rPr lang="en-US" altLang="zh-CN" sz="2800" baseline="-25000" dirty="0">
                <a:latin typeface="Arial" charset="0"/>
                <a:ea typeface="ＭＳ Ｐゴシック" charset="0"/>
              </a:rPr>
              <a:t>3</a:t>
            </a:r>
            <a:r>
              <a:rPr lang="en-US" altLang="zh-CN" sz="2800" dirty="0">
                <a:latin typeface="Arial" charset="0"/>
                <a:ea typeface="ＭＳ Ｐゴシック" charset="0"/>
              </a:rPr>
              <a:t> are shown below. </a:t>
            </a:r>
            <a:endParaRPr lang="zh-CN" altLang="en-US" sz="2800" dirty="0">
              <a:latin typeface="Arial" charset="0"/>
              <a:ea typeface="ＭＳ Ｐゴシック" charset="0"/>
            </a:endParaRPr>
          </a:p>
        </p:txBody>
      </p:sp>
      <p:pic>
        <p:nvPicPr>
          <p:cNvPr id="5" name="图片 4">
            <a:extLst>
              <a:ext uri="{FF2B5EF4-FFF2-40B4-BE49-F238E27FC236}">
                <a16:creationId xmlns:a16="http://schemas.microsoft.com/office/drawing/2014/main" id="{BE877534-EAE4-4F12-B94C-C5A22A002803}"/>
              </a:ext>
            </a:extLst>
          </p:cNvPr>
          <p:cNvPicPr>
            <a:picLocks noChangeAspect="1"/>
          </p:cNvPicPr>
          <p:nvPr/>
        </p:nvPicPr>
        <p:blipFill>
          <a:blip r:embed="rId2"/>
          <a:stretch>
            <a:fillRect/>
          </a:stretch>
        </p:blipFill>
        <p:spPr>
          <a:xfrm>
            <a:off x="1381714" y="4387550"/>
            <a:ext cx="2239362" cy="792088"/>
          </a:xfrm>
          <a:prstGeom prst="rect">
            <a:avLst/>
          </a:prstGeom>
        </p:spPr>
      </p:pic>
      <p:pic>
        <p:nvPicPr>
          <p:cNvPr id="7" name="图片 6">
            <a:extLst>
              <a:ext uri="{FF2B5EF4-FFF2-40B4-BE49-F238E27FC236}">
                <a16:creationId xmlns:a16="http://schemas.microsoft.com/office/drawing/2014/main" id="{E5352D55-4D5B-4662-B68C-F6E2CEDF7923}"/>
              </a:ext>
            </a:extLst>
          </p:cNvPr>
          <p:cNvPicPr>
            <a:picLocks noChangeAspect="1"/>
          </p:cNvPicPr>
          <p:nvPr/>
        </p:nvPicPr>
        <p:blipFill>
          <a:blip r:embed="rId3"/>
          <a:stretch>
            <a:fillRect/>
          </a:stretch>
        </p:blipFill>
        <p:spPr>
          <a:xfrm>
            <a:off x="5004048" y="4263038"/>
            <a:ext cx="1656184" cy="1098574"/>
          </a:xfrm>
          <a:prstGeom prst="rect">
            <a:avLst/>
          </a:prstGeom>
        </p:spPr>
      </p:pic>
      <p:sp>
        <p:nvSpPr>
          <p:cNvPr id="9" name="文本框 8">
            <a:extLst>
              <a:ext uri="{FF2B5EF4-FFF2-40B4-BE49-F238E27FC236}">
                <a16:creationId xmlns:a16="http://schemas.microsoft.com/office/drawing/2014/main" id="{D9121336-4B07-49F4-ADBC-B62A4B127F15}"/>
              </a:ext>
            </a:extLst>
          </p:cNvPr>
          <p:cNvSpPr txBox="1"/>
          <p:nvPr/>
        </p:nvSpPr>
        <p:spPr>
          <a:xfrm>
            <a:off x="1902162" y="5676655"/>
            <a:ext cx="4758070" cy="523220"/>
          </a:xfrm>
          <a:prstGeom prst="rect">
            <a:avLst/>
          </a:prstGeom>
          <a:noFill/>
        </p:spPr>
        <p:txBody>
          <a:bodyPr wrap="square">
            <a:spAutoFit/>
          </a:bodyPr>
          <a:lstStyle/>
          <a:p>
            <a:r>
              <a:rPr lang="en-US" altLang="zh-CN" sz="2800" dirty="0">
                <a:latin typeface="Arial" charset="0"/>
                <a:ea typeface="ＭＳ Ｐゴシック" charset="0"/>
              </a:rPr>
              <a:t>Fewer</a:t>
            </a:r>
            <a:r>
              <a:rPr lang="en-US" altLang="zh-CN" sz="2400" dirty="0">
                <a:latin typeface="Arial" charset="0"/>
                <a:ea typeface="ＭＳ Ｐゴシック" charset="0"/>
              </a:rPr>
              <a:t> </a:t>
            </a:r>
            <a:r>
              <a:rPr lang="en-US" altLang="zh-CN" sz="2800" dirty="0">
                <a:latin typeface="Arial" charset="0"/>
                <a:ea typeface="ＭＳ Ｐゴシック" charset="0"/>
              </a:rPr>
              <a:t>Than Eight Electrons</a:t>
            </a:r>
            <a:endParaRPr lang="zh-CN" altLang="en-US" sz="2800" dirty="0">
              <a:latin typeface="Arial" charset="0"/>
              <a:ea typeface="ＭＳ Ｐゴシック" charset="0"/>
            </a:endParaRPr>
          </a:p>
        </p:txBody>
      </p:sp>
    </p:spTree>
    <p:extLst>
      <p:ext uri="{BB962C8B-B14F-4D97-AF65-F5344CB8AC3E}">
        <p14:creationId xmlns:p14="http://schemas.microsoft.com/office/powerpoint/2010/main" val="40094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0" y="152400"/>
            <a:ext cx="9144000" cy="1143000"/>
          </a:xfrm>
        </p:spPr>
        <p:txBody>
          <a:bodyPr/>
          <a:lstStyle/>
          <a:p>
            <a:pPr algn="ctr" eaLnBrk="1" hangingPunct="1"/>
            <a:r>
              <a:rPr lang="en-US" sz="4000" b="1" dirty="0">
                <a:latin typeface="Arial" charset="0"/>
                <a:ea typeface="ＭＳ Ｐゴシック" charset="0"/>
              </a:rPr>
              <a:t>The Best Lewis Structure?</a:t>
            </a:r>
          </a:p>
        </p:txBody>
      </p:sp>
      <p:sp>
        <p:nvSpPr>
          <p:cNvPr id="49154" name="Rectangle 3"/>
          <p:cNvSpPr>
            <a:spLocks noGrp="1" noChangeArrowheads="1"/>
          </p:cNvSpPr>
          <p:nvPr>
            <p:ph type="body" sz="half" idx="1"/>
          </p:nvPr>
        </p:nvSpPr>
        <p:spPr>
          <a:xfrm>
            <a:off x="3595" y="1916832"/>
            <a:ext cx="4953000" cy="5105400"/>
          </a:xfrm>
        </p:spPr>
        <p:txBody>
          <a:bodyPr/>
          <a:lstStyle/>
          <a:p>
            <a:pPr eaLnBrk="1" hangingPunct="1"/>
            <a:r>
              <a:rPr lang="en-US" sz="2800" dirty="0">
                <a:latin typeface="Arial" charset="0"/>
                <a:ea typeface="ＭＳ Ｐゴシック" charset="0"/>
              </a:rPr>
              <a:t>Following our rules, this is the Lewis structure we would draw for ozone, O</a:t>
            </a:r>
            <a:r>
              <a:rPr lang="en-US" sz="2800" baseline="-25000" dirty="0">
                <a:latin typeface="Arial" charset="0"/>
                <a:ea typeface="ＭＳ Ｐゴシック" charset="0"/>
              </a:rPr>
              <a:t>3</a:t>
            </a:r>
            <a:r>
              <a:rPr lang="en-US" sz="2800" dirty="0">
                <a:latin typeface="Arial" charset="0"/>
                <a:ea typeface="ＭＳ Ｐゴシック" charset="0"/>
              </a:rPr>
              <a:t>.</a:t>
            </a:r>
          </a:p>
          <a:p>
            <a:pPr eaLnBrk="1" hangingPunct="1"/>
            <a:endParaRPr lang="en-US" sz="2800" dirty="0">
              <a:latin typeface="Arial" charset="0"/>
              <a:ea typeface="ＭＳ Ｐゴシック" charset="0"/>
            </a:endParaRPr>
          </a:p>
          <a:p>
            <a:pPr eaLnBrk="1" hangingPunct="1"/>
            <a:r>
              <a:rPr lang="en-US" sz="2800" dirty="0">
                <a:latin typeface="Arial" charset="0"/>
                <a:ea typeface="ＭＳ Ｐゴシック" charset="0"/>
              </a:rPr>
              <a:t>However, it doesn’t agree with what is observed in nature:  Both O to O connections are the same.</a:t>
            </a:r>
          </a:p>
        </p:txBody>
      </p:sp>
      <p:pic>
        <p:nvPicPr>
          <p:cNvPr id="49155" name="Picture 7" descr="08_12_Figure.jpg"/>
          <p:cNvPicPr>
            <a:picLocks noChangeAspect="1"/>
          </p:cNvPicPr>
          <p:nvPr/>
        </p:nvPicPr>
        <p:blipFill>
          <a:blip r:embed="rId3" cstate="print">
            <a:extLst>
              <a:ext uri="{28A0092B-C50C-407E-A947-70E740481C1C}">
                <a14:useLocalDpi xmlns:a14="http://schemas.microsoft.com/office/drawing/2010/main" val="0"/>
              </a:ext>
            </a:extLst>
          </a:blip>
          <a:srcRect b="2885"/>
          <a:stretch>
            <a:fillRect/>
          </a:stretch>
        </p:blipFill>
        <p:spPr bwMode="auto">
          <a:xfrm>
            <a:off x="5158010" y="3695700"/>
            <a:ext cx="3243263" cy="274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9156" name="Picture 8" descr="08_Pg320_UnFigure_1.jpg"/>
          <p:cNvPicPr>
            <a:picLocks noChangeAspect="1"/>
          </p:cNvPicPr>
          <p:nvPr/>
        </p:nvPicPr>
        <p:blipFill>
          <a:blip r:embed="rId4" cstate="print">
            <a:extLst>
              <a:ext uri="{28A0092B-C50C-407E-A947-70E740481C1C}">
                <a14:useLocalDpi xmlns:a14="http://schemas.microsoft.com/office/drawing/2010/main" val="0"/>
              </a:ext>
            </a:extLst>
          </a:blip>
          <a:srcRect b="4027"/>
          <a:stretch>
            <a:fillRect/>
          </a:stretch>
        </p:blipFill>
        <p:spPr bwMode="auto">
          <a:xfrm>
            <a:off x="5396959" y="1700808"/>
            <a:ext cx="2667000" cy="1341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8000" b="1" dirty="0"/>
              <a:t>Covalent Bonding</a:t>
            </a:r>
            <a:endParaRPr lang="zh-CN" altLang="en-US" sz="8000" b="1" dirty="0"/>
          </a:p>
        </p:txBody>
      </p:sp>
      <p:sp>
        <p:nvSpPr>
          <p:cNvPr id="2" name="文本占位符 1"/>
          <p:cNvSpPr>
            <a:spLocks noGrp="1"/>
          </p:cNvSpPr>
          <p:nvPr>
            <p:ph type="body" idx="1"/>
          </p:nvPr>
        </p:nvSpPr>
        <p:spPr/>
        <p:txBody>
          <a:bodyP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0" y="152400"/>
            <a:ext cx="9144000" cy="1143000"/>
          </a:xfrm>
        </p:spPr>
        <p:txBody>
          <a:bodyPr/>
          <a:lstStyle/>
          <a:p>
            <a:pPr algn="ctr" eaLnBrk="1" hangingPunct="1"/>
            <a:r>
              <a:rPr lang="en-US" sz="4000" b="1" dirty="0">
                <a:latin typeface="Arial" charset="0"/>
                <a:ea typeface="ＭＳ Ｐゴシック" charset="0"/>
              </a:rPr>
              <a:t>Resonance</a:t>
            </a:r>
          </a:p>
        </p:txBody>
      </p:sp>
      <p:sp>
        <p:nvSpPr>
          <p:cNvPr id="51202" name="Rectangle 3"/>
          <p:cNvSpPr>
            <a:spLocks noGrp="1" noChangeArrowheads="1"/>
          </p:cNvSpPr>
          <p:nvPr>
            <p:ph idx="1"/>
          </p:nvPr>
        </p:nvSpPr>
        <p:spPr>
          <a:xfrm>
            <a:off x="-22657" y="2492896"/>
            <a:ext cx="5004048" cy="4572000"/>
          </a:xfrm>
        </p:spPr>
        <p:txBody>
          <a:bodyPr/>
          <a:lstStyle/>
          <a:p>
            <a:pPr algn="just" eaLnBrk="1" hangingPunct="1"/>
            <a:r>
              <a:rPr lang="en-US" sz="2800" dirty="0">
                <a:latin typeface="Arial" charset="0"/>
                <a:ea typeface="ＭＳ Ｐゴシック" charset="0"/>
              </a:rPr>
              <a:t>One Lewis structure cannot accurately depict a molecule </a:t>
            </a:r>
            <a:br>
              <a:rPr lang="en-US" sz="2800" dirty="0">
                <a:latin typeface="Arial" charset="0"/>
                <a:ea typeface="ＭＳ Ｐゴシック" charset="0"/>
              </a:rPr>
            </a:br>
            <a:r>
              <a:rPr lang="en-US" sz="2800" dirty="0">
                <a:latin typeface="Arial" charset="0"/>
                <a:ea typeface="ＭＳ Ｐゴシック" charset="0"/>
              </a:rPr>
              <a:t>like ozone.</a:t>
            </a:r>
          </a:p>
          <a:p>
            <a:pPr algn="just" eaLnBrk="1" hangingPunct="1"/>
            <a:r>
              <a:rPr lang="en-US" sz="2800" dirty="0">
                <a:latin typeface="Arial" charset="0"/>
                <a:ea typeface="ＭＳ Ｐゴシック" charset="0"/>
              </a:rPr>
              <a:t>We use multiple structures, </a:t>
            </a:r>
            <a:r>
              <a:rPr lang="en-US" sz="2800" b="1" dirty="0">
                <a:latin typeface="Arial" charset="0"/>
                <a:ea typeface="ＭＳ Ｐゴシック" charset="0"/>
              </a:rPr>
              <a:t>resonance structures</a:t>
            </a:r>
            <a:r>
              <a:rPr lang="en-US" sz="2800" dirty="0">
                <a:latin typeface="Arial" charset="0"/>
                <a:ea typeface="ＭＳ Ｐゴシック" charset="0"/>
              </a:rPr>
              <a:t>, to describe the molecule.</a:t>
            </a:r>
          </a:p>
        </p:txBody>
      </p:sp>
      <p:pic>
        <p:nvPicPr>
          <p:cNvPr id="51203" name="Picture 4" descr="08_13_Figure.jpg"/>
          <p:cNvPicPr>
            <a:picLocks noChangeAspect="1"/>
          </p:cNvPicPr>
          <p:nvPr/>
        </p:nvPicPr>
        <p:blipFill rotWithShape="1">
          <a:blip r:embed="rId3" cstate="print">
            <a:extLst>
              <a:ext uri="{28A0092B-C50C-407E-A947-70E740481C1C}">
                <a14:useLocalDpi xmlns:a14="http://schemas.microsoft.com/office/drawing/2010/main" val="0"/>
              </a:ext>
            </a:extLst>
          </a:blip>
          <a:srcRect l="2498" t="37063" r="-2498" b="5937"/>
          <a:stretch/>
        </p:blipFill>
        <p:spPr bwMode="auto">
          <a:xfrm>
            <a:off x="5364088" y="2271936"/>
            <a:ext cx="2882900" cy="3141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84032B-3B22-4CB1-8459-77C839A1EA11}"/>
              </a:ext>
            </a:extLst>
          </p:cNvPr>
          <p:cNvSpPr>
            <a:spLocks noGrp="1"/>
          </p:cNvSpPr>
          <p:nvPr>
            <p:ph type="title"/>
          </p:nvPr>
        </p:nvSpPr>
        <p:spPr>
          <a:xfrm>
            <a:off x="107504" y="-315416"/>
            <a:ext cx="8468568" cy="1115695"/>
          </a:xfrm>
        </p:spPr>
        <p:txBody>
          <a:bodyPr/>
          <a:lstStyle/>
          <a:p>
            <a:pPr algn="ctr"/>
            <a:r>
              <a:rPr lang="de-DE" altLang="zh-CN" sz="3600" b="1" dirty="0">
                <a:solidFill>
                  <a:srgbClr val="585858"/>
                </a:solidFill>
                <a:latin typeface="Arial" charset="0"/>
                <a:ea typeface="ＭＳ Ｐゴシック" charset="0"/>
              </a:rPr>
              <a:t>Resonance</a:t>
            </a:r>
            <a:r>
              <a:rPr lang="de-DE" altLang="zh-CN" sz="1800" b="1" i="0" u="none" strike="noStrike" baseline="0" dirty="0">
                <a:solidFill>
                  <a:srgbClr val="000000"/>
                </a:solidFill>
                <a:latin typeface="Times New Roman" panose="02020603050405020304" pitchFamily="18" charset="0"/>
              </a:rPr>
              <a:t> </a:t>
            </a:r>
            <a:r>
              <a:rPr lang="de-DE" altLang="zh-CN" sz="3600" b="1" dirty="0">
                <a:solidFill>
                  <a:srgbClr val="585858"/>
                </a:solidFill>
                <a:latin typeface="Arial" charset="0"/>
                <a:ea typeface="ＭＳ Ｐゴシック" charset="0"/>
              </a:rPr>
              <a:t>structures </a:t>
            </a:r>
            <a:endParaRPr lang="zh-CN" altLang="en-US" sz="3600" b="1" dirty="0">
              <a:solidFill>
                <a:srgbClr val="585858"/>
              </a:solidFill>
              <a:latin typeface="Arial" charset="0"/>
              <a:ea typeface="ＭＳ Ｐゴシック" charset="0"/>
            </a:endParaRPr>
          </a:p>
        </p:txBody>
      </p:sp>
      <p:sp>
        <p:nvSpPr>
          <p:cNvPr id="3" name="内容占位符 2">
            <a:extLst>
              <a:ext uri="{FF2B5EF4-FFF2-40B4-BE49-F238E27FC236}">
                <a16:creationId xmlns:a16="http://schemas.microsoft.com/office/drawing/2014/main" id="{892A3BD8-5DEB-4ED2-BE13-989B2ED2F562}"/>
              </a:ext>
            </a:extLst>
          </p:cNvPr>
          <p:cNvSpPr>
            <a:spLocks noGrp="1"/>
          </p:cNvSpPr>
          <p:nvPr>
            <p:ph idx="1"/>
          </p:nvPr>
        </p:nvSpPr>
        <p:spPr>
          <a:xfrm>
            <a:off x="539552" y="1135728"/>
            <a:ext cx="7920880" cy="4586544"/>
          </a:xfrm>
        </p:spPr>
        <p:txBody>
          <a:bodyPr/>
          <a:lstStyle/>
          <a:p>
            <a:pPr algn="just"/>
            <a:r>
              <a:rPr lang="en-US" altLang="zh-CN" sz="2800" dirty="0">
                <a:latin typeface="Arial" charset="0"/>
                <a:ea typeface="ＭＳ Ｐゴシック" charset="0"/>
              </a:rPr>
              <a:t>There is more than one way of drawing the structure of the CO</a:t>
            </a:r>
            <a:r>
              <a:rPr lang="en-US" altLang="zh-CN" sz="2800" baseline="-25000" dirty="0">
                <a:latin typeface="Arial" charset="0"/>
                <a:ea typeface="ＭＳ Ｐゴシック" charset="0"/>
              </a:rPr>
              <a:t>3</a:t>
            </a:r>
            <a:r>
              <a:rPr lang="en-US" altLang="zh-CN" sz="2800" dirty="0">
                <a:latin typeface="Arial" charset="0"/>
                <a:ea typeface="ＭＳ Ｐゴシック" charset="0"/>
              </a:rPr>
              <a:t> </a:t>
            </a:r>
            <a:r>
              <a:rPr lang="en-US" altLang="zh-CN" sz="2800" baseline="30000" dirty="0">
                <a:latin typeface="Arial" charset="0"/>
                <a:ea typeface="ＭＳ Ｐゴシック" charset="0"/>
              </a:rPr>
              <a:t>2−</a:t>
            </a:r>
            <a:r>
              <a:rPr lang="en-US" altLang="zh-CN" sz="2800" dirty="0">
                <a:latin typeface="Arial" charset="0"/>
                <a:ea typeface="ＭＳ Ｐゴシック" charset="0"/>
              </a:rPr>
              <a:t> ion depending on where we put the C=O (and lone pairs). These individual structures differ only in the position of the double bond and are called resonance structures. In CO</a:t>
            </a:r>
            <a:r>
              <a:rPr lang="en-US" altLang="zh-CN" sz="2800" baseline="-25000" dirty="0">
                <a:latin typeface="Arial" charset="0"/>
                <a:ea typeface="ＭＳ Ｐゴシック" charset="0"/>
              </a:rPr>
              <a:t>3</a:t>
            </a:r>
            <a:r>
              <a:rPr lang="en-US" altLang="zh-CN" sz="2800" dirty="0">
                <a:latin typeface="Arial" charset="0"/>
                <a:ea typeface="ＭＳ Ｐゴシック" charset="0"/>
              </a:rPr>
              <a:t> </a:t>
            </a:r>
            <a:r>
              <a:rPr lang="en-US" altLang="zh-CN" sz="2800" baseline="30000" dirty="0">
                <a:latin typeface="Arial" charset="0"/>
                <a:ea typeface="ＭＳ Ｐゴシック" charset="0"/>
              </a:rPr>
              <a:t>2−</a:t>
            </a:r>
            <a:r>
              <a:rPr lang="en-US" altLang="zh-CN" sz="2800" dirty="0">
                <a:latin typeface="Arial" charset="0"/>
                <a:ea typeface="ＭＳ Ｐゴシック" charset="0"/>
              </a:rPr>
              <a:t>, the carbon– oxygen bonds are equal in length in benzene the carbon–carbon bonds are all identical. </a:t>
            </a:r>
            <a:endParaRPr lang="zh-CN" altLang="en-US" sz="2800" dirty="0">
              <a:latin typeface="Arial" charset="0"/>
              <a:ea typeface="ＭＳ Ｐゴシック" charset="0"/>
            </a:endParaRPr>
          </a:p>
        </p:txBody>
      </p:sp>
      <p:pic>
        <p:nvPicPr>
          <p:cNvPr id="5" name="图片 4">
            <a:extLst>
              <a:ext uri="{FF2B5EF4-FFF2-40B4-BE49-F238E27FC236}">
                <a16:creationId xmlns:a16="http://schemas.microsoft.com/office/drawing/2014/main" id="{D15DDFF9-CEA5-4D29-B5F2-9B885335A40C}"/>
              </a:ext>
            </a:extLst>
          </p:cNvPr>
          <p:cNvPicPr>
            <a:picLocks noChangeAspect="1"/>
          </p:cNvPicPr>
          <p:nvPr/>
        </p:nvPicPr>
        <p:blipFill>
          <a:blip r:embed="rId2"/>
          <a:stretch>
            <a:fillRect/>
          </a:stretch>
        </p:blipFill>
        <p:spPr>
          <a:xfrm>
            <a:off x="1682601" y="5085184"/>
            <a:ext cx="5778797" cy="1543129"/>
          </a:xfrm>
          <a:prstGeom prst="rect">
            <a:avLst/>
          </a:prstGeom>
        </p:spPr>
      </p:pic>
    </p:spTree>
    <p:extLst>
      <p:ext uri="{BB962C8B-B14F-4D97-AF65-F5344CB8AC3E}">
        <p14:creationId xmlns:p14="http://schemas.microsoft.com/office/powerpoint/2010/main" val="15891746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p:txBody>
          <a:bodyPr/>
          <a:lstStyle/>
          <a:p>
            <a:pPr algn="ctr" eaLnBrk="1" hangingPunct="1"/>
            <a:r>
              <a:rPr lang="en-US" sz="4000" dirty="0">
                <a:latin typeface="Arial" charset="0"/>
                <a:ea typeface="ＭＳ Ｐゴシック" charset="0"/>
              </a:rPr>
              <a:t>Resonance</a:t>
            </a:r>
          </a:p>
        </p:txBody>
      </p:sp>
      <p:sp>
        <p:nvSpPr>
          <p:cNvPr id="53250" name="Rectangle 4"/>
          <p:cNvSpPr>
            <a:spLocks noGrp="1" noChangeArrowheads="1"/>
          </p:cNvSpPr>
          <p:nvPr>
            <p:ph type="body" sz="half" idx="3"/>
          </p:nvPr>
        </p:nvSpPr>
        <p:spPr>
          <a:xfrm>
            <a:off x="4827181" y="1772816"/>
            <a:ext cx="4343400" cy="4572000"/>
          </a:xfrm>
        </p:spPr>
        <p:txBody>
          <a:bodyPr/>
          <a:lstStyle/>
          <a:p>
            <a:pPr eaLnBrk="1" hangingPunct="1"/>
            <a:r>
              <a:rPr lang="en-US" sz="2800" dirty="0">
                <a:latin typeface="Arial" charset="0"/>
                <a:ea typeface="ＭＳ Ｐゴシック" charset="0"/>
              </a:rPr>
              <a:t>The organic compound benzene, C</a:t>
            </a:r>
            <a:r>
              <a:rPr lang="en-US" sz="2800" baseline="-25000" dirty="0">
                <a:latin typeface="Arial" charset="0"/>
                <a:ea typeface="ＭＳ Ｐゴシック" charset="0"/>
              </a:rPr>
              <a:t>6</a:t>
            </a:r>
            <a:r>
              <a:rPr lang="en-US" sz="2800" dirty="0">
                <a:latin typeface="Arial" charset="0"/>
                <a:ea typeface="ＭＳ Ｐゴシック" charset="0"/>
              </a:rPr>
              <a:t>H</a:t>
            </a:r>
            <a:r>
              <a:rPr lang="en-US" sz="2800" baseline="-25000" dirty="0">
                <a:latin typeface="Arial" charset="0"/>
                <a:ea typeface="ＭＳ Ｐゴシック" charset="0"/>
              </a:rPr>
              <a:t>6</a:t>
            </a:r>
            <a:r>
              <a:rPr lang="en-US" sz="2800" dirty="0">
                <a:latin typeface="Arial" charset="0"/>
                <a:ea typeface="ＭＳ Ｐゴシック" charset="0"/>
              </a:rPr>
              <a:t>, has two resonance structures.</a:t>
            </a:r>
          </a:p>
          <a:p>
            <a:pPr eaLnBrk="1" hangingPunct="1"/>
            <a:r>
              <a:rPr lang="en-US" sz="2800" dirty="0">
                <a:latin typeface="Arial" charset="0"/>
                <a:ea typeface="ＭＳ Ｐゴシック" charset="0"/>
              </a:rPr>
              <a:t>It is commonly depicted as a hexagon with a circle inside to signify the delocalized electrons in the ring.</a:t>
            </a:r>
          </a:p>
        </p:txBody>
      </p:sp>
      <p:sp>
        <p:nvSpPr>
          <p:cNvPr id="53251" name="TextBox 4"/>
          <p:cNvSpPr txBox="1">
            <a:spLocks noChangeArrowheads="1"/>
          </p:cNvSpPr>
          <p:nvPr/>
        </p:nvSpPr>
        <p:spPr bwMode="auto">
          <a:xfrm>
            <a:off x="457200" y="5334000"/>
            <a:ext cx="7086600" cy="1200150"/>
          </a:xfrm>
          <a:prstGeom prst="rect">
            <a:avLst/>
          </a:prstGeom>
          <a:solidFill>
            <a:srgbClr val="FFFF00"/>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i="1" dirty="0"/>
              <a:t>Localized </a:t>
            </a:r>
            <a:r>
              <a:rPr lang="en-US" dirty="0"/>
              <a:t>electrons are specifically on one atom or shared between two atoms; </a:t>
            </a:r>
            <a:r>
              <a:rPr lang="en-US" i="1" dirty="0"/>
              <a:t>Delocalized </a:t>
            </a:r>
            <a:r>
              <a:rPr lang="en-US" dirty="0"/>
              <a:t>electrons are shared by multiple atoms.</a:t>
            </a:r>
          </a:p>
        </p:txBody>
      </p:sp>
      <p:pic>
        <p:nvPicPr>
          <p:cNvPr id="53252" name="Picture 6" descr="08_Pg322_UnFigure_1.jpg"/>
          <p:cNvPicPr>
            <a:picLocks noChangeAspect="1"/>
          </p:cNvPicPr>
          <p:nvPr/>
        </p:nvPicPr>
        <p:blipFill>
          <a:blip r:embed="rId3" cstate="print">
            <a:extLst>
              <a:ext uri="{28A0092B-C50C-407E-A947-70E740481C1C}">
                <a14:useLocalDpi xmlns:a14="http://schemas.microsoft.com/office/drawing/2010/main" val="0"/>
              </a:ext>
            </a:extLst>
          </a:blip>
          <a:srcRect t="-2" b="4349"/>
          <a:stretch>
            <a:fillRect/>
          </a:stretch>
        </p:blipFill>
        <p:spPr bwMode="auto">
          <a:xfrm>
            <a:off x="304800" y="1524000"/>
            <a:ext cx="4275138"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3253" name="Picture 7" descr="08_Pg322_UnFigure_2.jpg"/>
          <p:cNvPicPr>
            <a:picLocks noChangeAspect="1"/>
          </p:cNvPicPr>
          <p:nvPr/>
        </p:nvPicPr>
        <p:blipFill>
          <a:blip r:embed="rId4" cstate="print">
            <a:extLst>
              <a:ext uri="{28A0092B-C50C-407E-A947-70E740481C1C}">
                <a14:useLocalDpi xmlns:a14="http://schemas.microsoft.com/office/drawing/2010/main" val="0"/>
              </a:ext>
            </a:extLst>
          </a:blip>
          <a:srcRect b="9048"/>
          <a:stretch>
            <a:fillRect/>
          </a:stretch>
        </p:blipFill>
        <p:spPr bwMode="auto">
          <a:xfrm>
            <a:off x="381000" y="3810000"/>
            <a:ext cx="4306888" cy="808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Practice</a:t>
            </a:r>
            <a:endParaRPr lang="zh-CN" altLang="en-US" dirty="0"/>
          </a:p>
        </p:txBody>
      </p:sp>
      <p:sp>
        <p:nvSpPr>
          <p:cNvPr id="6" name="TextBox 5"/>
          <p:cNvSpPr txBox="1"/>
          <p:nvPr/>
        </p:nvSpPr>
        <p:spPr>
          <a:xfrm>
            <a:off x="6572265" y="6357958"/>
            <a:ext cx="2571735" cy="369332"/>
          </a:xfrm>
          <a:prstGeom prst="rect">
            <a:avLst/>
          </a:prstGeom>
          <a:noFill/>
        </p:spPr>
        <p:txBody>
          <a:bodyPr wrap="square" rtlCol="0">
            <a:spAutoFit/>
          </a:bodyPr>
          <a:lstStyle/>
          <a:p>
            <a:r>
              <a:rPr lang="en-US" altLang="zh-CN" dirty="0"/>
              <a:t>Handout  P106  Q5</a:t>
            </a:r>
            <a:endParaRPr lang="zh-CN" altLang="en-US" dirty="0"/>
          </a:p>
        </p:txBody>
      </p:sp>
      <p:pic>
        <p:nvPicPr>
          <p:cNvPr id="5122" name="Picture 2"/>
          <p:cNvPicPr>
            <a:picLocks noChangeAspect="1" noChangeArrowheads="1"/>
          </p:cNvPicPr>
          <p:nvPr/>
        </p:nvPicPr>
        <p:blipFill>
          <a:blip r:embed="rId2" cstate="print"/>
          <a:srcRect/>
          <a:stretch>
            <a:fillRect/>
          </a:stretch>
        </p:blipFill>
        <p:spPr bwMode="auto">
          <a:xfrm>
            <a:off x="1071538" y="2000240"/>
            <a:ext cx="7256950" cy="3071834"/>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Practice</a:t>
            </a:r>
            <a:endParaRPr lang="zh-CN" altLang="en-US" dirty="0"/>
          </a:p>
        </p:txBody>
      </p:sp>
      <p:sp>
        <p:nvSpPr>
          <p:cNvPr id="6" name="TextBox 5"/>
          <p:cNvSpPr txBox="1"/>
          <p:nvPr/>
        </p:nvSpPr>
        <p:spPr>
          <a:xfrm>
            <a:off x="6572265" y="6357958"/>
            <a:ext cx="2571735" cy="369332"/>
          </a:xfrm>
          <a:prstGeom prst="rect">
            <a:avLst/>
          </a:prstGeom>
          <a:noFill/>
        </p:spPr>
        <p:txBody>
          <a:bodyPr wrap="square" rtlCol="0">
            <a:spAutoFit/>
          </a:bodyPr>
          <a:lstStyle/>
          <a:p>
            <a:r>
              <a:rPr lang="en-US" altLang="zh-CN" dirty="0"/>
              <a:t>Handout  P106  Q7</a:t>
            </a:r>
            <a:endParaRPr lang="zh-CN" altLang="en-US" dirty="0"/>
          </a:p>
        </p:txBody>
      </p:sp>
      <p:pic>
        <p:nvPicPr>
          <p:cNvPr id="6146" name="Picture 2"/>
          <p:cNvPicPr>
            <a:picLocks noChangeAspect="1" noChangeArrowheads="1"/>
          </p:cNvPicPr>
          <p:nvPr/>
        </p:nvPicPr>
        <p:blipFill>
          <a:blip r:embed="rId2" cstate="print"/>
          <a:srcRect/>
          <a:stretch>
            <a:fillRect/>
          </a:stretch>
        </p:blipFill>
        <p:spPr bwMode="auto">
          <a:xfrm>
            <a:off x="857224" y="1785926"/>
            <a:ext cx="7335862" cy="3857652"/>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Molecular covalent solid</a:t>
            </a:r>
            <a:endParaRPr lang="zh-CN" altLang="en-US" dirty="0"/>
          </a:p>
        </p:txBody>
      </p:sp>
      <p:sp>
        <p:nvSpPr>
          <p:cNvPr id="3" name="TextBox 2"/>
          <p:cNvSpPr txBox="1"/>
          <p:nvPr/>
        </p:nvSpPr>
        <p:spPr>
          <a:xfrm>
            <a:off x="71406" y="1571612"/>
            <a:ext cx="8923348" cy="954107"/>
          </a:xfrm>
          <a:prstGeom prst="rect">
            <a:avLst/>
          </a:prstGeom>
          <a:noFill/>
        </p:spPr>
        <p:txBody>
          <a:bodyPr wrap="square" rtlCol="0">
            <a:spAutoFit/>
          </a:bodyPr>
          <a:lstStyle/>
          <a:p>
            <a:r>
              <a:rPr lang="en-US" altLang="zh-CN" sz="2800" dirty="0"/>
              <a:t>The covalent bonds hold a small number of atoms together to form discrete units called </a:t>
            </a:r>
            <a:r>
              <a:rPr lang="en-US" altLang="zh-CN" sz="2800" b="1" dirty="0"/>
              <a:t>Molecules</a:t>
            </a:r>
            <a:r>
              <a:rPr lang="en-US" altLang="zh-CN" sz="2800" dirty="0"/>
              <a:t>.</a:t>
            </a:r>
            <a:endParaRPr lang="zh-CN" altLang="en-US" sz="2800" dirty="0"/>
          </a:p>
        </p:txBody>
      </p:sp>
      <p:pic>
        <p:nvPicPr>
          <p:cNvPr id="1026" name="Picture 2"/>
          <p:cNvPicPr>
            <a:picLocks noChangeAspect="1" noChangeArrowheads="1"/>
          </p:cNvPicPr>
          <p:nvPr/>
        </p:nvPicPr>
        <p:blipFill>
          <a:blip r:embed="rId2" cstate="print"/>
          <a:srcRect/>
          <a:stretch>
            <a:fillRect/>
          </a:stretch>
        </p:blipFill>
        <p:spPr bwMode="auto">
          <a:xfrm>
            <a:off x="1928794" y="2676546"/>
            <a:ext cx="5048250" cy="375285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709578"/>
            <a:ext cx="9144000" cy="719158"/>
          </a:xfrm>
        </p:spPr>
        <p:txBody>
          <a:bodyPr>
            <a:normAutofit fontScale="90000"/>
          </a:bodyPr>
          <a:lstStyle/>
          <a:p>
            <a:r>
              <a:rPr lang="en-US" altLang="zh-CN" dirty="0"/>
              <a:t>Giant covalent solid/covalent network solid</a:t>
            </a:r>
            <a:br>
              <a:rPr lang="zh-CN" altLang="en-US" dirty="0"/>
            </a:br>
            <a:endParaRPr lang="zh-CN" altLang="en-US" dirty="0"/>
          </a:p>
        </p:txBody>
      </p:sp>
      <p:pic>
        <p:nvPicPr>
          <p:cNvPr id="3" name="Picture 2" descr="6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500174"/>
            <a:ext cx="4357718" cy="2490125"/>
          </a:xfrm>
          <a:prstGeom prst="rect">
            <a:avLst/>
          </a:prstGeom>
        </p:spPr>
      </p:pic>
      <p:pic>
        <p:nvPicPr>
          <p:cNvPr id="2050" name="Picture 2"/>
          <p:cNvPicPr>
            <a:picLocks noChangeAspect="1" noChangeArrowheads="1"/>
          </p:cNvPicPr>
          <p:nvPr/>
        </p:nvPicPr>
        <p:blipFill>
          <a:blip r:embed="rId3" cstate="print"/>
          <a:srcRect/>
          <a:stretch>
            <a:fillRect/>
          </a:stretch>
        </p:blipFill>
        <p:spPr bwMode="auto">
          <a:xfrm>
            <a:off x="500034" y="4000504"/>
            <a:ext cx="3797561" cy="2739093"/>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4520518" y="2252703"/>
            <a:ext cx="4409200" cy="3247999"/>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Properties of molecular covalent solid V.S. Ionic compounds</a:t>
            </a:r>
            <a:endParaRPr lang="zh-CN" altLang="en-US" dirty="0"/>
          </a:p>
        </p:txBody>
      </p:sp>
      <p:sp>
        <p:nvSpPr>
          <p:cNvPr id="7" name="内容占位符 6"/>
          <p:cNvSpPr>
            <a:spLocks noGrp="1"/>
          </p:cNvSpPr>
          <p:nvPr>
            <p:ph idx="1"/>
          </p:nvPr>
        </p:nvSpPr>
        <p:spPr>
          <a:xfrm>
            <a:off x="1285852" y="1643050"/>
            <a:ext cx="7000892" cy="3095628"/>
          </a:xfrm>
        </p:spPr>
        <p:txBody>
          <a:bodyPr>
            <a:normAutofit/>
          </a:bodyPr>
          <a:lstStyle/>
          <a:p>
            <a:r>
              <a:rPr lang="en-US" altLang="zh-CN" dirty="0"/>
              <a:t>Quite soft in the solid state</a:t>
            </a:r>
          </a:p>
          <a:p>
            <a:r>
              <a:rPr lang="en-US" altLang="zh-CN" dirty="0"/>
              <a:t>Have low </a:t>
            </a:r>
            <a:r>
              <a:rPr lang="en-US" altLang="zh-CN" dirty="0" err="1"/>
              <a:t>m.p</a:t>
            </a:r>
            <a:r>
              <a:rPr lang="en-US" altLang="zh-CN" dirty="0"/>
              <a:t>. and </a:t>
            </a:r>
            <a:r>
              <a:rPr lang="en-US" altLang="zh-CN" dirty="0" err="1"/>
              <a:t>b.p</a:t>
            </a:r>
            <a:r>
              <a:rPr lang="en-US" altLang="zh-CN" dirty="0"/>
              <a:t>. (often existing as liquids or gases at RM T&amp;P)</a:t>
            </a:r>
          </a:p>
          <a:p>
            <a:r>
              <a:rPr lang="en-US" altLang="zh-CN" dirty="0"/>
              <a:t>Do not conduct electricity</a:t>
            </a:r>
          </a:p>
          <a:p>
            <a:r>
              <a:rPr lang="en-US" altLang="zh-CN" dirty="0"/>
              <a:t>Are more soluble in non-polar solvents than in water</a:t>
            </a:r>
            <a:endParaRPr lang="zh-CN" altLang="en-US" dirty="0"/>
          </a:p>
        </p:txBody>
      </p:sp>
      <p:pic>
        <p:nvPicPr>
          <p:cNvPr id="17410" name="Picture 2"/>
          <p:cNvPicPr>
            <a:picLocks noChangeAspect="1" noChangeArrowheads="1"/>
          </p:cNvPicPr>
          <p:nvPr/>
        </p:nvPicPr>
        <p:blipFill>
          <a:blip r:embed="rId2" cstate="print"/>
          <a:srcRect/>
          <a:stretch>
            <a:fillRect/>
          </a:stretch>
        </p:blipFill>
        <p:spPr bwMode="auto">
          <a:xfrm>
            <a:off x="2224088" y="4786322"/>
            <a:ext cx="6419878" cy="1750875"/>
          </a:xfrm>
          <a:prstGeom prst="rect">
            <a:avLst/>
          </a:prstGeom>
          <a:noFill/>
          <a:ln w="9525">
            <a:noFill/>
            <a:miter lim="800000"/>
            <a:headEnd/>
            <a:tailEnd/>
          </a:ln>
          <a:effectLst/>
        </p:spPr>
      </p:pic>
      <p:sp>
        <p:nvSpPr>
          <p:cNvPr id="8" name="TextBox 7"/>
          <p:cNvSpPr txBox="1"/>
          <p:nvPr/>
        </p:nvSpPr>
        <p:spPr>
          <a:xfrm>
            <a:off x="-11649" y="5429264"/>
            <a:ext cx="2154757" cy="461665"/>
          </a:xfrm>
          <a:prstGeom prst="rect">
            <a:avLst/>
          </a:prstGeom>
          <a:noFill/>
        </p:spPr>
        <p:txBody>
          <a:bodyPr wrap="none" rtlCol="0">
            <a:spAutoFit/>
          </a:bodyPr>
          <a:lstStyle/>
          <a:p>
            <a:r>
              <a:rPr lang="en-US" altLang="zh-CN" sz="2400" dirty="0"/>
              <a:t>Ionic compounds</a:t>
            </a: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ChangeArrowheads="1"/>
          </p:cNvSpPr>
          <p:nvPr>
            <p:ph type="title"/>
          </p:nvPr>
        </p:nvSpPr>
        <p:spPr>
          <a:xfrm>
            <a:off x="-6350" y="-378296"/>
            <a:ext cx="9144000" cy="1143000"/>
          </a:xfrm>
        </p:spPr>
        <p:txBody>
          <a:bodyPr/>
          <a:lstStyle/>
          <a:p>
            <a:pPr algn="ctr" eaLnBrk="1" hangingPunct="1"/>
            <a:r>
              <a:rPr lang="en-US" sz="4000" dirty="0">
                <a:latin typeface="Arial" charset="0"/>
                <a:ea typeface="ＭＳ Ｐゴシック" charset="0"/>
              </a:rPr>
              <a:t>Lewis Symbols</a:t>
            </a:r>
          </a:p>
        </p:txBody>
      </p:sp>
      <p:sp>
        <p:nvSpPr>
          <p:cNvPr id="8194" name="Rectangle 3"/>
          <p:cNvSpPr>
            <a:spLocks noGrp="1" noChangeArrowheads="1"/>
          </p:cNvSpPr>
          <p:nvPr>
            <p:ph type="body" sz="half" idx="1"/>
          </p:nvPr>
        </p:nvSpPr>
        <p:spPr>
          <a:xfrm>
            <a:off x="-21268" y="3970116"/>
            <a:ext cx="9144000" cy="2895600"/>
          </a:xfrm>
        </p:spPr>
        <p:txBody>
          <a:bodyPr/>
          <a:lstStyle/>
          <a:p>
            <a:pPr eaLnBrk="1" hangingPunct="1"/>
            <a:r>
              <a:rPr lang="en-US" sz="2800" dirty="0">
                <a:latin typeface="Arial" charset="0"/>
                <a:ea typeface="ＭＳ Ｐゴシック" charset="0"/>
              </a:rPr>
              <a:t>G. N. Lewis developed a method to denote potential bonding electrons by using one dot for every valence electron around the element symbol.</a:t>
            </a:r>
          </a:p>
          <a:p>
            <a:pPr eaLnBrk="1" hangingPunct="1"/>
            <a:r>
              <a:rPr lang="en-US" sz="2800" dirty="0">
                <a:latin typeface="Arial" charset="0"/>
                <a:ea typeface="ＭＳ Ｐゴシック" charset="0"/>
              </a:rPr>
              <a:t>When forming compounds, atoms tend to gain, lose, or share electrons until they are surrounded by eight valence electrons (the octet rule).</a:t>
            </a:r>
          </a:p>
        </p:txBody>
      </p:sp>
      <p:grpSp>
        <p:nvGrpSpPr>
          <p:cNvPr id="3" name="组合 2">
            <a:extLst>
              <a:ext uri="{FF2B5EF4-FFF2-40B4-BE49-F238E27FC236}">
                <a16:creationId xmlns:a16="http://schemas.microsoft.com/office/drawing/2014/main" id="{84C6C23D-56B8-43D2-8FE1-EF77115483DC}"/>
              </a:ext>
            </a:extLst>
          </p:cNvPr>
          <p:cNvGrpSpPr/>
          <p:nvPr/>
        </p:nvGrpSpPr>
        <p:grpSpPr>
          <a:xfrm>
            <a:off x="2123728" y="1196752"/>
            <a:ext cx="5258748" cy="2510532"/>
            <a:chOff x="2123728" y="1196752"/>
            <a:chExt cx="5258748" cy="2510532"/>
          </a:xfrm>
        </p:grpSpPr>
        <p:pic>
          <p:nvPicPr>
            <p:cNvPr id="8195" name="Picture 4" descr="08_01_Table.jpg"/>
            <p:cNvPicPr>
              <a:picLocks noChangeAspect="1"/>
            </p:cNvPicPr>
            <p:nvPr/>
          </p:nvPicPr>
          <p:blipFill>
            <a:blip r:embed="rId2" cstate="print">
              <a:extLst>
                <a:ext uri="{28A0092B-C50C-407E-A947-70E740481C1C}">
                  <a14:useLocalDpi xmlns:a14="http://schemas.microsoft.com/office/drawing/2010/main" val="0"/>
                </a:ext>
              </a:extLst>
            </a:blip>
            <a:srcRect b="4382"/>
            <a:stretch>
              <a:fillRect/>
            </a:stretch>
          </p:blipFill>
          <p:spPr bwMode="auto">
            <a:xfrm>
              <a:off x="2123728" y="1196752"/>
              <a:ext cx="5258748" cy="25105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0146FAF2-7F95-4BFB-9296-0B56DA1FA080}"/>
                </a:ext>
              </a:extLst>
            </p:cNvPr>
            <p:cNvSpPr/>
            <p:nvPr/>
          </p:nvSpPr>
          <p:spPr>
            <a:xfrm>
              <a:off x="3419872" y="1628800"/>
              <a:ext cx="792088" cy="2016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45A8ADE7-86B9-446F-B41E-A4BB00FBD738}"/>
                </a:ext>
              </a:extLst>
            </p:cNvPr>
            <p:cNvSpPr/>
            <p:nvPr/>
          </p:nvSpPr>
          <p:spPr>
            <a:xfrm>
              <a:off x="5724128" y="1628800"/>
              <a:ext cx="792088" cy="20162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t>Covalent bonding</a:t>
            </a:r>
            <a:endParaRPr lang="zh-CN" altLang="en-US" sz="4000" b="1" dirty="0"/>
          </a:p>
        </p:txBody>
      </p:sp>
      <p:pic>
        <p:nvPicPr>
          <p:cNvPr id="10" name="Picture 2"/>
          <p:cNvPicPr>
            <a:picLocks noChangeAspect="1" noChangeArrowheads="1"/>
          </p:cNvPicPr>
          <p:nvPr/>
        </p:nvPicPr>
        <p:blipFill>
          <a:blip r:embed="rId2" cstate="print"/>
          <a:srcRect/>
          <a:stretch>
            <a:fillRect/>
          </a:stretch>
        </p:blipFill>
        <p:spPr bwMode="auto">
          <a:xfrm>
            <a:off x="1000100" y="1714488"/>
            <a:ext cx="6984359" cy="771528"/>
          </a:xfrm>
          <a:prstGeom prst="rect">
            <a:avLst/>
          </a:prstGeom>
          <a:noFill/>
          <a:ln w="9525">
            <a:noFill/>
            <a:miter lim="800000"/>
            <a:headEnd/>
            <a:tailEnd/>
          </a:ln>
          <a:effectLst/>
        </p:spPr>
      </p:pic>
      <p:pic>
        <p:nvPicPr>
          <p:cNvPr id="4098" name="Picture 2"/>
          <p:cNvPicPr>
            <a:picLocks noChangeAspect="1" noChangeArrowheads="1"/>
          </p:cNvPicPr>
          <p:nvPr/>
        </p:nvPicPr>
        <p:blipFill>
          <a:blip r:embed="rId3" cstate="print"/>
          <a:srcRect/>
          <a:stretch>
            <a:fillRect/>
          </a:stretch>
        </p:blipFill>
        <p:spPr bwMode="auto">
          <a:xfrm>
            <a:off x="1397382" y="3417302"/>
            <a:ext cx="6189793" cy="3000396"/>
          </a:xfrm>
          <a:prstGeom prst="rect">
            <a:avLst/>
          </a:prstGeom>
          <a:noFill/>
          <a:ln w="9525">
            <a:noFill/>
            <a:miter lim="800000"/>
            <a:headEnd/>
            <a:tailEnd/>
          </a:ln>
          <a:effectLst/>
        </p:spPr>
      </p:pic>
      <p:sp>
        <p:nvSpPr>
          <p:cNvPr id="3" name="Rectangle 2"/>
          <p:cNvSpPr/>
          <p:nvPr/>
        </p:nvSpPr>
        <p:spPr>
          <a:xfrm>
            <a:off x="1000100" y="2100252"/>
            <a:ext cx="2779812" cy="38576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0" y="-315416"/>
            <a:ext cx="9144000" cy="1143000"/>
          </a:xfrm>
        </p:spPr>
        <p:txBody>
          <a:bodyPr/>
          <a:lstStyle/>
          <a:p>
            <a:pPr algn="ctr"/>
            <a:r>
              <a:rPr lang="en-US" sz="4000" b="1" dirty="0">
                <a:latin typeface="Arial" charset="0"/>
                <a:ea typeface="ＭＳ Ｐゴシック" charset="0"/>
              </a:rPr>
              <a:t>Multiple Bonds</a:t>
            </a:r>
          </a:p>
        </p:txBody>
      </p:sp>
      <p:sp>
        <p:nvSpPr>
          <p:cNvPr id="23554" name="Content Placeholder 2"/>
          <p:cNvSpPr>
            <a:spLocks noGrp="1"/>
          </p:cNvSpPr>
          <p:nvPr>
            <p:ph idx="1"/>
          </p:nvPr>
        </p:nvSpPr>
        <p:spPr>
          <a:xfrm>
            <a:off x="179512" y="1166553"/>
            <a:ext cx="9433048" cy="3505200"/>
          </a:xfrm>
        </p:spPr>
        <p:txBody>
          <a:bodyPr/>
          <a:lstStyle/>
          <a:p>
            <a:r>
              <a:rPr lang="en-US" sz="2800" dirty="0">
                <a:latin typeface="Arial" charset="0"/>
                <a:ea typeface="ＭＳ Ｐゴシック" charset="0"/>
              </a:rPr>
              <a:t>Some atoms share only one pair of electrons. These bonds are called </a:t>
            </a:r>
            <a:r>
              <a:rPr lang="en-US" sz="2800" b="1" dirty="0">
                <a:latin typeface="Arial" charset="0"/>
                <a:ea typeface="ＭＳ Ｐゴシック" charset="0"/>
              </a:rPr>
              <a:t>single </a:t>
            </a:r>
            <a:r>
              <a:rPr lang="en-US" altLang="zh-CN" sz="2800" dirty="0"/>
              <a:t>covalent</a:t>
            </a:r>
            <a:r>
              <a:rPr lang="en-US" sz="2800" b="1" dirty="0">
                <a:latin typeface="Arial" charset="0"/>
                <a:ea typeface="ＭＳ Ｐゴシック" charset="0"/>
              </a:rPr>
              <a:t> bonds</a:t>
            </a:r>
            <a:r>
              <a:rPr lang="en-US" sz="2800" dirty="0">
                <a:latin typeface="Arial" charset="0"/>
                <a:ea typeface="ＭＳ Ｐゴシック" charset="0"/>
              </a:rPr>
              <a:t>. F</a:t>
            </a:r>
            <a:r>
              <a:rPr lang="en-US" sz="2800" baseline="-25000" dirty="0">
                <a:latin typeface="Arial" charset="0"/>
                <a:ea typeface="ＭＳ Ｐゴシック" charset="0"/>
              </a:rPr>
              <a:t>2</a:t>
            </a:r>
          </a:p>
          <a:p>
            <a:r>
              <a:rPr lang="en-US" sz="2800" dirty="0">
                <a:latin typeface="Arial" charset="0"/>
                <a:ea typeface="ＭＳ Ｐゴシック" charset="0"/>
              </a:rPr>
              <a:t>Sometimes, two pairs need to be shared. These are called </a:t>
            </a:r>
            <a:r>
              <a:rPr lang="en-US" sz="2800" b="1" dirty="0">
                <a:latin typeface="Arial" charset="0"/>
                <a:ea typeface="ＭＳ Ｐゴシック" charset="0"/>
              </a:rPr>
              <a:t>double </a:t>
            </a:r>
            <a:r>
              <a:rPr lang="en-US" altLang="zh-CN" sz="2800" dirty="0"/>
              <a:t>covalent </a:t>
            </a:r>
            <a:r>
              <a:rPr lang="en-US" sz="2800" b="1" dirty="0">
                <a:latin typeface="Arial" charset="0"/>
                <a:ea typeface="ＭＳ Ｐゴシック" charset="0"/>
              </a:rPr>
              <a:t>bonds</a:t>
            </a:r>
            <a:r>
              <a:rPr lang="en-US" sz="2800" dirty="0">
                <a:latin typeface="Arial" charset="0"/>
                <a:ea typeface="ＭＳ Ｐゴシック" charset="0"/>
              </a:rPr>
              <a:t>. O</a:t>
            </a:r>
            <a:r>
              <a:rPr lang="en-US" sz="2800" baseline="-25000" dirty="0">
                <a:latin typeface="Arial" charset="0"/>
                <a:ea typeface="ＭＳ Ｐゴシック" charset="0"/>
              </a:rPr>
              <a:t>2</a:t>
            </a:r>
          </a:p>
          <a:p>
            <a:r>
              <a:rPr lang="en-US" sz="2800" dirty="0">
                <a:latin typeface="Arial" charset="0"/>
                <a:ea typeface="ＭＳ Ｐゴシック" charset="0"/>
              </a:rPr>
              <a:t>There are even cases where three bonds are shared between two atoms. These are called </a:t>
            </a:r>
            <a:r>
              <a:rPr lang="en-US" sz="2800" b="1" dirty="0">
                <a:latin typeface="Arial" charset="0"/>
                <a:ea typeface="ＭＳ Ｐゴシック" charset="0"/>
              </a:rPr>
              <a:t>triple </a:t>
            </a:r>
            <a:r>
              <a:rPr lang="en-US" altLang="zh-CN" sz="2800" dirty="0"/>
              <a:t>covalent</a:t>
            </a:r>
            <a:r>
              <a:rPr lang="en-US" sz="2800" b="1" dirty="0">
                <a:latin typeface="Arial" charset="0"/>
                <a:ea typeface="ＭＳ Ｐゴシック" charset="0"/>
              </a:rPr>
              <a:t> bonds</a:t>
            </a:r>
            <a:r>
              <a:rPr lang="en-US" sz="2800" dirty="0">
                <a:latin typeface="Arial" charset="0"/>
                <a:ea typeface="ＭＳ Ｐゴシック" charset="0"/>
              </a:rPr>
              <a:t>.</a:t>
            </a:r>
          </a:p>
        </p:txBody>
      </p:sp>
      <p:pic>
        <p:nvPicPr>
          <p:cNvPr id="23556" name="Picture 5" descr="08_Pg308_UnFigure_3.jpg"/>
          <p:cNvPicPr>
            <a:picLocks noChangeAspect="1"/>
          </p:cNvPicPr>
          <p:nvPr/>
        </p:nvPicPr>
        <p:blipFill>
          <a:blip r:embed="rId2" cstate="print">
            <a:extLst>
              <a:ext uri="{28A0092B-C50C-407E-A947-70E740481C1C}">
                <a14:useLocalDpi xmlns:a14="http://schemas.microsoft.com/office/drawing/2010/main" val="0"/>
              </a:ext>
            </a:extLst>
          </a:blip>
          <a:srcRect b="18315"/>
          <a:stretch>
            <a:fillRect/>
          </a:stretch>
        </p:blipFill>
        <p:spPr bwMode="auto">
          <a:xfrm>
            <a:off x="1187624" y="4535184"/>
            <a:ext cx="6934200" cy="595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E8B69927-9C21-4D0B-915A-1926CD2AD6D6}"/>
              </a:ext>
            </a:extLst>
          </p:cNvPr>
          <p:cNvSpPr txBox="1"/>
          <p:nvPr/>
        </p:nvSpPr>
        <p:spPr>
          <a:xfrm>
            <a:off x="70992" y="5589240"/>
            <a:ext cx="8892480" cy="954107"/>
          </a:xfrm>
          <a:prstGeom prst="rect">
            <a:avLst/>
          </a:prstGeom>
          <a:noFill/>
        </p:spPr>
        <p:txBody>
          <a:bodyPr wrap="square" rtlCol="0">
            <a:spAutoFit/>
          </a:bodyPr>
          <a:lstStyle/>
          <a:p>
            <a:r>
              <a:rPr lang="en-US" altLang="zh-CN" sz="2800" i="1" u="sng" dirty="0">
                <a:effectLst>
                  <a:outerShdw blurRad="38100" dist="38100" dir="2700000" algn="tl">
                    <a:srgbClr val="000000">
                      <a:alpha val="43137"/>
                    </a:srgbClr>
                  </a:outerShdw>
                </a:effectLst>
                <a:latin typeface="Arial" charset="0"/>
                <a:ea typeface="ＭＳ Ｐゴシック" charset="0"/>
              </a:rPr>
              <a:t>Bond order </a:t>
            </a:r>
            <a:r>
              <a:rPr lang="en-US" altLang="zh-CN" sz="2800" dirty="0">
                <a:latin typeface="Arial" charset="0"/>
                <a:ea typeface="ＭＳ Ｐゴシック" charset="0"/>
              </a:rPr>
              <a:t>is the number of chemical bonds between a pair of atoms and indicates the stability of a bond. </a:t>
            </a:r>
            <a:endParaRPr lang="zh-CN" altLang="en-US" sz="2800" dirty="0">
              <a:latin typeface="Arial" charset="0"/>
              <a:ea typeface="ＭＳ Ｐゴシック" charset="0"/>
            </a:endParaRPr>
          </a:p>
        </p:txBody>
      </p:sp>
      <p:pic>
        <p:nvPicPr>
          <p:cNvPr id="6" name="图片 5">
            <a:extLst>
              <a:ext uri="{FF2B5EF4-FFF2-40B4-BE49-F238E27FC236}">
                <a16:creationId xmlns:a16="http://schemas.microsoft.com/office/drawing/2014/main" id="{561BE238-EABD-4FD4-996D-C9CA74F66F39}"/>
              </a:ext>
            </a:extLst>
          </p:cNvPr>
          <p:cNvPicPr>
            <a:picLocks noChangeAspect="1"/>
          </p:cNvPicPr>
          <p:nvPr/>
        </p:nvPicPr>
        <p:blipFill>
          <a:blip r:embed="rId3"/>
          <a:stretch>
            <a:fillRect/>
          </a:stretch>
        </p:blipFill>
        <p:spPr>
          <a:xfrm>
            <a:off x="2300473" y="2132856"/>
            <a:ext cx="5191125" cy="308610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 calcmode="lin" valueType="num">
                                      <p:cBhvr additive="base">
                                        <p:cTn id="7" dur="500" fill="hold"/>
                                        <p:tgtEl>
                                          <p:spTgt spid="235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4">
                                            <p:txEl>
                                              <p:pRg st="1" end="1"/>
                                            </p:txEl>
                                          </p:spTgt>
                                        </p:tgtEl>
                                        <p:attrNameLst>
                                          <p:attrName>style.visibility</p:attrName>
                                        </p:attrNameLst>
                                      </p:cBhvr>
                                      <p:to>
                                        <p:strVal val="visible"/>
                                      </p:to>
                                    </p:set>
                                    <p:anim calcmode="lin" valueType="num">
                                      <p:cBhvr additive="base">
                                        <p:cTn id="13" dur="500" fill="hold"/>
                                        <p:tgtEl>
                                          <p:spTgt spid="2355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554">
                                            <p:txEl>
                                              <p:pRg st="2" end="2"/>
                                            </p:txEl>
                                          </p:spTgt>
                                        </p:tgtEl>
                                        <p:attrNameLst>
                                          <p:attrName>style.visibility</p:attrName>
                                        </p:attrNameLst>
                                      </p:cBhvr>
                                      <p:to>
                                        <p:strVal val="visible"/>
                                      </p:to>
                                    </p:set>
                                    <p:anim calcmode="lin" valueType="num">
                                      <p:cBhvr additive="base">
                                        <p:cTn id="19" dur="500" fill="hold"/>
                                        <p:tgtEl>
                                          <p:spTgt spid="2355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3556"/>
                                        </p:tgtEl>
                                        <p:attrNameLst>
                                          <p:attrName>style.visibility</p:attrName>
                                        </p:attrNameLst>
                                      </p:cBhvr>
                                      <p:to>
                                        <p:strVal val="visible"/>
                                      </p:to>
                                    </p:set>
                                    <p:anim calcmode="lin" valueType="num">
                                      <p:cBhvr additive="base">
                                        <p:cTn id="25" dur="500" fill="hold"/>
                                        <p:tgtEl>
                                          <p:spTgt spid="23556"/>
                                        </p:tgtEl>
                                        <p:attrNameLst>
                                          <p:attrName>ppt_x</p:attrName>
                                        </p:attrNameLst>
                                      </p:cBhvr>
                                      <p:tavLst>
                                        <p:tav tm="0">
                                          <p:val>
                                            <p:strVal val="#ppt_x"/>
                                          </p:val>
                                        </p:tav>
                                        <p:tav tm="100000">
                                          <p:val>
                                            <p:strVal val="#ppt_x"/>
                                          </p:val>
                                        </p:tav>
                                      </p:tavLst>
                                    </p:anim>
                                    <p:anim calcmode="lin" valueType="num">
                                      <p:cBhvr additive="base">
                                        <p:cTn id="26" dur="500" fill="hold"/>
                                        <p:tgtEl>
                                          <p:spTgt spid="2355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a:t>Practice</a:t>
            </a:r>
            <a:endParaRPr lang="zh-CN" altLang="en-US" sz="4000" b="1" dirty="0"/>
          </a:p>
        </p:txBody>
      </p:sp>
      <p:pic>
        <p:nvPicPr>
          <p:cNvPr id="1026" name="Picture 2"/>
          <p:cNvPicPr>
            <a:picLocks noChangeAspect="1" noChangeArrowheads="1"/>
          </p:cNvPicPr>
          <p:nvPr/>
        </p:nvPicPr>
        <p:blipFill>
          <a:blip r:embed="rId2" cstate="print"/>
          <a:srcRect/>
          <a:stretch>
            <a:fillRect/>
          </a:stretch>
        </p:blipFill>
        <p:spPr bwMode="auto">
          <a:xfrm>
            <a:off x="656981" y="1785926"/>
            <a:ext cx="7986985" cy="3357586"/>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Practice</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648461" y="1857364"/>
            <a:ext cx="7781191" cy="362904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D5401E-D57B-4E9E-8021-0C35D2AF7E7D}"/>
              </a:ext>
            </a:extLst>
          </p:cNvPr>
          <p:cNvSpPr>
            <a:spLocks noGrp="1"/>
          </p:cNvSpPr>
          <p:nvPr>
            <p:ph type="title"/>
          </p:nvPr>
        </p:nvSpPr>
        <p:spPr>
          <a:xfrm>
            <a:off x="0" y="162394"/>
            <a:ext cx="9143999" cy="1115695"/>
          </a:xfrm>
        </p:spPr>
        <p:txBody>
          <a:bodyPr/>
          <a:lstStyle/>
          <a:p>
            <a:pPr algn="ctr"/>
            <a:r>
              <a:rPr lang="en-US" altLang="zh-CN" sz="4000" b="1" dirty="0">
                <a:latin typeface="Arial" charset="0"/>
                <a:ea typeface="ＭＳ Ｐゴシック" charset="0"/>
              </a:rPr>
              <a:t>Covalent</a:t>
            </a:r>
            <a:r>
              <a:rPr lang="en-US" altLang="zh-CN" sz="3600" b="1" i="0" u="none" strike="noStrike" baseline="0" dirty="0">
                <a:solidFill>
                  <a:srgbClr val="000000"/>
                </a:solidFill>
                <a:latin typeface="Times New Roman" panose="02020603050405020304" pitchFamily="18" charset="0"/>
              </a:rPr>
              <a:t> </a:t>
            </a:r>
            <a:r>
              <a:rPr lang="en-US" altLang="zh-CN" sz="4000" b="1" dirty="0">
                <a:latin typeface="Arial" charset="0"/>
                <a:ea typeface="ＭＳ Ｐゴシック" charset="0"/>
              </a:rPr>
              <a:t>bond length and strength </a:t>
            </a:r>
            <a:endParaRPr lang="zh-CN" altLang="en-US" sz="4000" b="1" dirty="0">
              <a:latin typeface="Arial" charset="0"/>
              <a:ea typeface="ＭＳ Ｐゴシック" charset="0"/>
            </a:endParaRPr>
          </a:p>
        </p:txBody>
      </p:sp>
      <p:sp>
        <p:nvSpPr>
          <p:cNvPr id="3" name="内容占位符 2">
            <a:extLst>
              <a:ext uri="{FF2B5EF4-FFF2-40B4-BE49-F238E27FC236}">
                <a16:creationId xmlns:a16="http://schemas.microsoft.com/office/drawing/2014/main" id="{8A4893F1-5B01-4C2D-B474-8B72B5DC2251}"/>
              </a:ext>
            </a:extLst>
          </p:cNvPr>
          <p:cNvSpPr>
            <a:spLocks noGrp="1"/>
          </p:cNvSpPr>
          <p:nvPr>
            <p:ph idx="1"/>
          </p:nvPr>
        </p:nvSpPr>
        <p:spPr>
          <a:xfrm>
            <a:off x="1" y="1769806"/>
            <a:ext cx="9143998" cy="4586544"/>
          </a:xfrm>
        </p:spPr>
        <p:txBody>
          <a:bodyPr/>
          <a:lstStyle/>
          <a:p>
            <a:r>
              <a:rPr lang="en-US" altLang="zh-CN" sz="2800" dirty="0">
                <a:latin typeface="Arial" charset="0"/>
                <a:ea typeface="ＭＳ Ｐゴシック" charset="0"/>
              </a:rPr>
              <a:t>As atomic radius increases as we go down a group, we would expect the atoms to form molecules with longer bonds. </a:t>
            </a:r>
          </a:p>
          <a:p>
            <a:endParaRPr lang="en-US" altLang="zh-CN" sz="2800" dirty="0">
              <a:latin typeface="Arial" charset="0"/>
              <a:ea typeface="ＭＳ Ｐゴシック" charset="0"/>
            </a:endParaRPr>
          </a:p>
          <a:p>
            <a:endParaRPr lang="en-US" altLang="zh-CN" sz="2800" dirty="0">
              <a:latin typeface="Arial" charset="0"/>
              <a:ea typeface="ＭＳ Ｐゴシック" charset="0"/>
            </a:endParaRPr>
          </a:p>
          <a:p>
            <a:endParaRPr lang="en-US" altLang="zh-CN" sz="2800" dirty="0">
              <a:latin typeface="Arial" charset="0"/>
              <a:ea typeface="ＭＳ Ｐゴシック" charset="0"/>
            </a:endParaRPr>
          </a:p>
          <a:p>
            <a:r>
              <a:rPr lang="en-US" altLang="zh-CN" sz="2800" dirty="0">
                <a:latin typeface="Arial" charset="0"/>
                <a:ea typeface="ＭＳ Ｐゴシック" charset="0"/>
              </a:rPr>
              <a:t>As a result, the shared electron pair is further from the pull of the nuclei in the larger molecules, and so the bond would be expected to be weaker. </a:t>
            </a:r>
            <a:endParaRPr lang="zh-CN" altLang="en-US" sz="2800" dirty="0">
              <a:latin typeface="Arial" charset="0"/>
              <a:ea typeface="ＭＳ Ｐゴシック" charset="0"/>
            </a:endParaRPr>
          </a:p>
        </p:txBody>
      </p:sp>
      <p:pic>
        <p:nvPicPr>
          <p:cNvPr id="5" name="图片 4">
            <a:extLst>
              <a:ext uri="{FF2B5EF4-FFF2-40B4-BE49-F238E27FC236}">
                <a16:creationId xmlns:a16="http://schemas.microsoft.com/office/drawing/2014/main" id="{8A714E91-0ACC-4FCD-937D-30F71CFC7D88}"/>
              </a:ext>
            </a:extLst>
          </p:cNvPr>
          <p:cNvPicPr>
            <a:picLocks noChangeAspect="1"/>
          </p:cNvPicPr>
          <p:nvPr/>
        </p:nvPicPr>
        <p:blipFill>
          <a:blip r:embed="rId2"/>
          <a:stretch>
            <a:fillRect/>
          </a:stretch>
        </p:blipFill>
        <p:spPr>
          <a:xfrm>
            <a:off x="2416063" y="2996952"/>
            <a:ext cx="4311872" cy="1397072"/>
          </a:xfrm>
          <a:prstGeom prst="rect">
            <a:avLst/>
          </a:prstGeom>
        </p:spPr>
      </p:pic>
    </p:spTree>
    <p:extLst>
      <p:ext uri="{BB962C8B-B14F-4D97-AF65-F5344CB8AC3E}">
        <p14:creationId xmlns:p14="http://schemas.microsoft.com/office/powerpoint/2010/main" val="381194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更多模板亮亮图文旗舰店：https://liangliangtuwen.tmall.com">
  <a:themeElements>
    <a:clrScheme name="自定义 129">
      <a:dk1>
        <a:srgbClr val="585858"/>
      </a:dk1>
      <a:lt1>
        <a:sysClr val="window" lastClr="FFFFFF"/>
      </a:lt1>
      <a:dk2>
        <a:srgbClr val="585858"/>
      </a:dk2>
      <a:lt2>
        <a:srgbClr val="FFFFFF"/>
      </a:lt2>
      <a:accent1>
        <a:srgbClr val="E8888F"/>
      </a:accent1>
      <a:accent2>
        <a:srgbClr val="D7AB83"/>
      </a:accent2>
      <a:accent3>
        <a:srgbClr val="A99F95"/>
      </a:accent3>
      <a:accent4>
        <a:srgbClr val="ADB896"/>
      </a:accent4>
      <a:accent5>
        <a:srgbClr val="BB735D"/>
      </a:accent5>
      <a:accent6>
        <a:srgbClr val="A94E84"/>
      </a:accent6>
      <a:hlink>
        <a:srgbClr val="CC9900"/>
      </a:hlink>
      <a:folHlink>
        <a:srgbClr val="0070C0"/>
      </a:folHlink>
    </a:clrScheme>
    <a:fontScheme name="自定义 2">
      <a:majorFont>
        <a:latin typeface="等线 Light"/>
        <a:ea typeface="微软雅黑"/>
        <a:cs typeface=""/>
      </a:majorFont>
      <a:minorFont>
        <a:latin typeface="等线"/>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自定义 129">
    <a:dk1>
      <a:srgbClr val="585858"/>
    </a:dk1>
    <a:lt1>
      <a:sysClr val="window" lastClr="FFFFFF"/>
    </a:lt1>
    <a:dk2>
      <a:srgbClr val="585858"/>
    </a:dk2>
    <a:lt2>
      <a:srgbClr val="FFFFFF"/>
    </a:lt2>
    <a:accent1>
      <a:srgbClr val="E8888F"/>
    </a:accent1>
    <a:accent2>
      <a:srgbClr val="D7AB83"/>
    </a:accent2>
    <a:accent3>
      <a:srgbClr val="A99F95"/>
    </a:accent3>
    <a:accent4>
      <a:srgbClr val="ADB896"/>
    </a:accent4>
    <a:accent5>
      <a:srgbClr val="BB735D"/>
    </a:accent5>
    <a:accent6>
      <a:srgbClr val="A94E84"/>
    </a:accent6>
    <a:hlink>
      <a:srgbClr val="CC9900"/>
    </a:hlink>
    <a:folHlink>
      <a:srgbClr val="0070C0"/>
    </a:folHlink>
  </a:clrScheme>
</a:themeOverride>
</file>

<file path=docProps/app.xml><?xml version="1.0" encoding="utf-8"?>
<Properties xmlns="http://schemas.openxmlformats.org/officeDocument/2006/extended-properties" xmlns:vt="http://schemas.openxmlformats.org/officeDocument/2006/docPropsVTypes">
  <Template/>
  <TotalTime>13917</TotalTime>
  <Words>1362</Words>
  <Application>Microsoft Office PowerPoint</Application>
  <PresentationFormat>全屏显示(4:3)</PresentationFormat>
  <Paragraphs>134</Paragraphs>
  <Slides>37</Slides>
  <Notes>10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37</vt:i4>
      </vt:variant>
    </vt:vector>
  </HeadingPairs>
  <TitlesOfParts>
    <vt:vector size="48" baseType="lpstr">
      <vt:lpstr>Lucida Grande</vt:lpstr>
      <vt:lpstr>等线</vt:lpstr>
      <vt:lpstr>等线 Light</vt:lpstr>
      <vt:lpstr>Arial</vt:lpstr>
      <vt:lpstr>Calibri</vt:lpstr>
      <vt:lpstr>Symbol</vt:lpstr>
      <vt:lpstr>Tempus Sans ITC</vt:lpstr>
      <vt:lpstr>Times New Roman</vt:lpstr>
      <vt:lpstr>Wingdings</vt:lpstr>
      <vt:lpstr>Wingdings 2</vt:lpstr>
      <vt:lpstr>更多模板亮亮图文旗舰店：https://liangliangtuwen.tmall.com</vt:lpstr>
      <vt:lpstr>Topic 3   Chemical Bonding</vt:lpstr>
      <vt:lpstr>Chemical Bonds</vt:lpstr>
      <vt:lpstr>Covalent Bonding</vt:lpstr>
      <vt:lpstr>Lewis Symbols</vt:lpstr>
      <vt:lpstr>Covalent bonding</vt:lpstr>
      <vt:lpstr>Multiple Bonds</vt:lpstr>
      <vt:lpstr>Practice</vt:lpstr>
      <vt:lpstr>Practice</vt:lpstr>
      <vt:lpstr>Covalent bond length and strength </vt:lpstr>
      <vt:lpstr>Bond Order and bond strength </vt:lpstr>
      <vt:lpstr>Polarity of bond</vt:lpstr>
      <vt:lpstr>Polarity of bond</vt:lpstr>
      <vt:lpstr>Polarity of bond</vt:lpstr>
      <vt:lpstr>Electronegativity and Polar Covalent Bonds</vt:lpstr>
      <vt:lpstr>Dipoles</vt:lpstr>
      <vt:lpstr>Polar Covalent Bonds</vt:lpstr>
      <vt:lpstr>Practice</vt:lpstr>
      <vt:lpstr>Practice</vt:lpstr>
      <vt:lpstr>Lewis structure/Lewis dot diagram</vt:lpstr>
      <vt:lpstr>Lewis structure/Lewis dot diagram</vt:lpstr>
      <vt:lpstr>Electrons on Lewis Structures</vt:lpstr>
      <vt:lpstr>Dative covalent bond</vt:lpstr>
      <vt:lpstr>Strategy to draw Lewis diagram</vt:lpstr>
      <vt:lpstr>Writing Lewis Structures (Covalent Molecules)</vt:lpstr>
      <vt:lpstr>Writing Lewis Structures</vt:lpstr>
      <vt:lpstr>Writing Lewis Structures</vt:lpstr>
      <vt:lpstr>Writing Lewis Structures</vt:lpstr>
      <vt:lpstr>The octet rule is not always followed </vt:lpstr>
      <vt:lpstr>The Best Lewis Structure?</vt:lpstr>
      <vt:lpstr>Resonance</vt:lpstr>
      <vt:lpstr>Resonance structures </vt:lpstr>
      <vt:lpstr>Resonance</vt:lpstr>
      <vt:lpstr>Practice</vt:lpstr>
      <vt:lpstr>Practice</vt:lpstr>
      <vt:lpstr>Molecular covalent solid</vt:lpstr>
      <vt:lpstr>Giant covalent solid/covalent network solid </vt:lpstr>
      <vt:lpstr>Properties of molecular covalent solid V.S. Ionic compounds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4  chemical bonding</dc:title>
  <dc:creator>lenovo</dc:creator>
  <cp:lastModifiedBy>XU chrissy</cp:lastModifiedBy>
  <cp:revision>330</cp:revision>
  <dcterms:created xsi:type="dcterms:W3CDTF">2012-12-10T23:50:49Z</dcterms:created>
  <dcterms:modified xsi:type="dcterms:W3CDTF">2022-12-20T04:42:50Z</dcterms:modified>
</cp:coreProperties>
</file>