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5"/>
  </p:notesMasterIdLst>
  <p:sldIdLst>
    <p:sldId id="256" r:id="rId2"/>
    <p:sldId id="384" r:id="rId3"/>
    <p:sldId id="385" r:id="rId4"/>
    <p:sldId id="386" r:id="rId5"/>
    <p:sldId id="395" r:id="rId6"/>
    <p:sldId id="387" r:id="rId7"/>
    <p:sldId id="388" r:id="rId8"/>
    <p:sldId id="389" r:id="rId9"/>
    <p:sldId id="390" r:id="rId10"/>
    <p:sldId id="391" r:id="rId11"/>
    <p:sldId id="392" r:id="rId12"/>
    <p:sldId id="393" r:id="rId13"/>
    <p:sldId id="394" r:id="rId1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E09C7DE-60F6-4B4B-A2C3-BB414316E383}" v="72" dt="2021-12-20T07:47:34.85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3438" autoAdjust="0"/>
  </p:normalViewPr>
  <p:slideViewPr>
    <p:cSldViewPr>
      <p:cViewPr>
        <p:scale>
          <a:sx n="60" d="100"/>
          <a:sy n="60" d="100"/>
        </p:scale>
        <p:origin x="1460" y="112"/>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XU chrissy" userId="a5c5542ef4aedbc3" providerId="LiveId" clId="{DE09C7DE-60F6-4B4B-A2C3-BB414316E383}"/>
    <pc:docChg chg="undo custSel addSld modSld sldOrd">
      <pc:chgData name="XU chrissy" userId="a5c5542ef4aedbc3" providerId="LiveId" clId="{DE09C7DE-60F6-4B4B-A2C3-BB414316E383}" dt="2021-12-20T07:47:34.850" v="212"/>
      <pc:docMkLst>
        <pc:docMk/>
      </pc:docMkLst>
      <pc:sldChg chg="modSp">
        <pc:chgData name="XU chrissy" userId="a5c5542ef4aedbc3" providerId="LiveId" clId="{DE09C7DE-60F6-4B4B-A2C3-BB414316E383}" dt="2021-12-20T01:55:36.097" v="0"/>
        <pc:sldMkLst>
          <pc:docMk/>
          <pc:sldMk cId="0" sldId="256"/>
        </pc:sldMkLst>
        <pc:spChg chg="mod">
          <ac:chgData name="XU chrissy" userId="a5c5542ef4aedbc3" providerId="LiveId" clId="{DE09C7DE-60F6-4B4B-A2C3-BB414316E383}" dt="2021-12-20T01:55:36.097" v="0"/>
          <ac:spMkLst>
            <pc:docMk/>
            <pc:sldMk cId="0" sldId="256"/>
            <ac:spMk id="3" creationId="{00000000-0000-0000-0000-000000000000}"/>
          </ac:spMkLst>
        </pc:spChg>
      </pc:sldChg>
      <pc:sldChg chg="delSp modSp mod">
        <pc:chgData name="XU chrissy" userId="a5c5542ef4aedbc3" providerId="LiveId" clId="{DE09C7DE-60F6-4B4B-A2C3-BB414316E383}" dt="2021-12-20T02:15:53.277" v="128" actId="14100"/>
        <pc:sldMkLst>
          <pc:docMk/>
          <pc:sldMk cId="1073420732" sldId="384"/>
        </pc:sldMkLst>
        <pc:spChg chg="del mod">
          <ac:chgData name="XU chrissy" userId="a5c5542ef4aedbc3" providerId="LiveId" clId="{DE09C7DE-60F6-4B4B-A2C3-BB414316E383}" dt="2021-12-20T02:15:50.491" v="127" actId="478"/>
          <ac:spMkLst>
            <pc:docMk/>
            <pc:sldMk cId="1073420732" sldId="384"/>
            <ac:spMk id="2" creationId="{00000000-0000-0000-0000-000000000000}"/>
          </ac:spMkLst>
        </pc:spChg>
        <pc:spChg chg="mod">
          <ac:chgData name="XU chrissy" userId="a5c5542ef4aedbc3" providerId="LiveId" clId="{DE09C7DE-60F6-4B4B-A2C3-BB414316E383}" dt="2021-12-20T02:15:53.277" v="128" actId="14100"/>
          <ac:spMkLst>
            <pc:docMk/>
            <pc:sldMk cId="1073420732" sldId="384"/>
            <ac:spMk id="3" creationId="{00000000-0000-0000-0000-000000000000}"/>
          </ac:spMkLst>
        </pc:spChg>
      </pc:sldChg>
      <pc:sldChg chg="modSp mod modAnim">
        <pc:chgData name="XU chrissy" userId="a5c5542ef4aedbc3" providerId="LiveId" clId="{DE09C7DE-60F6-4B4B-A2C3-BB414316E383}" dt="2021-12-20T01:58:18.349" v="58"/>
        <pc:sldMkLst>
          <pc:docMk/>
          <pc:sldMk cId="1838862532" sldId="385"/>
        </pc:sldMkLst>
        <pc:spChg chg="mod">
          <ac:chgData name="XU chrissy" userId="a5c5542ef4aedbc3" providerId="LiveId" clId="{DE09C7DE-60F6-4B4B-A2C3-BB414316E383}" dt="2021-12-20T01:55:43.538" v="1" actId="1076"/>
          <ac:spMkLst>
            <pc:docMk/>
            <pc:sldMk cId="1838862532" sldId="385"/>
            <ac:spMk id="2" creationId="{00000000-0000-0000-0000-000000000000}"/>
          </ac:spMkLst>
        </pc:spChg>
        <pc:spChg chg="mod">
          <ac:chgData name="XU chrissy" userId="a5c5542ef4aedbc3" providerId="LiveId" clId="{DE09C7DE-60F6-4B4B-A2C3-BB414316E383}" dt="2021-12-20T01:58:12.830" v="55" actId="1076"/>
          <ac:spMkLst>
            <pc:docMk/>
            <pc:sldMk cId="1838862532" sldId="385"/>
            <ac:spMk id="5" creationId="{00000000-0000-0000-0000-000000000000}"/>
          </ac:spMkLst>
        </pc:spChg>
        <pc:spChg chg="mod">
          <ac:chgData name="XU chrissy" userId="a5c5542ef4aedbc3" providerId="LiveId" clId="{DE09C7DE-60F6-4B4B-A2C3-BB414316E383}" dt="2021-12-20T01:58:17.615" v="57" actId="1076"/>
          <ac:spMkLst>
            <pc:docMk/>
            <pc:sldMk cId="1838862532" sldId="385"/>
            <ac:spMk id="8" creationId="{00000000-0000-0000-0000-000000000000}"/>
          </ac:spMkLst>
        </pc:spChg>
        <pc:picChg chg="mod">
          <ac:chgData name="XU chrissy" userId="a5c5542ef4aedbc3" providerId="LiveId" clId="{DE09C7DE-60F6-4B4B-A2C3-BB414316E383}" dt="2021-12-20T01:58:07.718" v="53" actId="1076"/>
          <ac:picMkLst>
            <pc:docMk/>
            <pc:sldMk cId="1838862532" sldId="385"/>
            <ac:picMk id="7" creationId="{00000000-0000-0000-0000-000000000000}"/>
          </ac:picMkLst>
        </pc:picChg>
      </pc:sldChg>
      <pc:sldChg chg="addSp delSp modSp mod modAnim">
        <pc:chgData name="XU chrissy" userId="a5c5542ef4aedbc3" providerId="LiveId" clId="{DE09C7DE-60F6-4B4B-A2C3-BB414316E383}" dt="2021-12-20T02:28:23.825" v="168"/>
        <pc:sldMkLst>
          <pc:docMk/>
          <pc:sldMk cId="1799546399" sldId="386"/>
        </pc:sldMkLst>
        <pc:spChg chg="mod">
          <ac:chgData name="XU chrissy" userId="a5c5542ef4aedbc3" providerId="LiveId" clId="{DE09C7DE-60F6-4B4B-A2C3-BB414316E383}" dt="2021-12-20T02:27:23.669" v="129" actId="1076"/>
          <ac:spMkLst>
            <pc:docMk/>
            <pc:sldMk cId="1799546399" sldId="386"/>
            <ac:spMk id="2" creationId="{00000000-0000-0000-0000-000000000000}"/>
          </ac:spMkLst>
        </pc:spChg>
        <pc:spChg chg="mod">
          <ac:chgData name="XU chrissy" userId="a5c5542ef4aedbc3" providerId="LiveId" clId="{DE09C7DE-60F6-4B4B-A2C3-BB414316E383}" dt="2021-12-20T02:28:23.825" v="168"/>
          <ac:spMkLst>
            <pc:docMk/>
            <pc:sldMk cId="1799546399" sldId="386"/>
            <ac:spMk id="3" creationId="{00000000-0000-0000-0000-000000000000}"/>
          </ac:spMkLst>
        </pc:spChg>
        <pc:spChg chg="add del mod">
          <ac:chgData name="XU chrissy" userId="a5c5542ef4aedbc3" providerId="LiveId" clId="{DE09C7DE-60F6-4B4B-A2C3-BB414316E383}" dt="2021-12-20T02:27:43.710" v="134" actId="478"/>
          <ac:spMkLst>
            <pc:docMk/>
            <pc:sldMk cId="1799546399" sldId="386"/>
            <ac:spMk id="4" creationId="{84214966-763A-4BB2-B7EC-10BAE028F58C}"/>
          </ac:spMkLst>
        </pc:spChg>
      </pc:sldChg>
      <pc:sldChg chg="modSp mod modAnim">
        <pc:chgData name="XU chrissy" userId="a5c5542ef4aedbc3" providerId="LiveId" clId="{DE09C7DE-60F6-4B4B-A2C3-BB414316E383}" dt="2021-12-20T01:59:39.234" v="73"/>
        <pc:sldMkLst>
          <pc:docMk/>
          <pc:sldMk cId="0" sldId="387"/>
        </pc:sldMkLst>
        <pc:spChg chg="mod">
          <ac:chgData name="XU chrissy" userId="a5c5542ef4aedbc3" providerId="LiveId" clId="{DE09C7DE-60F6-4B4B-A2C3-BB414316E383}" dt="2021-12-20T01:59:09.443" v="67" actId="1076"/>
          <ac:spMkLst>
            <pc:docMk/>
            <pc:sldMk cId="0" sldId="387"/>
            <ac:spMk id="3" creationId="{00000000-0000-0000-0000-000000000000}"/>
          </ac:spMkLst>
        </pc:spChg>
        <pc:spChg chg="mod">
          <ac:chgData name="XU chrissy" userId="a5c5542ef4aedbc3" providerId="LiveId" clId="{DE09C7DE-60F6-4B4B-A2C3-BB414316E383}" dt="2021-12-20T01:55:36.097" v="0"/>
          <ac:spMkLst>
            <pc:docMk/>
            <pc:sldMk cId="0" sldId="387"/>
            <ac:spMk id="4" creationId="{00000000-0000-0000-0000-000000000000}"/>
          </ac:spMkLst>
        </pc:spChg>
        <pc:spChg chg="mod">
          <ac:chgData name="XU chrissy" userId="a5c5542ef4aedbc3" providerId="LiveId" clId="{DE09C7DE-60F6-4B4B-A2C3-BB414316E383}" dt="2021-12-20T01:57:31.632" v="48" actId="14100"/>
          <ac:spMkLst>
            <pc:docMk/>
            <pc:sldMk cId="0" sldId="387"/>
            <ac:spMk id="5" creationId="{00000000-0000-0000-0000-000000000000}"/>
          </ac:spMkLst>
        </pc:spChg>
        <pc:spChg chg="mod">
          <ac:chgData name="XU chrissy" userId="a5c5542ef4aedbc3" providerId="LiveId" clId="{DE09C7DE-60F6-4B4B-A2C3-BB414316E383}" dt="2021-12-20T01:59:07.427" v="66" actId="1076"/>
          <ac:spMkLst>
            <pc:docMk/>
            <pc:sldMk cId="0" sldId="387"/>
            <ac:spMk id="8" creationId="{00000000-0000-0000-0000-000000000000}"/>
          </ac:spMkLst>
        </pc:spChg>
        <pc:picChg chg="mod">
          <ac:chgData name="XU chrissy" userId="a5c5542ef4aedbc3" providerId="LiveId" clId="{DE09C7DE-60F6-4B4B-A2C3-BB414316E383}" dt="2021-12-20T01:59:04.863" v="65" actId="1076"/>
          <ac:picMkLst>
            <pc:docMk/>
            <pc:sldMk cId="0" sldId="387"/>
            <ac:picMk id="6" creationId="{00000000-0000-0000-0000-000000000000}"/>
          </ac:picMkLst>
        </pc:picChg>
        <pc:picChg chg="mod">
          <ac:chgData name="XU chrissy" userId="a5c5542ef4aedbc3" providerId="LiveId" clId="{DE09C7DE-60F6-4B4B-A2C3-BB414316E383}" dt="2021-12-20T01:57:26.203" v="45" actId="1076"/>
          <ac:picMkLst>
            <pc:docMk/>
            <pc:sldMk cId="0" sldId="387"/>
            <ac:picMk id="7" creationId="{00000000-0000-0000-0000-000000000000}"/>
          </ac:picMkLst>
        </pc:picChg>
        <pc:picChg chg="mod">
          <ac:chgData name="XU chrissy" userId="a5c5542ef4aedbc3" providerId="LiveId" clId="{DE09C7DE-60F6-4B4B-A2C3-BB414316E383}" dt="2021-12-20T01:57:27.283" v="46" actId="1076"/>
          <ac:picMkLst>
            <pc:docMk/>
            <pc:sldMk cId="0" sldId="387"/>
            <ac:picMk id="2050" creationId="{00000000-0000-0000-0000-000000000000}"/>
          </ac:picMkLst>
        </pc:picChg>
      </pc:sldChg>
      <pc:sldChg chg="modSp mod modAnim">
        <pc:chgData name="XU chrissy" userId="a5c5542ef4aedbc3" providerId="LiveId" clId="{DE09C7DE-60F6-4B4B-A2C3-BB414316E383}" dt="2021-12-20T02:29:14.095" v="177" actId="113"/>
        <pc:sldMkLst>
          <pc:docMk/>
          <pc:sldMk cId="0" sldId="388"/>
        </pc:sldMkLst>
        <pc:spChg chg="mod">
          <ac:chgData name="XU chrissy" userId="a5c5542ef4aedbc3" providerId="LiveId" clId="{DE09C7DE-60F6-4B4B-A2C3-BB414316E383}" dt="2021-12-20T02:29:07.601" v="176" actId="113"/>
          <ac:spMkLst>
            <pc:docMk/>
            <pc:sldMk cId="0" sldId="388"/>
            <ac:spMk id="3" creationId="{00000000-0000-0000-0000-000000000000}"/>
          </ac:spMkLst>
        </pc:spChg>
        <pc:spChg chg="mod">
          <ac:chgData name="XU chrissy" userId="a5c5542ef4aedbc3" providerId="LiveId" clId="{DE09C7DE-60F6-4B4B-A2C3-BB414316E383}" dt="2021-12-20T01:55:36.097" v="0"/>
          <ac:spMkLst>
            <pc:docMk/>
            <pc:sldMk cId="0" sldId="388"/>
            <ac:spMk id="4" creationId="{00000000-0000-0000-0000-000000000000}"/>
          </ac:spMkLst>
        </pc:spChg>
        <pc:spChg chg="mod">
          <ac:chgData name="XU chrissy" userId="a5c5542ef4aedbc3" providerId="LiveId" clId="{DE09C7DE-60F6-4B4B-A2C3-BB414316E383}" dt="2021-12-20T02:29:14.095" v="177" actId="113"/>
          <ac:spMkLst>
            <pc:docMk/>
            <pc:sldMk cId="0" sldId="388"/>
            <ac:spMk id="9" creationId="{00000000-0000-0000-0000-000000000000}"/>
          </ac:spMkLst>
        </pc:spChg>
        <pc:picChg chg="mod">
          <ac:chgData name="XU chrissy" userId="a5c5542ef4aedbc3" providerId="LiveId" clId="{DE09C7DE-60F6-4B4B-A2C3-BB414316E383}" dt="2021-12-20T01:59:58.734" v="82" actId="1076"/>
          <ac:picMkLst>
            <pc:docMk/>
            <pc:sldMk cId="0" sldId="388"/>
            <ac:picMk id="10" creationId="{00000000-0000-0000-0000-000000000000}"/>
          </ac:picMkLst>
        </pc:picChg>
      </pc:sldChg>
      <pc:sldChg chg="modSp mod modAnim">
        <pc:chgData name="XU chrissy" userId="a5c5542ef4aedbc3" providerId="LiveId" clId="{DE09C7DE-60F6-4B4B-A2C3-BB414316E383}" dt="2021-12-20T02:29:21.790" v="179" actId="113"/>
        <pc:sldMkLst>
          <pc:docMk/>
          <pc:sldMk cId="0" sldId="389"/>
        </pc:sldMkLst>
        <pc:spChg chg="mod">
          <ac:chgData name="XU chrissy" userId="a5c5542ef4aedbc3" providerId="LiveId" clId="{DE09C7DE-60F6-4B4B-A2C3-BB414316E383}" dt="2021-12-20T02:29:18.470" v="178" actId="113"/>
          <ac:spMkLst>
            <pc:docMk/>
            <pc:sldMk cId="0" sldId="389"/>
            <ac:spMk id="3" creationId="{00000000-0000-0000-0000-000000000000}"/>
          </ac:spMkLst>
        </pc:spChg>
        <pc:spChg chg="mod">
          <ac:chgData name="XU chrissy" userId="a5c5542ef4aedbc3" providerId="LiveId" clId="{DE09C7DE-60F6-4B4B-A2C3-BB414316E383}" dt="2021-12-20T01:55:36.097" v="0"/>
          <ac:spMkLst>
            <pc:docMk/>
            <pc:sldMk cId="0" sldId="389"/>
            <ac:spMk id="4" creationId="{00000000-0000-0000-0000-000000000000}"/>
          </ac:spMkLst>
        </pc:spChg>
        <pc:spChg chg="mod">
          <ac:chgData name="XU chrissy" userId="a5c5542ef4aedbc3" providerId="LiveId" clId="{DE09C7DE-60F6-4B4B-A2C3-BB414316E383}" dt="2021-12-20T02:29:21.790" v="179" actId="113"/>
          <ac:spMkLst>
            <pc:docMk/>
            <pc:sldMk cId="0" sldId="389"/>
            <ac:spMk id="7" creationId="{00000000-0000-0000-0000-000000000000}"/>
          </ac:spMkLst>
        </pc:spChg>
        <pc:picChg chg="mod">
          <ac:chgData name="XU chrissy" userId="a5c5542ef4aedbc3" providerId="LiveId" clId="{DE09C7DE-60F6-4B4B-A2C3-BB414316E383}" dt="2021-12-20T02:00:22.734" v="92" actId="1076"/>
          <ac:picMkLst>
            <pc:docMk/>
            <pc:sldMk cId="0" sldId="389"/>
            <ac:picMk id="6" creationId="{00000000-0000-0000-0000-000000000000}"/>
          </ac:picMkLst>
        </pc:picChg>
      </pc:sldChg>
      <pc:sldChg chg="modSp mod modShow">
        <pc:chgData name="XU chrissy" userId="a5c5542ef4aedbc3" providerId="LiveId" clId="{DE09C7DE-60F6-4B4B-A2C3-BB414316E383}" dt="2021-12-20T02:02:26.400" v="104" actId="729"/>
        <pc:sldMkLst>
          <pc:docMk/>
          <pc:sldMk cId="2755899564" sldId="390"/>
        </pc:sldMkLst>
        <pc:spChg chg="mod">
          <ac:chgData name="XU chrissy" userId="a5c5542ef4aedbc3" providerId="LiveId" clId="{DE09C7DE-60F6-4B4B-A2C3-BB414316E383}" dt="2021-12-20T02:01:48.188" v="103" actId="14100"/>
          <ac:spMkLst>
            <pc:docMk/>
            <pc:sldMk cId="2755899564" sldId="390"/>
            <ac:spMk id="3" creationId="{00000000-0000-0000-0000-000000000000}"/>
          </ac:spMkLst>
        </pc:spChg>
        <pc:spChg chg="mod">
          <ac:chgData name="XU chrissy" userId="a5c5542ef4aedbc3" providerId="LiveId" clId="{DE09C7DE-60F6-4B4B-A2C3-BB414316E383}" dt="2021-12-20T02:01:39.088" v="99" actId="14100"/>
          <ac:spMkLst>
            <pc:docMk/>
            <pc:sldMk cId="2755899564" sldId="390"/>
            <ac:spMk id="4" creationId="{00000000-0000-0000-0000-000000000000}"/>
          </ac:spMkLst>
        </pc:spChg>
        <pc:picChg chg="mod">
          <ac:chgData name="XU chrissy" userId="a5c5542ef4aedbc3" providerId="LiveId" clId="{DE09C7DE-60F6-4B4B-A2C3-BB414316E383}" dt="2021-12-20T02:01:44.216" v="101" actId="1076"/>
          <ac:picMkLst>
            <pc:docMk/>
            <pc:sldMk cId="2755899564" sldId="390"/>
            <ac:picMk id="2" creationId="{00000000-0000-0000-0000-000000000000}"/>
          </ac:picMkLst>
        </pc:picChg>
      </pc:sldChg>
      <pc:sldChg chg="modSp">
        <pc:chgData name="XU chrissy" userId="a5c5542ef4aedbc3" providerId="LiveId" clId="{DE09C7DE-60F6-4B4B-A2C3-BB414316E383}" dt="2021-12-20T01:55:36.097" v="0"/>
        <pc:sldMkLst>
          <pc:docMk/>
          <pc:sldMk cId="0" sldId="391"/>
        </pc:sldMkLst>
        <pc:spChg chg="mod">
          <ac:chgData name="XU chrissy" userId="a5c5542ef4aedbc3" providerId="LiveId" clId="{DE09C7DE-60F6-4B4B-A2C3-BB414316E383}" dt="2021-12-20T01:55:36.097" v="0"/>
          <ac:spMkLst>
            <pc:docMk/>
            <pc:sldMk cId="0" sldId="391"/>
            <ac:spMk id="4" creationId="{00000000-0000-0000-0000-000000000000}"/>
          </ac:spMkLst>
        </pc:spChg>
      </pc:sldChg>
      <pc:sldChg chg="delSp modSp mod">
        <pc:chgData name="XU chrissy" userId="a5c5542ef4aedbc3" providerId="LiveId" clId="{DE09C7DE-60F6-4B4B-A2C3-BB414316E383}" dt="2021-12-20T02:04:23.486" v="126" actId="478"/>
        <pc:sldMkLst>
          <pc:docMk/>
          <pc:sldMk cId="1772886524" sldId="392"/>
        </pc:sldMkLst>
        <pc:spChg chg="del">
          <ac:chgData name="XU chrissy" userId="a5c5542ef4aedbc3" providerId="LiveId" clId="{DE09C7DE-60F6-4B4B-A2C3-BB414316E383}" dt="2021-12-20T02:04:23.486" v="126" actId="478"/>
          <ac:spMkLst>
            <pc:docMk/>
            <pc:sldMk cId="1772886524" sldId="392"/>
            <ac:spMk id="3" creationId="{00000000-0000-0000-0000-000000000000}"/>
          </ac:spMkLst>
        </pc:spChg>
        <pc:spChg chg="mod">
          <ac:chgData name="XU chrissy" userId="a5c5542ef4aedbc3" providerId="LiveId" clId="{DE09C7DE-60F6-4B4B-A2C3-BB414316E383}" dt="2021-12-20T01:55:36.097" v="0"/>
          <ac:spMkLst>
            <pc:docMk/>
            <pc:sldMk cId="1772886524" sldId="392"/>
            <ac:spMk id="4" creationId="{00000000-0000-0000-0000-000000000000}"/>
          </ac:spMkLst>
        </pc:spChg>
      </pc:sldChg>
      <pc:sldChg chg="addSp delSp modSp mod">
        <pc:chgData name="XU chrissy" userId="a5c5542ef4aedbc3" providerId="LiveId" clId="{DE09C7DE-60F6-4B4B-A2C3-BB414316E383}" dt="2021-12-20T02:04:08.613" v="125" actId="18131"/>
        <pc:sldMkLst>
          <pc:docMk/>
          <pc:sldMk cId="3658033300" sldId="393"/>
        </pc:sldMkLst>
        <pc:spChg chg="add del mod">
          <ac:chgData name="XU chrissy" userId="a5c5542ef4aedbc3" providerId="LiveId" clId="{DE09C7DE-60F6-4B4B-A2C3-BB414316E383}" dt="2021-12-20T02:04:04.813" v="124" actId="478"/>
          <ac:spMkLst>
            <pc:docMk/>
            <pc:sldMk cId="3658033300" sldId="393"/>
            <ac:spMk id="3" creationId="{60ADB29C-9E4A-4F0F-B61C-0551FDD67C00}"/>
          </ac:spMkLst>
        </pc:spChg>
        <pc:picChg chg="add del mod modCrop">
          <ac:chgData name="XU chrissy" userId="a5c5542ef4aedbc3" providerId="LiveId" clId="{DE09C7DE-60F6-4B4B-A2C3-BB414316E383}" dt="2021-12-20T02:04:08.613" v="125" actId="18131"/>
          <ac:picMkLst>
            <pc:docMk/>
            <pc:sldMk cId="3658033300" sldId="393"/>
            <ac:picMk id="5" creationId="{00000000-0000-0000-0000-000000000000}"/>
          </ac:picMkLst>
        </pc:picChg>
      </pc:sldChg>
      <pc:sldChg chg="addSp delSp modSp new mod">
        <pc:chgData name="XU chrissy" userId="a5c5542ef4aedbc3" providerId="LiveId" clId="{DE09C7DE-60F6-4B4B-A2C3-BB414316E383}" dt="2021-12-20T02:03:08.927" v="112" actId="1076"/>
        <pc:sldMkLst>
          <pc:docMk/>
          <pc:sldMk cId="3177373" sldId="394"/>
        </pc:sldMkLst>
        <pc:spChg chg="del">
          <ac:chgData name="XU chrissy" userId="a5c5542ef4aedbc3" providerId="LiveId" clId="{DE09C7DE-60F6-4B4B-A2C3-BB414316E383}" dt="2021-12-20T02:03:07.472" v="111" actId="478"/>
          <ac:spMkLst>
            <pc:docMk/>
            <pc:sldMk cId="3177373" sldId="394"/>
            <ac:spMk id="3" creationId="{EF5A7D37-D9B6-4672-9505-60000E572CFE}"/>
          </ac:spMkLst>
        </pc:spChg>
        <pc:picChg chg="add mod">
          <ac:chgData name="XU chrissy" userId="a5c5542ef4aedbc3" providerId="LiveId" clId="{DE09C7DE-60F6-4B4B-A2C3-BB414316E383}" dt="2021-12-20T02:03:08.927" v="112" actId="1076"/>
          <ac:picMkLst>
            <pc:docMk/>
            <pc:sldMk cId="3177373" sldId="394"/>
            <ac:picMk id="4" creationId="{7B068B8A-2410-4187-BC20-82240FF3B7A8}"/>
          </ac:picMkLst>
        </pc:picChg>
      </pc:sldChg>
      <pc:sldChg chg="addSp delSp modSp new mod ord modAnim">
        <pc:chgData name="XU chrissy" userId="a5c5542ef4aedbc3" providerId="LiveId" clId="{DE09C7DE-60F6-4B4B-A2C3-BB414316E383}" dt="2021-12-20T07:47:34.850" v="212"/>
        <pc:sldMkLst>
          <pc:docMk/>
          <pc:sldMk cId="2703369976" sldId="395"/>
        </pc:sldMkLst>
        <pc:spChg chg="del">
          <ac:chgData name="XU chrissy" userId="a5c5542ef4aedbc3" providerId="LiveId" clId="{DE09C7DE-60F6-4B4B-A2C3-BB414316E383}" dt="2021-12-20T02:28:53.796" v="170"/>
          <ac:spMkLst>
            <pc:docMk/>
            <pc:sldMk cId="2703369976" sldId="395"/>
            <ac:spMk id="2" creationId="{FB3C439C-BF18-49A5-8188-9CA3AC721B3C}"/>
          </ac:spMkLst>
        </pc:spChg>
        <pc:spChg chg="mod">
          <ac:chgData name="XU chrissy" userId="a5c5542ef4aedbc3" providerId="LiveId" clId="{DE09C7DE-60F6-4B4B-A2C3-BB414316E383}" dt="2021-12-20T07:47:34.850" v="212"/>
          <ac:spMkLst>
            <pc:docMk/>
            <pc:sldMk cId="2703369976" sldId="395"/>
            <ac:spMk id="3" creationId="{A06B827C-C1D7-468E-9CDA-30B09E3AD983}"/>
          </ac:spMkLst>
        </pc:spChg>
        <pc:spChg chg="add mod">
          <ac:chgData name="XU chrissy" userId="a5c5542ef4aedbc3" providerId="LiveId" clId="{DE09C7DE-60F6-4B4B-A2C3-BB414316E383}" dt="2021-12-20T02:28:53.796" v="170"/>
          <ac:spMkLst>
            <pc:docMk/>
            <pc:sldMk cId="2703369976" sldId="395"/>
            <ac:spMk id="4" creationId="{8AC44728-003E-46C5-A778-73FE9E6A525B}"/>
          </ac:spMkLst>
        </pc:spChg>
        <pc:picChg chg="add mod">
          <ac:chgData name="XU chrissy" userId="a5c5542ef4aedbc3" providerId="LiveId" clId="{DE09C7DE-60F6-4B4B-A2C3-BB414316E383}" dt="2021-12-20T02:31:24.437" v="204" actId="1076"/>
          <ac:picMkLst>
            <pc:docMk/>
            <pc:sldMk cId="2703369976" sldId="395"/>
            <ac:picMk id="6" creationId="{8BAF1C33-6E0B-45A8-B40A-BBD7D87AAC8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B4B4FA8-C5BC-4ABF-A431-4327F2F65A78}" type="datetimeFigureOut">
              <a:rPr lang="zh-CN" altLang="en-US" smtClean="0"/>
              <a:pPr/>
              <a:t>2021/12/20</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83DA794-8DA0-44EA-ACE2-9817E41FF89E}" type="slidenum">
              <a:rPr lang="zh-CN" altLang="en-US" smtClean="0"/>
              <a:pPr/>
              <a:t>‹#›</a:t>
            </a:fld>
            <a:endParaRPr lang="zh-CN" altLang="en-US"/>
          </a:p>
        </p:txBody>
      </p:sp>
    </p:spTree>
    <p:extLst>
      <p:ext uri="{BB962C8B-B14F-4D97-AF65-F5344CB8AC3E}">
        <p14:creationId xmlns:p14="http://schemas.microsoft.com/office/powerpoint/2010/main" val="650740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083DA794-8DA0-44EA-ACE2-9817E41FF89E}" type="slidenum">
              <a:rPr lang="zh-CN" altLang="en-US" smtClean="0"/>
              <a:pPr/>
              <a:t>3</a:t>
            </a:fld>
            <a:endParaRPr lang="zh-CN" altLang="en-US"/>
          </a:p>
        </p:txBody>
      </p:sp>
    </p:spTree>
    <p:extLst>
      <p:ext uri="{BB962C8B-B14F-4D97-AF65-F5344CB8AC3E}">
        <p14:creationId xmlns:p14="http://schemas.microsoft.com/office/powerpoint/2010/main" val="399779589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6" name="Group 5"/>
          <p:cNvGrpSpPr/>
          <p:nvPr/>
        </p:nvGrpSpPr>
        <p:grpSpPr>
          <a:xfrm>
            <a:off x="-1588" y="0"/>
            <a:ext cx="9145588" cy="6860798"/>
            <a:chOff x="-1588" y="0"/>
            <a:chExt cx="9145588" cy="6860798"/>
          </a:xfrm>
        </p:grpSpPr>
        <p:sp>
          <p:nvSpPr>
            <p:cNvPr id="9" name="Rectangle 8"/>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Oval 9"/>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866440" y="2226503"/>
            <a:ext cx="5917679" cy="2550877"/>
          </a:xfrm>
        </p:spPr>
        <p:txBody>
          <a:bodyPr anchor="b"/>
          <a:lstStyle>
            <a:lvl1pPr>
              <a:defRPr sz="4800"/>
            </a:lvl1pPr>
          </a:lstStyle>
          <a:p>
            <a:r>
              <a:rPr lang="zh-CN" altLang="en-US"/>
              <a:t>单击此处编辑母版标题样式</a:t>
            </a:r>
            <a:endParaRPr lang="en-US" dirty="0"/>
          </a:p>
        </p:txBody>
      </p:sp>
      <p:sp>
        <p:nvSpPr>
          <p:cNvPr id="3" name="Subtitle 2"/>
          <p:cNvSpPr>
            <a:spLocks noGrp="1"/>
          </p:cNvSpPr>
          <p:nvPr>
            <p:ph type="subTitle" idx="1"/>
          </p:nvPr>
        </p:nvSpPr>
        <p:spPr>
          <a:xfrm>
            <a:off x="866440" y="4777380"/>
            <a:ext cx="5917679"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en-US" dirty="0"/>
          </a:p>
        </p:txBody>
      </p:sp>
      <p:sp>
        <p:nvSpPr>
          <p:cNvPr id="4" name="Date Placeholder 3"/>
          <p:cNvSpPr>
            <a:spLocks noGrp="1"/>
          </p:cNvSpPr>
          <p:nvPr>
            <p:ph type="dt" sz="half" idx="10"/>
          </p:nvPr>
        </p:nvSpPr>
        <p:spPr bwMode="gray">
          <a:xfrm rot="5400000">
            <a:off x="7498080" y="1828800"/>
            <a:ext cx="990599" cy="228659"/>
          </a:xfrm>
        </p:spPr>
        <p:txBody>
          <a:bodyPr anchor="t"/>
          <a:lstStyle>
            <a:lvl1pPr algn="l">
              <a:defRPr b="0" i="0">
                <a:solidFill>
                  <a:schemeClr val="bg1">
                    <a:alpha val="60000"/>
                  </a:schemeClr>
                </a:solidFill>
              </a:defRPr>
            </a:lvl1pPr>
          </a:lstStyle>
          <a:p>
            <a:fld id="{D968E9FF-0FFC-49BE-9571-AD5E945AA813}" type="datetimeFigureOut">
              <a:rPr lang="zh-CN" altLang="en-US" smtClean="0"/>
              <a:pPr/>
              <a:t>2021/12/20</a:t>
            </a:fld>
            <a:endParaRPr lang="zh-CN" altLang="en-US"/>
          </a:p>
        </p:txBody>
      </p:sp>
      <p:sp>
        <p:nvSpPr>
          <p:cNvPr id="5" name="Footer Placeholder 4"/>
          <p:cNvSpPr>
            <a:spLocks noGrp="1"/>
          </p:cNvSpPr>
          <p:nvPr>
            <p:ph type="ftr" sz="quarter" idx="11"/>
          </p:nvPr>
        </p:nvSpPr>
        <p:spPr bwMode="gray">
          <a:xfrm rot="5400000">
            <a:off x="6236208" y="3264408"/>
            <a:ext cx="3859795" cy="228660"/>
          </a:xfrm>
        </p:spPr>
        <p:txBody>
          <a:bodyPr/>
          <a:lstStyle>
            <a:lvl1pPr>
              <a:defRPr b="0" i="0">
                <a:solidFill>
                  <a:schemeClr val="bg1">
                    <a:alpha val="60000"/>
                  </a:schemeClr>
                </a:solidFill>
              </a:defRPr>
            </a:lvl1pPr>
          </a:lstStyle>
          <a:p>
            <a:endParaRPr lang="zh-CN" altLang="en-US"/>
          </a:p>
        </p:txBody>
      </p:sp>
      <p:sp>
        <p:nvSpPr>
          <p:cNvPr id="11" name="Rectangle 10"/>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8" name="Slide Number Placeholder 5"/>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B15E910A-E498-4B71-A52A-AE770409BD1C}" type="slidenum">
              <a:rPr lang="zh-CN" altLang="en-US" smtClean="0"/>
              <a:pPr/>
              <a:t>‹#›</a:t>
            </a:fld>
            <a:endParaRPr lang="zh-CN" altLang="en-US"/>
          </a:p>
        </p:txBody>
      </p:sp>
    </p:spTree>
    <p:extLst>
      <p:ext uri="{BB962C8B-B14F-4D97-AF65-F5344CB8AC3E}">
        <p14:creationId xmlns:p14="http://schemas.microsoft.com/office/powerpoint/2010/main" val="13774284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带描述的全景图片">
    <p:spTree>
      <p:nvGrpSpPr>
        <p:cNvPr id="1" name=""/>
        <p:cNvGrpSpPr/>
        <p:nvPr/>
      </p:nvGrpSpPr>
      <p:grpSpPr>
        <a:xfrm>
          <a:off x="0" y="0"/>
          <a:ext cx="0" cy="0"/>
          <a:chOff x="0" y="0"/>
          <a:chExt cx="0" cy="0"/>
        </a:xfrm>
      </p:grpSpPr>
      <p:grpSp>
        <p:nvGrpSpPr>
          <p:cNvPr id="8" name="Group 7"/>
          <p:cNvGrpSpPr/>
          <p:nvPr/>
        </p:nvGrpSpPr>
        <p:grpSpPr>
          <a:xfrm>
            <a:off x="-1588" y="0"/>
            <a:ext cx="9145588" cy="6860798"/>
            <a:chOff x="-1588" y="0"/>
            <a:chExt cx="9145588" cy="6860798"/>
          </a:xfrm>
        </p:grpSpPr>
        <p:sp>
          <p:nvSpPr>
            <p:cNvPr id="12" name="Rectangle 11"/>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10204164">
              <a:off x="426788" y="4564241"/>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6" name="Rectangle 15"/>
            <p:cNvSpPr/>
            <p:nvPr/>
          </p:nvSpPr>
          <p:spPr>
            <a:xfrm>
              <a:off x="421503" y="402165"/>
              <a:ext cx="8327939" cy="314113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bwMode="gray">
            <a:xfrm rot="10800000">
              <a:off x="485023" y="2670079"/>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20"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866441" y="4961454"/>
            <a:ext cx="6422004" cy="56673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866441" y="685800"/>
            <a:ext cx="6422004"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bwMode="gray">
          <a:xfrm>
            <a:off x="866440" y="5528192"/>
            <a:ext cx="6422004"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D968E9FF-0FFC-49BE-9571-AD5E945AA813}" type="datetimeFigureOut">
              <a:rPr lang="zh-CN" altLang="en-US" smtClean="0"/>
              <a:pPr/>
              <a:t>2021/12/20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10" name="Rectangle 9"/>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a:xfrm>
            <a:off x="7678616" y="295730"/>
            <a:ext cx="791308" cy="767687"/>
          </a:xfrm>
          <a:prstGeom prst="rect">
            <a:avLst/>
          </a:prstGeom>
        </p:spPr>
        <p:txBody>
          <a:bodyPr/>
          <a:lstStyle>
            <a:lvl1pPr algn="ctr">
              <a:defRPr sz="2800"/>
            </a:lvl1pPr>
          </a:lstStyle>
          <a:p>
            <a:fld id="{B15E910A-E498-4B71-A52A-AE770409BD1C}" type="slidenum">
              <a:rPr lang="zh-CN" altLang="en-US" smtClean="0"/>
              <a:pPr/>
              <a:t>‹#›</a:t>
            </a:fld>
            <a:endParaRPr lang="zh-CN" altLang="en-US"/>
          </a:p>
        </p:txBody>
      </p:sp>
    </p:spTree>
    <p:extLst>
      <p:ext uri="{BB962C8B-B14F-4D97-AF65-F5344CB8AC3E}">
        <p14:creationId xmlns:p14="http://schemas.microsoft.com/office/powerpoint/2010/main" val="37994744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标题和描述">
    <p:spTree>
      <p:nvGrpSpPr>
        <p:cNvPr id="1" name=""/>
        <p:cNvGrpSpPr/>
        <p:nvPr/>
      </p:nvGrpSpPr>
      <p:grpSpPr>
        <a:xfrm>
          <a:off x="0" y="0"/>
          <a:ext cx="0" cy="0"/>
          <a:chOff x="0" y="0"/>
          <a:chExt cx="0" cy="0"/>
        </a:xfrm>
      </p:grpSpPr>
      <p:grpSp>
        <p:nvGrpSpPr>
          <p:cNvPr id="3" name="Group 2"/>
          <p:cNvGrpSpPr/>
          <p:nvPr/>
        </p:nvGrpSpPr>
        <p:grpSpPr>
          <a:xfrm>
            <a:off x="-1588" y="0"/>
            <a:ext cx="9145588" cy="6860798"/>
            <a:chOff x="-1588" y="0"/>
            <a:chExt cx="9145588" cy="6860798"/>
          </a:xfrm>
        </p:grpSpPr>
        <p:sp>
          <p:nvSpPr>
            <p:cNvPr id="12" name="Rectangle 11"/>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21010068">
              <a:off x="6359946" y="2780895"/>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9" name="Rectangle 8"/>
            <p:cNvSpPr/>
            <p:nvPr/>
          </p:nvSpPr>
          <p:spPr>
            <a:xfrm>
              <a:off x="485023" y="4343399"/>
              <a:ext cx="8182128" cy="2112436"/>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bwMode="gray">
            <a:xfrm>
              <a:off x="485023" y="2854646"/>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866440" y="927100"/>
            <a:ext cx="6422005" cy="1692720"/>
          </a:xfrm>
        </p:spPr>
        <p:txBody>
          <a:bodyPr/>
          <a:lstStyle>
            <a:lvl1pPr>
              <a:defRPr sz="3600"/>
            </a:lvl1pPr>
          </a:lstStyle>
          <a:p>
            <a:r>
              <a:rPr lang="zh-CN" altLang="en-US"/>
              <a:t>单击此处编辑母版标题样式</a:t>
            </a:r>
            <a:endParaRPr lang="en-US" dirty="0"/>
          </a:p>
        </p:txBody>
      </p:sp>
      <p:sp>
        <p:nvSpPr>
          <p:cNvPr id="13" name="Text Placeholder 3"/>
          <p:cNvSpPr>
            <a:spLocks noGrp="1"/>
          </p:cNvSpPr>
          <p:nvPr>
            <p:ph type="body" sz="half" idx="2"/>
          </p:nvPr>
        </p:nvSpPr>
        <p:spPr>
          <a:xfrm>
            <a:off x="866440" y="3488023"/>
            <a:ext cx="6422005" cy="2536857"/>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D968E9FF-0FFC-49BE-9571-AD5E945AA813}" type="datetimeFigureOut">
              <a:rPr lang="zh-CN" altLang="en-US" smtClean="0"/>
              <a:pPr/>
              <a:t>2021/12/20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8" name="Rectangle 7"/>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B15E910A-E498-4B71-A52A-AE770409BD1C}" type="slidenum">
              <a:rPr lang="zh-CN" altLang="en-US" smtClean="0"/>
              <a:pPr/>
              <a:t>‹#›</a:t>
            </a:fld>
            <a:endParaRPr lang="zh-CN" altLang="en-US"/>
          </a:p>
        </p:txBody>
      </p:sp>
    </p:spTree>
    <p:extLst>
      <p:ext uri="{BB962C8B-B14F-4D97-AF65-F5344CB8AC3E}">
        <p14:creationId xmlns:p14="http://schemas.microsoft.com/office/powerpoint/2010/main" val="240695375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带描述的引言">
    <p:spTree>
      <p:nvGrpSpPr>
        <p:cNvPr id="1" name=""/>
        <p:cNvGrpSpPr/>
        <p:nvPr/>
      </p:nvGrpSpPr>
      <p:grpSpPr>
        <a:xfrm>
          <a:off x="0" y="0"/>
          <a:ext cx="0" cy="0"/>
          <a:chOff x="0" y="0"/>
          <a:chExt cx="0" cy="0"/>
        </a:xfrm>
      </p:grpSpPr>
      <p:grpSp>
        <p:nvGrpSpPr>
          <p:cNvPr id="3" name="Group 2"/>
          <p:cNvGrpSpPr/>
          <p:nvPr/>
        </p:nvGrpSpPr>
        <p:grpSpPr>
          <a:xfrm>
            <a:off x="-1588" y="0"/>
            <a:ext cx="9145588" cy="6860798"/>
            <a:chOff x="-1588" y="0"/>
            <a:chExt cx="9145588" cy="6860798"/>
          </a:xfrm>
        </p:grpSpPr>
        <p:sp>
          <p:nvSpPr>
            <p:cNvPr id="13" name="Rectangle 12"/>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21010068">
              <a:off x="6359946" y="4309201"/>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10"/>
            <p:cNvSpPr/>
            <p:nvPr/>
          </p:nvSpPr>
          <p:spPr bwMode="gray">
            <a:xfrm>
              <a:off x="485023" y="4381500"/>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24"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3" name="TextBox 22"/>
          <p:cNvSpPr txBox="1"/>
          <p:nvPr/>
        </p:nvSpPr>
        <p:spPr bwMode="gray">
          <a:xfrm>
            <a:off x="647430" y="651690"/>
            <a:ext cx="601591" cy="1323439"/>
          </a:xfrm>
          <a:prstGeom prst="rect">
            <a:avLst/>
          </a:prstGeom>
          <a:noFill/>
        </p:spPr>
        <p:txBody>
          <a:bodyPr wrap="square" rtlCol="0">
            <a:spAutoFit/>
          </a:bodyPr>
          <a:lstStyle/>
          <a:p>
            <a:pPr algn="r"/>
            <a:r>
              <a:rPr lang="en-US" sz="8000" b="0" i="0" dirty="0">
                <a:solidFill>
                  <a:schemeClr val="accent1">
                    <a:lumMod val="60000"/>
                    <a:lumOff val="40000"/>
                  </a:schemeClr>
                </a:solidFill>
                <a:latin typeface="Arial"/>
                <a:cs typeface="Arial"/>
              </a:rPr>
              <a:t>“</a:t>
            </a:r>
          </a:p>
        </p:txBody>
      </p:sp>
      <p:sp>
        <p:nvSpPr>
          <p:cNvPr id="14" name="TextBox 13"/>
          <p:cNvSpPr txBox="1"/>
          <p:nvPr/>
        </p:nvSpPr>
        <p:spPr bwMode="gray">
          <a:xfrm>
            <a:off x="7069418" y="2900292"/>
            <a:ext cx="619063" cy="1323439"/>
          </a:xfrm>
          <a:prstGeom prst="rect">
            <a:avLst/>
          </a:prstGeom>
          <a:noFill/>
        </p:spPr>
        <p:txBody>
          <a:bodyPr wrap="square" rtlCol="0">
            <a:spAutoFit/>
          </a:bodyPr>
          <a:lstStyle/>
          <a:p>
            <a:pPr algn="r"/>
            <a:r>
              <a:rPr lang="en-US" sz="80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128060" y="927099"/>
            <a:ext cx="6160385" cy="2882179"/>
          </a:xfrm>
        </p:spPr>
        <p:txBody>
          <a:bodyPr anchor="ctr"/>
          <a:lstStyle>
            <a:lvl1pPr>
              <a:defRPr sz="3600"/>
            </a:lvl1pPr>
          </a:lstStyle>
          <a:p>
            <a:r>
              <a:rPr lang="zh-CN" altLang="en-US"/>
              <a:t>单击此处编辑母版标题样式</a:t>
            </a:r>
            <a:endParaRPr lang="en-US" dirty="0"/>
          </a:p>
        </p:txBody>
      </p:sp>
      <p:sp>
        <p:nvSpPr>
          <p:cNvPr id="17" name="Text Placeholder 3"/>
          <p:cNvSpPr>
            <a:spLocks noGrp="1"/>
          </p:cNvSpPr>
          <p:nvPr>
            <p:ph type="body" sz="half" idx="13"/>
          </p:nvPr>
        </p:nvSpPr>
        <p:spPr bwMode="gray">
          <a:xfrm>
            <a:off x="1387278" y="3809278"/>
            <a:ext cx="5646143" cy="333113"/>
          </a:xfrm>
        </p:spPr>
        <p:txBody>
          <a:bodyPr>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6" name="Text Placeholder 3"/>
          <p:cNvSpPr>
            <a:spLocks noGrp="1"/>
          </p:cNvSpPr>
          <p:nvPr>
            <p:ph type="body" sz="half" idx="2"/>
          </p:nvPr>
        </p:nvSpPr>
        <p:spPr>
          <a:xfrm>
            <a:off x="866440" y="5000816"/>
            <a:ext cx="6343673" cy="1010619"/>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D968E9FF-0FFC-49BE-9571-AD5E945AA813}" type="datetimeFigureOut">
              <a:rPr lang="zh-CN" altLang="en-US" smtClean="0"/>
              <a:pPr/>
              <a:t>2021/12/20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9" name="Rectangle 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B15E910A-E498-4B71-A52A-AE770409BD1C}" type="slidenum">
              <a:rPr lang="zh-CN" altLang="en-US" smtClean="0"/>
              <a:pPr/>
              <a:t>‹#›</a:t>
            </a:fld>
            <a:endParaRPr lang="zh-CN" altLang="en-US"/>
          </a:p>
        </p:txBody>
      </p:sp>
    </p:spTree>
    <p:extLst>
      <p:ext uri="{BB962C8B-B14F-4D97-AF65-F5344CB8AC3E}">
        <p14:creationId xmlns:p14="http://schemas.microsoft.com/office/powerpoint/2010/main" val="1824352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名片">
    <p:spTree>
      <p:nvGrpSpPr>
        <p:cNvPr id="1" name=""/>
        <p:cNvGrpSpPr/>
        <p:nvPr/>
      </p:nvGrpSpPr>
      <p:grpSpPr>
        <a:xfrm>
          <a:off x="0" y="0"/>
          <a:ext cx="0" cy="0"/>
          <a:chOff x="0" y="0"/>
          <a:chExt cx="0" cy="0"/>
        </a:xfrm>
      </p:grpSpPr>
      <p:grpSp>
        <p:nvGrpSpPr>
          <p:cNvPr id="9" name="Group 8"/>
          <p:cNvGrpSpPr/>
          <p:nvPr/>
        </p:nvGrpSpPr>
        <p:grpSpPr>
          <a:xfrm>
            <a:off x="-1588" y="0"/>
            <a:ext cx="9145588" cy="6860798"/>
            <a:chOff x="-1588" y="0"/>
            <a:chExt cx="9145588" cy="6860798"/>
          </a:xfrm>
        </p:grpSpPr>
        <p:sp>
          <p:nvSpPr>
            <p:cNvPr id="10" name="Rectangle 9"/>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Oval 10"/>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2" name="Oval 11"/>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Freeform 5"/>
            <p:cNvSpPr/>
            <p:nvPr/>
          </p:nvSpPr>
          <p:spPr bwMode="gray">
            <a:xfrm rot="21010068">
              <a:off x="6359946" y="431124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7"/>
            <p:cNvSpPr/>
            <p:nvPr/>
          </p:nvSpPr>
          <p:spPr bwMode="gray">
            <a:xfrm>
              <a:off x="485023" y="4381500"/>
              <a:ext cx="8182128" cy="2130508"/>
            </a:xfrm>
            <a:custGeom>
              <a:avLst/>
              <a:gdLst/>
              <a:ahLst/>
              <a:cxnLst/>
              <a:rect l="l" t="t" r="r" b="b"/>
              <a:pathLst>
                <a:path w="10000" h="9621">
                  <a:moveTo>
                    <a:pt x="0" y="0"/>
                  </a:moveTo>
                  <a:lnTo>
                    <a:pt x="0" y="2411"/>
                  </a:lnTo>
                  <a:lnTo>
                    <a:pt x="0" y="9586"/>
                  </a:lnTo>
                  <a:lnTo>
                    <a:pt x="0" y="9621"/>
                  </a:lnTo>
                  <a:lnTo>
                    <a:pt x="10000" y="9585"/>
                  </a:lnTo>
                  <a:cubicBezTo>
                    <a:pt x="9997" y="8144"/>
                    <a:pt x="10003" y="9571"/>
                    <a:pt x="10000" y="9586"/>
                  </a:cubicBezTo>
                  <a:cubicBezTo>
                    <a:pt x="9997" y="7194"/>
                    <a:pt x="9993" y="4803"/>
                    <a:pt x="9990" y="2411"/>
                  </a:cubicBezTo>
                  <a:lnTo>
                    <a:pt x="9990" y="0"/>
                  </a:lnTo>
                  <a:lnTo>
                    <a:pt x="9990" y="0"/>
                  </a:lnTo>
                  <a:lnTo>
                    <a:pt x="9534" y="253"/>
                  </a:lnTo>
                  <a:lnTo>
                    <a:pt x="9084" y="477"/>
                  </a:lnTo>
                  <a:lnTo>
                    <a:pt x="8628" y="669"/>
                  </a:lnTo>
                  <a:lnTo>
                    <a:pt x="8177" y="847"/>
                  </a:lnTo>
                  <a:lnTo>
                    <a:pt x="7726" y="984"/>
                  </a:lnTo>
                  <a:lnTo>
                    <a:pt x="7279" y="1087"/>
                  </a:lnTo>
                  <a:lnTo>
                    <a:pt x="6832" y="1176"/>
                  </a:lnTo>
                  <a:lnTo>
                    <a:pt x="6393" y="1236"/>
                  </a:lnTo>
                  <a:lnTo>
                    <a:pt x="5962" y="1279"/>
                  </a:lnTo>
                  <a:lnTo>
                    <a:pt x="5534" y="1294"/>
                  </a:lnTo>
                  <a:lnTo>
                    <a:pt x="5120" y="1294"/>
                  </a:lnTo>
                  <a:lnTo>
                    <a:pt x="4709" y="1294"/>
                  </a:lnTo>
                  <a:lnTo>
                    <a:pt x="4311" y="1266"/>
                  </a:lnTo>
                  <a:lnTo>
                    <a:pt x="3923" y="1221"/>
                  </a:lnTo>
                  <a:lnTo>
                    <a:pt x="3548" y="1161"/>
                  </a:lnTo>
                  <a:lnTo>
                    <a:pt x="3187" y="1101"/>
                  </a:lnTo>
                  <a:lnTo>
                    <a:pt x="2840" y="1026"/>
                  </a:lnTo>
                  <a:lnTo>
                    <a:pt x="2505" y="954"/>
                  </a:lnTo>
                  <a:lnTo>
                    <a:pt x="2192" y="865"/>
                  </a:lnTo>
                  <a:lnTo>
                    <a:pt x="1889" y="775"/>
                  </a:lnTo>
                  <a:lnTo>
                    <a:pt x="1346" y="579"/>
                  </a:lnTo>
                  <a:lnTo>
                    <a:pt x="882" y="400"/>
                  </a:lnTo>
                  <a:lnTo>
                    <a:pt x="511" y="253"/>
                  </a:lnTo>
                  <a:lnTo>
                    <a:pt x="234" y="118"/>
                  </a:lnTo>
                  <a:lnTo>
                    <a:pt x="0" y="0"/>
                  </a:lnTo>
                  <a:lnTo>
                    <a:pt x="0" y="0"/>
                  </a:lnTo>
                  <a:close/>
                </a:path>
              </a:pathLst>
            </a:custGeom>
            <a:solidFill>
              <a:schemeClr val="bg1"/>
            </a:solidFill>
            <a:ln>
              <a:noFill/>
            </a:ln>
          </p:spPr>
        </p:sp>
        <p:sp>
          <p:nvSpPr>
            <p:cNvPr id="17"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866440" y="2057400"/>
            <a:ext cx="6422005" cy="2095500"/>
          </a:xfrm>
        </p:spPr>
        <p:txBody>
          <a:bodyPr anchor="b"/>
          <a:lstStyle>
            <a:lvl1pPr algn="l">
              <a:defRPr sz="40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866441" y="5024908"/>
            <a:ext cx="6422004" cy="994891"/>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D968E9FF-0FFC-49BE-9571-AD5E945AA813}" type="datetimeFigureOut">
              <a:rPr lang="zh-CN" altLang="en-US" smtClean="0"/>
              <a:pPr/>
              <a:t>2021/12/20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7" name="Rectangle 6"/>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B15E910A-E498-4B71-A52A-AE770409BD1C}" type="slidenum">
              <a:rPr lang="zh-CN" altLang="en-US" smtClean="0"/>
              <a:pPr/>
              <a:t>‹#›</a:t>
            </a:fld>
            <a:endParaRPr lang="zh-CN" altLang="en-US"/>
          </a:p>
        </p:txBody>
      </p:sp>
    </p:spTree>
    <p:extLst>
      <p:ext uri="{BB962C8B-B14F-4D97-AF65-F5344CB8AC3E}">
        <p14:creationId xmlns:p14="http://schemas.microsoft.com/office/powerpoint/2010/main" val="41897450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栏">
    <p:spTree>
      <p:nvGrpSpPr>
        <p:cNvPr id="1" name=""/>
        <p:cNvGrpSpPr/>
        <p:nvPr/>
      </p:nvGrpSpPr>
      <p:grpSpPr>
        <a:xfrm>
          <a:off x="0" y="0"/>
          <a:ext cx="0" cy="0"/>
          <a:chOff x="0" y="0"/>
          <a:chExt cx="0" cy="0"/>
        </a:xfrm>
      </p:grpSpPr>
      <p:sp>
        <p:nvSpPr>
          <p:cNvPr id="2" name="Title 1"/>
          <p:cNvSpPr>
            <a:spLocks noGrp="1"/>
          </p:cNvSpPr>
          <p:nvPr>
            <p:ph type="title"/>
          </p:nvPr>
        </p:nvSpPr>
        <p:spPr>
          <a:xfrm>
            <a:off x="866440" y="927100"/>
            <a:ext cx="6423593" cy="709864"/>
          </a:xfrm>
        </p:spPr>
        <p:txBody>
          <a:bodyPr/>
          <a:lstStyle>
            <a:lvl1pPr>
              <a:defRPr sz="3200"/>
            </a:lvl1pPr>
          </a:lstStyle>
          <a:p>
            <a:r>
              <a:rPr lang="zh-CN" altLang="en-US"/>
              <a:t>单击此处编辑母版标题样式</a:t>
            </a:r>
            <a:endParaRPr lang="en-US" dirty="0"/>
          </a:p>
        </p:txBody>
      </p:sp>
      <p:sp>
        <p:nvSpPr>
          <p:cNvPr id="3" name="Text Placeholder 2"/>
          <p:cNvSpPr>
            <a:spLocks noGrp="1"/>
          </p:cNvSpPr>
          <p:nvPr>
            <p:ph type="body" idx="1"/>
          </p:nvPr>
        </p:nvSpPr>
        <p:spPr>
          <a:xfrm>
            <a:off x="866440" y="2489200"/>
            <a:ext cx="2313432"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2" name="Text Placeholder 3"/>
          <p:cNvSpPr>
            <a:spLocks noGrp="1"/>
          </p:cNvSpPr>
          <p:nvPr>
            <p:ph type="body" sz="half" idx="15"/>
          </p:nvPr>
        </p:nvSpPr>
        <p:spPr>
          <a:xfrm>
            <a:off x="866440" y="3147164"/>
            <a:ext cx="2313432" cy="2888366"/>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Text Placeholder 4"/>
          <p:cNvSpPr>
            <a:spLocks noGrp="1"/>
          </p:cNvSpPr>
          <p:nvPr>
            <p:ph type="body" sz="quarter" idx="3"/>
          </p:nvPr>
        </p:nvSpPr>
        <p:spPr>
          <a:xfrm>
            <a:off x="3405614" y="2489200"/>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3" name="Text Placeholder 3"/>
          <p:cNvSpPr>
            <a:spLocks noGrp="1"/>
          </p:cNvSpPr>
          <p:nvPr>
            <p:ph type="body" sz="half" idx="16"/>
          </p:nvPr>
        </p:nvSpPr>
        <p:spPr>
          <a:xfrm>
            <a:off x="3408471" y="3147164"/>
            <a:ext cx="2318918" cy="2888366"/>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4" name="Text Placeholder 4"/>
          <p:cNvSpPr>
            <a:spLocks noGrp="1"/>
          </p:cNvSpPr>
          <p:nvPr>
            <p:ph type="body" sz="quarter" idx="13"/>
          </p:nvPr>
        </p:nvSpPr>
        <p:spPr>
          <a:xfrm>
            <a:off x="5958642" y="2489200"/>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4" name="Text Placeholder 3"/>
          <p:cNvSpPr>
            <a:spLocks noGrp="1"/>
          </p:cNvSpPr>
          <p:nvPr>
            <p:ph type="body" sz="half" idx="17"/>
          </p:nvPr>
        </p:nvSpPr>
        <p:spPr>
          <a:xfrm>
            <a:off x="5960935" y="3147164"/>
            <a:ext cx="2316625" cy="2888366"/>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cxnSp>
        <p:nvCxnSpPr>
          <p:cNvPr id="17" name="Straight Connector 16"/>
          <p:cNvCxnSpPr/>
          <p:nvPr/>
        </p:nvCxnSpPr>
        <p:spPr>
          <a:xfrm>
            <a:off x="3294530"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5849521"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D968E9FF-0FFC-49BE-9571-AD5E945AA813}" type="datetimeFigureOut">
              <a:rPr lang="zh-CN" altLang="en-US" smtClean="0"/>
              <a:pPr/>
              <a:t>2021/12/20</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a:xfrm>
            <a:off x="7678616" y="295730"/>
            <a:ext cx="791308" cy="767687"/>
          </a:xfrm>
          <a:prstGeom prst="rect">
            <a:avLst/>
          </a:prstGeom>
        </p:spPr>
        <p:txBody>
          <a:bodyPr/>
          <a:lstStyle>
            <a:lvl1pPr algn="ctr">
              <a:defRPr sz="2800"/>
            </a:lvl1pPr>
          </a:lstStyle>
          <a:p>
            <a:fld id="{B15E910A-E498-4B71-A52A-AE770409BD1C}" type="slidenum">
              <a:rPr lang="zh-CN" altLang="en-US" smtClean="0"/>
              <a:pPr/>
              <a:t>‹#›</a:t>
            </a:fld>
            <a:endParaRPr lang="zh-CN" altLang="en-US"/>
          </a:p>
        </p:txBody>
      </p:sp>
    </p:spTree>
    <p:extLst>
      <p:ext uri="{BB962C8B-B14F-4D97-AF65-F5344CB8AC3E}">
        <p14:creationId xmlns:p14="http://schemas.microsoft.com/office/powerpoint/2010/main" val="252095593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图片栏">
    <p:spTree>
      <p:nvGrpSpPr>
        <p:cNvPr id="1" name=""/>
        <p:cNvGrpSpPr/>
        <p:nvPr/>
      </p:nvGrpSpPr>
      <p:grpSpPr>
        <a:xfrm>
          <a:off x="0" y="0"/>
          <a:ext cx="0" cy="0"/>
          <a:chOff x="0" y="0"/>
          <a:chExt cx="0" cy="0"/>
        </a:xfrm>
      </p:grpSpPr>
      <p:sp>
        <p:nvSpPr>
          <p:cNvPr id="2" name="Title 1"/>
          <p:cNvSpPr>
            <a:spLocks noGrp="1"/>
          </p:cNvSpPr>
          <p:nvPr>
            <p:ph type="title"/>
          </p:nvPr>
        </p:nvSpPr>
        <p:spPr>
          <a:xfrm>
            <a:off x="866440" y="927100"/>
            <a:ext cx="6345260" cy="709864"/>
          </a:xfrm>
        </p:spPr>
        <p:txBody>
          <a:bodyPr/>
          <a:lstStyle>
            <a:lvl1pPr>
              <a:defRPr sz="3200"/>
            </a:lvl1pPr>
          </a:lstStyle>
          <a:p>
            <a:r>
              <a:rPr lang="zh-CN" altLang="en-US"/>
              <a:t>单击此处编辑母版标题样式</a:t>
            </a:r>
            <a:endParaRPr lang="en-US" dirty="0"/>
          </a:p>
        </p:txBody>
      </p:sp>
      <p:sp>
        <p:nvSpPr>
          <p:cNvPr id="3" name="Text Placeholder 2"/>
          <p:cNvSpPr>
            <a:spLocks noGrp="1"/>
          </p:cNvSpPr>
          <p:nvPr>
            <p:ph type="body" idx="1"/>
          </p:nvPr>
        </p:nvSpPr>
        <p:spPr>
          <a:xfrm>
            <a:off x="866440" y="4179596"/>
            <a:ext cx="2313432"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22" name="Picture Placeholder 2"/>
          <p:cNvSpPr>
            <a:spLocks noGrp="1" noChangeAspect="1"/>
          </p:cNvSpPr>
          <p:nvPr>
            <p:ph type="pic" idx="15"/>
          </p:nvPr>
        </p:nvSpPr>
        <p:spPr>
          <a:xfrm>
            <a:off x="1019055" y="2489200"/>
            <a:ext cx="2015144" cy="1447342"/>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3" name="Text Placeholder 3"/>
          <p:cNvSpPr>
            <a:spLocks noGrp="1"/>
          </p:cNvSpPr>
          <p:nvPr>
            <p:ph type="body" sz="half" idx="18"/>
          </p:nvPr>
        </p:nvSpPr>
        <p:spPr>
          <a:xfrm>
            <a:off x="866439" y="4837558"/>
            <a:ext cx="2313432" cy="1187321"/>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Text Placeholder 4"/>
          <p:cNvSpPr>
            <a:spLocks noGrp="1"/>
          </p:cNvSpPr>
          <p:nvPr>
            <p:ph type="body" sz="quarter" idx="3"/>
          </p:nvPr>
        </p:nvSpPr>
        <p:spPr>
          <a:xfrm>
            <a:off x="3411125" y="4179595"/>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38" name="Picture Placeholder 2"/>
          <p:cNvSpPr>
            <a:spLocks noGrp="1" noChangeAspect="1"/>
          </p:cNvSpPr>
          <p:nvPr>
            <p:ph type="pic" idx="21"/>
          </p:nvPr>
        </p:nvSpPr>
        <p:spPr>
          <a:xfrm>
            <a:off x="3553189" y="2489200"/>
            <a:ext cx="2015144" cy="1447342"/>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4" name="Text Placeholder 3"/>
          <p:cNvSpPr>
            <a:spLocks noGrp="1"/>
          </p:cNvSpPr>
          <p:nvPr>
            <p:ph type="body" sz="half" idx="19"/>
          </p:nvPr>
        </p:nvSpPr>
        <p:spPr>
          <a:xfrm>
            <a:off x="3411125" y="4848208"/>
            <a:ext cx="2318918" cy="1187321"/>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14" name="Text Placeholder 4"/>
          <p:cNvSpPr>
            <a:spLocks noGrp="1"/>
          </p:cNvSpPr>
          <p:nvPr>
            <p:ph type="body" sz="quarter" idx="13"/>
          </p:nvPr>
        </p:nvSpPr>
        <p:spPr>
          <a:xfrm>
            <a:off x="5958642" y="4179596"/>
            <a:ext cx="2318918" cy="657962"/>
          </a:xfrm>
        </p:spPr>
        <p:txBody>
          <a:bodyPr anchor="b">
            <a:noAutofit/>
          </a:bodyPr>
          <a:lstStyle>
            <a:lvl1pPr marL="0" indent="0">
              <a:buNone/>
              <a:defRPr sz="20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39" name="Picture Placeholder 2"/>
          <p:cNvSpPr>
            <a:spLocks noGrp="1" noChangeAspect="1"/>
          </p:cNvSpPr>
          <p:nvPr>
            <p:ph type="pic" idx="22"/>
          </p:nvPr>
        </p:nvSpPr>
        <p:spPr>
          <a:xfrm>
            <a:off x="6108641" y="2489200"/>
            <a:ext cx="2015144" cy="1447342"/>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27" name="Text Placeholder 3"/>
          <p:cNvSpPr>
            <a:spLocks noGrp="1"/>
          </p:cNvSpPr>
          <p:nvPr>
            <p:ph type="body" sz="half" idx="20"/>
          </p:nvPr>
        </p:nvSpPr>
        <p:spPr>
          <a:xfrm>
            <a:off x="5958642" y="4837558"/>
            <a:ext cx="2318918" cy="1187321"/>
          </a:xfrm>
        </p:spPr>
        <p:txBody>
          <a:bodyPr anchor="t">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cxnSp>
        <p:nvCxnSpPr>
          <p:cNvPr id="40" name="Straight Connector 39"/>
          <p:cNvCxnSpPr/>
          <p:nvPr/>
        </p:nvCxnSpPr>
        <p:spPr>
          <a:xfrm>
            <a:off x="3290019"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a:off x="5849521" y="2489201"/>
            <a:ext cx="0" cy="3546328"/>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D968E9FF-0FFC-49BE-9571-AD5E945AA813}" type="datetimeFigureOut">
              <a:rPr lang="zh-CN" altLang="en-US" smtClean="0"/>
              <a:pPr/>
              <a:t>2021/12/20</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a:xfrm>
            <a:off x="7678616" y="295730"/>
            <a:ext cx="791308" cy="767687"/>
          </a:xfrm>
          <a:prstGeom prst="rect">
            <a:avLst/>
          </a:prstGeom>
        </p:spPr>
        <p:txBody>
          <a:bodyPr/>
          <a:lstStyle>
            <a:lvl1pPr algn="ctr">
              <a:defRPr sz="2800"/>
            </a:lvl1pPr>
          </a:lstStyle>
          <a:p>
            <a:fld id="{B15E910A-E498-4B71-A52A-AE770409BD1C}" type="slidenum">
              <a:rPr lang="zh-CN" altLang="en-US" smtClean="0"/>
              <a:pPr/>
              <a:t>‹#›</a:t>
            </a:fld>
            <a:endParaRPr lang="zh-CN" altLang="en-US"/>
          </a:p>
        </p:txBody>
      </p:sp>
    </p:spTree>
    <p:extLst>
      <p:ext uri="{BB962C8B-B14F-4D97-AF65-F5344CB8AC3E}">
        <p14:creationId xmlns:p14="http://schemas.microsoft.com/office/powerpoint/2010/main" val="287399243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nchor="t" anchorCtr="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a:xfrm>
            <a:off x="7621301" y="6387910"/>
            <a:ext cx="990599" cy="228659"/>
          </a:xfrm>
        </p:spPr>
        <p:txBody>
          <a:bodyPr/>
          <a:lstStyle/>
          <a:p>
            <a:fld id="{D968E9FF-0FFC-49BE-9571-AD5E945AA813}" type="datetimeFigureOut">
              <a:rPr lang="zh-CN" altLang="en-US" smtClean="0"/>
              <a:pPr/>
              <a:t>2021/12/20</a:t>
            </a:fld>
            <a:endParaRPr lang="zh-CN" altLang="en-US"/>
          </a:p>
        </p:txBody>
      </p:sp>
      <p:sp>
        <p:nvSpPr>
          <p:cNvPr id="5" name="Footer Placeholder 4"/>
          <p:cNvSpPr>
            <a:spLocks noGrp="1"/>
          </p:cNvSpPr>
          <p:nvPr>
            <p:ph type="ftr" sz="quarter" idx="11"/>
          </p:nvPr>
        </p:nvSpPr>
        <p:spPr>
          <a:xfrm>
            <a:off x="516133" y="6387910"/>
            <a:ext cx="3859795" cy="228660"/>
          </a:xfrm>
        </p:spPr>
        <p:txBody>
          <a:bodyPr/>
          <a:lstStyle/>
          <a:p>
            <a:endParaRPr lang="zh-CN" altLang="en-US"/>
          </a:p>
        </p:txBody>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B15E910A-E498-4B71-A52A-AE770409BD1C}" type="slidenum">
              <a:rPr lang="zh-CN" altLang="en-US" smtClean="0"/>
              <a:pPr/>
              <a:t>‹#›</a:t>
            </a:fld>
            <a:endParaRPr lang="zh-CN" altLang="en-US"/>
          </a:p>
        </p:txBody>
      </p:sp>
    </p:spTree>
    <p:extLst>
      <p:ext uri="{BB962C8B-B14F-4D97-AF65-F5344CB8AC3E}">
        <p14:creationId xmlns:p14="http://schemas.microsoft.com/office/powerpoint/2010/main" val="269048802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与文本">
    <p:spTree>
      <p:nvGrpSpPr>
        <p:cNvPr id="1" name=""/>
        <p:cNvGrpSpPr/>
        <p:nvPr/>
      </p:nvGrpSpPr>
      <p:grpSpPr>
        <a:xfrm>
          <a:off x="0" y="0"/>
          <a:ext cx="0" cy="0"/>
          <a:chOff x="0" y="0"/>
          <a:chExt cx="0" cy="0"/>
        </a:xfrm>
      </p:grpSpPr>
      <p:grpSp>
        <p:nvGrpSpPr>
          <p:cNvPr id="7" name="Group 6"/>
          <p:cNvGrpSpPr/>
          <p:nvPr/>
        </p:nvGrpSpPr>
        <p:grpSpPr>
          <a:xfrm>
            <a:off x="-1588" y="0"/>
            <a:ext cx="9120420" cy="6860798"/>
            <a:chOff x="-1588" y="0"/>
            <a:chExt cx="9120420" cy="6860798"/>
          </a:xfrm>
        </p:grpSpPr>
        <p:sp>
          <p:nvSpPr>
            <p:cNvPr id="11" name="Rectangle 10"/>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Oval 1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Oval 12"/>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Freeform 5"/>
            <p:cNvSpPr/>
            <p:nvPr/>
          </p:nvSpPr>
          <p:spPr bwMode="gray">
            <a:xfrm rot="4966650">
              <a:off x="4673046" y="5107506"/>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grpSp>
      <p:sp>
        <p:nvSpPr>
          <p:cNvPr id="17" name="Rectangle 16"/>
          <p:cNvSpPr/>
          <p:nvPr/>
        </p:nvSpPr>
        <p:spPr>
          <a:xfrm>
            <a:off x="414867" y="402165"/>
            <a:ext cx="46105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0" name="Freeform 9"/>
          <p:cNvSpPr/>
          <p:nvPr/>
        </p:nvSpPr>
        <p:spPr bwMode="gray">
          <a:xfrm rot="5400000">
            <a:off x="1299309"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18"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sp>
        <p:nvSpPr>
          <p:cNvPr id="2" name="Vertical Title 1"/>
          <p:cNvSpPr>
            <a:spLocks noGrp="1"/>
          </p:cNvSpPr>
          <p:nvPr>
            <p:ph type="title" orient="vert"/>
          </p:nvPr>
        </p:nvSpPr>
        <p:spPr>
          <a:xfrm>
            <a:off x="6174928" y="1447799"/>
            <a:ext cx="1113516" cy="4572001"/>
          </a:xfrm>
        </p:spPr>
        <p:txBody>
          <a:bodyPr vert="eaVert" anchor="ctr" anchorCtr="0"/>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66738" y="1447799"/>
            <a:ext cx="4416936" cy="4572001"/>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D968E9FF-0FFC-49BE-9571-AD5E945AA813}" type="datetimeFigureOut">
              <a:rPr lang="zh-CN" altLang="en-US" smtClean="0"/>
              <a:pPr/>
              <a:t>2021/12/20</a:t>
            </a:fld>
            <a:endParaRPr lang="zh-CN" altLang="en-US"/>
          </a:p>
        </p:txBody>
      </p:sp>
      <p:sp>
        <p:nvSpPr>
          <p:cNvPr id="5" name="Footer Placeholder 4"/>
          <p:cNvSpPr>
            <a:spLocks noGrp="1"/>
          </p:cNvSpPr>
          <p:nvPr>
            <p:ph type="ftr" sz="quarter" idx="11"/>
          </p:nvPr>
        </p:nvSpPr>
        <p:spPr>
          <a:xfrm>
            <a:off x="538546" y="6365498"/>
            <a:ext cx="3859795" cy="228660"/>
          </a:xfrm>
        </p:spPr>
        <p:txBody>
          <a:bodyPr/>
          <a:lstStyle/>
          <a:p>
            <a:endParaRPr lang="zh-CN" altLang="en-US"/>
          </a:p>
        </p:txBody>
      </p:sp>
      <p:sp>
        <p:nvSpPr>
          <p:cNvPr id="9" name="Rectangle 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lstStyle>
            <a:lvl1pPr algn="ctr">
              <a:defRPr sz="2800"/>
            </a:lvl1pPr>
          </a:lstStyle>
          <a:p>
            <a:fld id="{B15E910A-E498-4B71-A52A-AE770409BD1C}" type="slidenum">
              <a:rPr lang="zh-CN" altLang="en-US" smtClean="0"/>
              <a:pPr/>
              <a:t>‹#›</a:t>
            </a:fld>
            <a:endParaRPr lang="zh-CN" altLang="en-US"/>
          </a:p>
        </p:txBody>
      </p:sp>
    </p:spTree>
    <p:extLst>
      <p:ext uri="{BB962C8B-B14F-4D97-AF65-F5344CB8AC3E}">
        <p14:creationId xmlns:p14="http://schemas.microsoft.com/office/powerpoint/2010/main" val="4022804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865970" y="927098"/>
            <a:ext cx="6343672" cy="709865"/>
          </a:xfrm>
        </p:spPr>
        <p:txBody>
          <a:bodyPr anchor="ctr"/>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fld id="{D968E9FF-0FFC-49BE-9571-AD5E945AA813}" type="datetimeFigureOut">
              <a:rPr lang="zh-CN" altLang="en-US" smtClean="0"/>
              <a:pPr/>
              <a:t>2021/12/20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B15E910A-E498-4B71-A52A-AE770409BD1C}" type="slidenum">
              <a:rPr lang="zh-CN" altLang="en-US" smtClean="0"/>
              <a:pPr/>
              <a:t>‹#›</a:t>
            </a:fld>
            <a:endParaRPr lang="zh-CN" altLang="en-US"/>
          </a:p>
        </p:txBody>
      </p:sp>
    </p:spTree>
    <p:extLst>
      <p:ext uri="{BB962C8B-B14F-4D97-AF65-F5344CB8AC3E}">
        <p14:creationId xmlns:p14="http://schemas.microsoft.com/office/powerpoint/2010/main" val="32160442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spTree>
      <p:nvGrpSpPr>
        <p:cNvPr id="1" name=""/>
        <p:cNvGrpSpPr/>
        <p:nvPr/>
      </p:nvGrpSpPr>
      <p:grpSpPr>
        <a:xfrm>
          <a:off x="0" y="0"/>
          <a:ext cx="0" cy="0"/>
          <a:chOff x="0" y="0"/>
          <a:chExt cx="0" cy="0"/>
        </a:xfrm>
      </p:grpSpPr>
      <p:grpSp>
        <p:nvGrpSpPr>
          <p:cNvPr id="7" name="Group 6"/>
          <p:cNvGrpSpPr/>
          <p:nvPr/>
        </p:nvGrpSpPr>
        <p:grpSpPr>
          <a:xfrm>
            <a:off x="-1588" y="0"/>
            <a:ext cx="9145588" cy="6860798"/>
            <a:chOff x="-1588" y="0"/>
            <a:chExt cx="9145588" cy="6860798"/>
          </a:xfrm>
        </p:grpSpPr>
        <p:sp>
          <p:nvSpPr>
            <p:cNvPr id="12" name="Rectangle 11"/>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Oval 13"/>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5283673" y="402165"/>
              <a:ext cx="346576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bwMode="gray">
            <a:xfrm rot="16200000">
              <a:off x="3105027"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18" name="Freeform 5"/>
            <p:cNvSpPr/>
            <p:nvPr/>
          </p:nvSpPr>
          <p:spPr bwMode="gray">
            <a:xfrm rot="15687606">
              <a:off x="3320102" y="145837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877534" y="2257588"/>
            <a:ext cx="3090672" cy="3020344"/>
          </a:xfrm>
        </p:spPr>
        <p:txBody>
          <a:bodyPr anchor="ctr"/>
          <a:lstStyle>
            <a:lvl1pPr algn="l">
              <a:defRPr sz="3200" b="0" cap="none"/>
            </a:lvl1pPr>
          </a:lstStyle>
          <a:p>
            <a:r>
              <a:rPr lang="zh-CN" altLang="en-US"/>
              <a:t>单击此处编辑母版标题样式</a:t>
            </a:r>
            <a:endParaRPr lang="en-US" dirty="0"/>
          </a:p>
        </p:txBody>
      </p:sp>
      <p:sp>
        <p:nvSpPr>
          <p:cNvPr id="3" name="Text Placeholder 2"/>
          <p:cNvSpPr>
            <a:spLocks noGrp="1"/>
          </p:cNvSpPr>
          <p:nvPr>
            <p:ph type="body" idx="1"/>
          </p:nvPr>
        </p:nvSpPr>
        <p:spPr>
          <a:xfrm>
            <a:off x="5119261" y="2257588"/>
            <a:ext cx="3082516" cy="302034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fld id="{D968E9FF-0FFC-49BE-9571-AD5E945AA813}" type="datetimeFigureOut">
              <a:rPr lang="zh-CN" altLang="en-US" smtClean="0"/>
              <a:pPr/>
              <a:t>2021/12/20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8" name="Rectangle 7"/>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B15E910A-E498-4B71-A52A-AE770409BD1C}" type="slidenum">
              <a:rPr lang="zh-CN" altLang="en-US" smtClean="0"/>
              <a:pPr/>
              <a:t>‹#›</a:t>
            </a:fld>
            <a:endParaRPr lang="zh-CN" altLang="en-US"/>
          </a:p>
        </p:txBody>
      </p:sp>
    </p:spTree>
    <p:extLst>
      <p:ext uri="{BB962C8B-B14F-4D97-AF65-F5344CB8AC3E}">
        <p14:creationId xmlns:p14="http://schemas.microsoft.com/office/powerpoint/2010/main" val="36228691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nchor="ctr"/>
          <a:lstStyle/>
          <a:p>
            <a:r>
              <a:rPr lang="zh-CN" altLang="en-US"/>
              <a:t>单击此处编辑母版标题样式</a:t>
            </a:r>
            <a:endParaRPr lang="en-US" dirty="0"/>
          </a:p>
        </p:txBody>
      </p:sp>
      <p:sp>
        <p:nvSpPr>
          <p:cNvPr id="3" name="Content Placeholder 2"/>
          <p:cNvSpPr>
            <a:spLocks noGrp="1"/>
          </p:cNvSpPr>
          <p:nvPr>
            <p:ph sz="half" idx="1"/>
          </p:nvPr>
        </p:nvSpPr>
        <p:spPr>
          <a:xfrm>
            <a:off x="866440" y="2489200"/>
            <a:ext cx="3636980" cy="3530603"/>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4640581" y="2489203"/>
            <a:ext cx="3636980" cy="3530600"/>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fld id="{D968E9FF-0FFC-49BE-9571-AD5E945AA813}" type="datetimeFigureOut">
              <a:rPr lang="zh-CN" altLang="en-US" smtClean="0"/>
              <a:pPr/>
              <a:t>2021/12/20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B15E910A-E498-4B71-A52A-AE770409BD1C}" type="slidenum">
              <a:rPr lang="zh-CN" altLang="en-US" smtClean="0"/>
              <a:pPr/>
              <a:t>‹#›</a:t>
            </a:fld>
            <a:endParaRPr lang="zh-CN" altLang="en-US"/>
          </a:p>
        </p:txBody>
      </p:sp>
    </p:spTree>
    <p:extLst>
      <p:ext uri="{BB962C8B-B14F-4D97-AF65-F5344CB8AC3E}">
        <p14:creationId xmlns:p14="http://schemas.microsoft.com/office/powerpoint/2010/main" val="17064702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869918" y="2489200"/>
            <a:ext cx="3633502" cy="759290"/>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866440" y="3248490"/>
            <a:ext cx="3636980" cy="2771311"/>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4640581" y="2489200"/>
            <a:ext cx="3636979" cy="756635"/>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4640581" y="3245835"/>
            <a:ext cx="3636980" cy="2773967"/>
          </a:xfrm>
        </p:spPr>
        <p:txBody>
          <a:bodyP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fld id="{D968E9FF-0FFC-49BE-9571-AD5E945AA813}" type="datetimeFigureOut">
              <a:rPr lang="zh-CN" altLang="en-US" smtClean="0"/>
              <a:pPr/>
              <a:t>2021/12/20</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B15E910A-E498-4B71-A52A-AE770409BD1C}" type="slidenum">
              <a:rPr lang="zh-CN" altLang="en-US" smtClean="0"/>
              <a:pPr/>
              <a:t>‹#›</a:t>
            </a:fld>
            <a:endParaRPr lang="zh-CN" altLang="en-US"/>
          </a:p>
        </p:txBody>
      </p:sp>
    </p:spTree>
    <p:extLst>
      <p:ext uri="{BB962C8B-B14F-4D97-AF65-F5344CB8AC3E}">
        <p14:creationId xmlns:p14="http://schemas.microsoft.com/office/powerpoint/2010/main" val="37975068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D968E9FF-0FFC-49BE-9571-AD5E945AA813}" type="datetimeFigureOut">
              <a:rPr lang="zh-CN" altLang="en-US" smtClean="0"/>
              <a:pPr/>
              <a:t>2021/12/20</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a:xfrm>
            <a:off x="7678616" y="295730"/>
            <a:ext cx="791308" cy="767687"/>
          </a:xfrm>
          <a:prstGeom prst="rect">
            <a:avLst/>
          </a:prstGeom>
        </p:spPr>
        <p:txBody>
          <a:bodyPr anchor="b"/>
          <a:lstStyle>
            <a:lvl1pPr algn="ctr">
              <a:defRPr sz="2800"/>
            </a:lvl1pPr>
          </a:lstStyle>
          <a:p>
            <a:fld id="{B15E910A-E498-4B71-A52A-AE770409BD1C}" type="slidenum">
              <a:rPr lang="zh-CN" altLang="en-US" smtClean="0"/>
              <a:pPr/>
              <a:t>‹#›</a:t>
            </a:fld>
            <a:endParaRPr lang="zh-CN" altLang="en-US"/>
          </a:p>
        </p:txBody>
      </p:sp>
    </p:spTree>
    <p:extLst>
      <p:ext uri="{BB962C8B-B14F-4D97-AF65-F5344CB8AC3E}">
        <p14:creationId xmlns:p14="http://schemas.microsoft.com/office/powerpoint/2010/main" val="7422485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5" name="Rectangle 4"/>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Date Placeholder 1"/>
          <p:cNvSpPr>
            <a:spLocks noGrp="1"/>
          </p:cNvSpPr>
          <p:nvPr>
            <p:ph type="dt" sz="half" idx="10"/>
          </p:nvPr>
        </p:nvSpPr>
        <p:spPr/>
        <p:txBody>
          <a:bodyPr/>
          <a:lstStyle/>
          <a:p>
            <a:fld id="{D968E9FF-0FFC-49BE-9571-AD5E945AA813}" type="datetimeFigureOut">
              <a:rPr lang="zh-CN" altLang="en-US" smtClean="0"/>
              <a:pPr/>
              <a:t>2021/12/20</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a:xfrm>
            <a:off x="7678616" y="295730"/>
            <a:ext cx="791308" cy="767687"/>
          </a:xfrm>
          <a:prstGeom prst="rect">
            <a:avLst/>
          </a:prstGeom>
        </p:spPr>
        <p:txBody>
          <a:bodyPr/>
          <a:lstStyle>
            <a:lvl1pPr algn="ctr">
              <a:defRPr sz="2800"/>
            </a:lvl1pPr>
          </a:lstStyle>
          <a:p>
            <a:fld id="{B15E910A-E498-4B71-A52A-AE770409BD1C}" type="slidenum">
              <a:rPr lang="zh-CN" altLang="en-US" smtClean="0"/>
              <a:pPr/>
              <a:t>‹#›</a:t>
            </a:fld>
            <a:endParaRPr lang="zh-CN" altLang="en-US"/>
          </a:p>
        </p:txBody>
      </p:sp>
    </p:spTree>
    <p:extLst>
      <p:ext uri="{BB962C8B-B14F-4D97-AF65-F5344CB8AC3E}">
        <p14:creationId xmlns:p14="http://schemas.microsoft.com/office/powerpoint/2010/main" val="813258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grpSp>
        <p:nvGrpSpPr>
          <p:cNvPr id="8" name="Group 7"/>
          <p:cNvGrpSpPr/>
          <p:nvPr/>
        </p:nvGrpSpPr>
        <p:grpSpPr>
          <a:xfrm>
            <a:off x="-1588" y="0"/>
            <a:ext cx="9145588" cy="6860798"/>
            <a:chOff x="-1588" y="0"/>
            <a:chExt cx="9145588" cy="6860798"/>
          </a:xfrm>
        </p:grpSpPr>
        <p:sp>
          <p:nvSpPr>
            <p:cNvPr id="13" name="Rectangle 12"/>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5283673" y="402165"/>
              <a:ext cx="346576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bwMode="gray">
            <a:xfrm rot="16200000">
              <a:off x="2548536"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22" name="Freeform 5"/>
            <p:cNvSpPr/>
            <p:nvPr/>
          </p:nvSpPr>
          <p:spPr bwMode="gray">
            <a:xfrm rot="15687606">
              <a:off x="2769747" y="145837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866440" y="1447800"/>
            <a:ext cx="2712590" cy="1495588"/>
          </a:xfrm>
        </p:spPr>
        <p:txBody>
          <a:bodyPr anchor="b"/>
          <a:lstStyle>
            <a:lvl1pPr algn="l">
              <a:defRPr sz="2400" b="0"/>
            </a:lvl1pPr>
          </a:lstStyle>
          <a:p>
            <a:r>
              <a:rPr lang="zh-CN" altLang="en-US"/>
              <a:t>单击此处编辑母版标题样式</a:t>
            </a:r>
            <a:endParaRPr lang="en-US" dirty="0"/>
          </a:p>
        </p:txBody>
      </p:sp>
      <p:sp>
        <p:nvSpPr>
          <p:cNvPr id="3" name="Content Placeholder 2"/>
          <p:cNvSpPr>
            <a:spLocks noGrp="1"/>
          </p:cNvSpPr>
          <p:nvPr>
            <p:ph idx="1"/>
          </p:nvPr>
        </p:nvSpPr>
        <p:spPr>
          <a:xfrm>
            <a:off x="4568927" y="1447800"/>
            <a:ext cx="3632850" cy="4572000"/>
          </a:xfrm>
        </p:spPr>
        <p:txBody>
          <a:bodyPr anchor="ctr">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bwMode="gray">
          <a:xfrm>
            <a:off x="866441" y="3086845"/>
            <a:ext cx="2712589" cy="2933701"/>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D968E9FF-0FFC-49BE-9571-AD5E945AA813}" type="datetimeFigureOut">
              <a:rPr lang="zh-CN" altLang="en-US" smtClean="0"/>
              <a:pPr/>
              <a:t>2021/12/20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9" name="Rectangle 8"/>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a:xfrm>
            <a:off x="7678616" y="295730"/>
            <a:ext cx="791308" cy="767687"/>
          </a:xfrm>
          <a:prstGeom prst="rect">
            <a:avLst/>
          </a:prstGeom>
        </p:spPr>
        <p:txBody>
          <a:bodyPr/>
          <a:lstStyle>
            <a:lvl1pPr algn="ctr">
              <a:defRPr sz="2800"/>
            </a:lvl1pPr>
          </a:lstStyle>
          <a:p>
            <a:fld id="{B15E910A-E498-4B71-A52A-AE770409BD1C}" type="slidenum">
              <a:rPr lang="zh-CN" altLang="en-US" smtClean="0"/>
              <a:pPr/>
              <a:t>‹#›</a:t>
            </a:fld>
            <a:endParaRPr lang="zh-CN" altLang="en-US"/>
          </a:p>
        </p:txBody>
      </p:sp>
    </p:spTree>
    <p:extLst>
      <p:ext uri="{BB962C8B-B14F-4D97-AF65-F5344CB8AC3E}">
        <p14:creationId xmlns:p14="http://schemas.microsoft.com/office/powerpoint/2010/main" val="8636911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grpSp>
        <p:nvGrpSpPr>
          <p:cNvPr id="8" name="Group 7"/>
          <p:cNvGrpSpPr/>
          <p:nvPr/>
        </p:nvGrpSpPr>
        <p:grpSpPr>
          <a:xfrm>
            <a:off x="-1588" y="0"/>
            <a:ext cx="9145588" cy="6860798"/>
            <a:chOff x="-1588" y="0"/>
            <a:chExt cx="9145588" cy="6860798"/>
          </a:xfrm>
        </p:grpSpPr>
        <p:sp>
          <p:nvSpPr>
            <p:cNvPr id="13" name="Rectangle 12"/>
            <p:cNvSpPr/>
            <p:nvPr/>
          </p:nvSpPr>
          <p:spPr>
            <a:xfrm>
              <a:off x="0" y="0"/>
              <a:ext cx="9118832"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5283673" y="402165"/>
              <a:ext cx="3465769"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bwMode="gray">
            <a:xfrm rot="16200000">
              <a:off x="2852610" y="1765596"/>
              <a:ext cx="5995993" cy="3326809"/>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24" name="Freeform 5"/>
            <p:cNvSpPr/>
            <p:nvPr/>
          </p:nvSpPr>
          <p:spPr bwMode="gray">
            <a:xfrm rot="15687606">
              <a:off x="3074559" y="145837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title"/>
          </p:nvPr>
        </p:nvSpPr>
        <p:spPr>
          <a:xfrm>
            <a:off x="866440" y="1381390"/>
            <a:ext cx="2987089" cy="1574808"/>
          </a:xfrm>
        </p:spPr>
        <p:txBody>
          <a:bodyPr anchor="b">
            <a:normAutofit/>
          </a:bodyPr>
          <a:lstStyle>
            <a:lvl1pPr algn="l">
              <a:defRPr sz="2400" b="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4722909" y="1320800"/>
            <a:ext cx="2791102" cy="42164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zh-CN" altLang="en-US"/>
              <a:t>单击图标添加图片</a:t>
            </a:r>
            <a:endParaRPr lang="en-US" dirty="0"/>
          </a:p>
        </p:txBody>
      </p:sp>
      <p:sp>
        <p:nvSpPr>
          <p:cNvPr id="4" name="Text Placeholder 3"/>
          <p:cNvSpPr>
            <a:spLocks noGrp="1"/>
          </p:cNvSpPr>
          <p:nvPr>
            <p:ph type="body" sz="half" idx="2"/>
          </p:nvPr>
        </p:nvSpPr>
        <p:spPr>
          <a:xfrm>
            <a:off x="866440" y="3086100"/>
            <a:ext cx="2987089" cy="24511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fld id="{D968E9FF-0FFC-49BE-9571-AD5E945AA813}" type="datetimeFigureOut">
              <a:rPr lang="zh-CN" altLang="en-US" smtClean="0"/>
              <a:pPr/>
              <a:t>2021/12/20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10" name="Rectangle 9"/>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a:xfrm>
            <a:off x="7678616" y="295730"/>
            <a:ext cx="791308" cy="767687"/>
          </a:xfrm>
          <a:prstGeom prst="rect">
            <a:avLst/>
          </a:prstGeom>
        </p:spPr>
        <p:txBody>
          <a:bodyPr/>
          <a:lstStyle>
            <a:lvl1pPr algn="ctr">
              <a:defRPr sz="2800"/>
            </a:lvl1pPr>
          </a:lstStyle>
          <a:p>
            <a:fld id="{B15E910A-E498-4B71-A52A-AE770409BD1C}" type="slidenum">
              <a:rPr lang="zh-CN" altLang="en-US" smtClean="0"/>
              <a:pPr/>
              <a:t>‹#›</a:t>
            </a:fld>
            <a:endParaRPr lang="zh-CN" altLang="en-US"/>
          </a:p>
        </p:txBody>
      </p:sp>
    </p:spTree>
    <p:extLst>
      <p:ext uri="{BB962C8B-B14F-4D97-AF65-F5344CB8AC3E}">
        <p14:creationId xmlns:p14="http://schemas.microsoft.com/office/powerpoint/2010/main" val="11266783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6" name="Group 5"/>
          <p:cNvGrpSpPr/>
          <p:nvPr/>
        </p:nvGrpSpPr>
        <p:grpSpPr>
          <a:xfrm>
            <a:off x="-1588" y="0"/>
            <a:ext cx="9145588" cy="6860798"/>
            <a:chOff x="-1588" y="0"/>
            <a:chExt cx="9145588" cy="6860798"/>
          </a:xfrm>
        </p:grpSpPr>
        <p:sp>
          <p:nvSpPr>
            <p:cNvPr id="14" name="Rectangle 13"/>
            <p:cNvSpPr/>
            <p:nvPr/>
          </p:nvSpPr>
          <p:spPr>
            <a:xfrm>
              <a:off x="0" y="0"/>
              <a:ext cx="9118832"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rcRect/>
              <a:stretch>
                <a:fillRect l="-16713" r="-16989"/>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Oval 20"/>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629943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5689832" y="0"/>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6299432" y="5870198"/>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1588"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Freeform 5"/>
            <p:cNvSpPr/>
            <p:nvPr/>
          </p:nvSpPr>
          <p:spPr bwMode="gray">
            <a:xfrm rot="21010068">
              <a:off x="6359946" y="1790293"/>
              <a:ext cx="2377690" cy="317748"/>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25" name="Freeform 24"/>
            <p:cNvSpPr/>
            <p:nvPr/>
          </p:nvSpPr>
          <p:spPr bwMode="gray">
            <a:xfrm>
              <a:off x="485023" y="1856450"/>
              <a:ext cx="8173954" cy="4535226"/>
            </a:xfrm>
            <a:custGeom>
              <a:avLst/>
              <a:gdLst/>
              <a:ahLst/>
              <a:cxnLst/>
              <a:rect l="0" t="0" r="r" b="b"/>
              <a:pathLst>
                <a:path w="4960" h="2752">
                  <a:moveTo>
                    <a:pt x="0" y="0"/>
                  </a:moveTo>
                  <a:lnTo>
                    <a:pt x="0" y="324"/>
                  </a:lnTo>
                  <a:lnTo>
                    <a:pt x="0" y="1992"/>
                  </a:lnTo>
                  <a:lnTo>
                    <a:pt x="0" y="2752"/>
                  </a:lnTo>
                  <a:lnTo>
                    <a:pt x="4960" y="2752"/>
                  </a:lnTo>
                  <a:lnTo>
                    <a:pt x="4960" y="1992"/>
                  </a:lnTo>
                  <a:lnTo>
                    <a:pt x="4960" y="324"/>
                  </a:lnTo>
                  <a:lnTo>
                    <a:pt x="4960" y="0"/>
                  </a:lnTo>
                  <a:lnTo>
                    <a:pt x="4960" y="0"/>
                  </a:lnTo>
                  <a:lnTo>
                    <a:pt x="4734" y="34"/>
                  </a:lnTo>
                  <a:lnTo>
                    <a:pt x="4510" y="64"/>
                  </a:lnTo>
                  <a:lnTo>
                    <a:pt x="4284" y="90"/>
                  </a:lnTo>
                  <a:lnTo>
                    <a:pt x="4060" y="114"/>
                  </a:lnTo>
                  <a:lnTo>
                    <a:pt x="3836" y="132"/>
                  </a:lnTo>
                  <a:lnTo>
                    <a:pt x="3614" y="146"/>
                  </a:lnTo>
                  <a:lnTo>
                    <a:pt x="3392" y="158"/>
                  </a:lnTo>
                  <a:lnTo>
                    <a:pt x="3174" y="166"/>
                  </a:lnTo>
                  <a:lnTo>
                    <a:pt x="2960" y="172"/>
                  </a:lnTo>
                  <a:lnTo>
                    <a:pt x="2748" y="174"/>
                  </a:lnTo>
                  <a:lnTo>
                    <a:pt x="2542" y="174"/>
                  </a:lnTo>
                  <a:lnTo>
                    <a:pt x="2338" y="174"/>
                  </a:lnTo>
                  <a:lnTo>
                    <a:pt x="2140" y="170"/>
                  </a:lnTo>
                  <a:lnTo>
                    <a:pt x="1948" y="164"/>
                  </a:lnTo>
                  <a:lnTo>
                    <a:pt x="1762" y="156"/>
                  </a:lnTo>
                  <a:lnTo>
                    <a:pt x="1582" y="148"/>
                  </a:lnTo>
                  <a:lnTo>
                    <a:pt x="1410" y="138"/>
                  </a:lnTo>
                  <a:lnTo>
                    <a:pt x="1244" y="128"/>
                  </a:lnTo>
                  <a:lnTo>
                    <a:pt x="1088" y="116"/>
                  </a:lnTo>
                  <a:lnTo>
                    <a:pt x="938" y="104"/>
                  </a:lnTo>
                  <a:lnTo>
                    <a:pt x="668" y="78"/>
                  </a:lnTo>
                  <a:lnTo>
                    <a:pt x="438" y="54"/>
                  </a:lnTo>
                  <a:lnTo>
                    <a:pt x="254" y="34"/>
                  </a:lnTo>
                  <a:lnTo>
                    <a:pt x="116" y="16"/>
                  </a:lnTo>
                  <a:lnTo>
                    <a:pt x="0" y="0"/>
                  </a:lnTo>
                  <a:lnTo>
                    <a:pt x="0" y="0"/>
                  </a:lnTo>
                  <a:close/>
                </a:path>
              </a:pathLst>
            </a:custGeom>
            <a:solidFill>
              <a:schemeClr val="bg1"/>
            </a:solidFill>
            <a:ln>
              <a:noFill/>
            </a:ln>
          </p:spPr>
        </p:sp>
        <p:sp>
          <p:nvSpPr>
            <p:cNvPr id="10" name="Freeform 5"/>
            <p:cNvSpPr>
              <a:spLocks noEditPoints="1"/>
            </p:cNvSpPr>
            <p:nvPr/>
          </p:nvSpPr>
          <p:spPr bwMode="gray">
            <a:xfrm>
              <a:off x="0" y="0"/>
              <a:ext cx="9144000" cy="6858000"/>
            </a:xfrm>
            <a:custGeom>
              <a:avLst/>
              <a:gdLst/>
              <a:ahLst/>
              <a:cxnLst/>
              <a:rect l="0" t="0" r="r" b="b"/>
              <a:pathLst>
                <a:path w="5760" h="4320">
                  <a:moveTo>
                    <a:pt x="0" y="0"/>
                  </a:moveTo>
                  <a:lnTo>
                    <a:pt x="0" y="4320"/>
                  </a:lnTo>
                  <a:lnTo>
                    <a:pt x="5760" y="4320"/>
                  </a:lnTo>
                  <a:lnTo>
                    <a:pt x="5760" y="0"/>
                  </a:lnTo>
                  <a:lnTo>
                    <a:pt x="0" y="0"/>
                  </a:lnTo>
                  <a:close/>
                  <a:moveTo>
                    <a:pt x="5444" y="4004"/>
                  </a:moveTo>
                  <a:lnTo>
                    <a:pt x="324" y="4004"/>
                  </a:lnTo>
                  <a:lnTo>
                    <a:pt x="324" y="324"/>
                  </a:lnTo>
                  <a:lnTo>
                    <a:pt x="5444" y="324"/>
                  </a:lnTo>
                  <a:lnTo>
                    <a:pt x="5444" y="4004"/>
                  </a:lnTo>
                  <a:close/>
                </a:path>
              </a:pathLst>
            </a:custGeom>
            <a:solidFill>
              <a:srgbClr val="FFFFFF"/>
            </a:solid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Placeholder 1"/>
          <p:cNvSpPr>
            <a:spLocks noGrp="1"/>
          </p:cNvSpPr>
          <p:nvPr>
            <p:ph type="title"/>
          </p:nvPr>
        </p:nvSpPr>
        <p:spPr bwMode="gray">
          <a:xfrm>
            <a:off x="866440" y="927099"/>
            <a:ext cx="6345260" cy="709865"/>
          </a:xfrm>
          <a:prstGeom prst="rect">
            <a:avLst/>
          </a:prstGeom>
        </p:spPr>
        <p:txBody>
          <a:bodyPr vert="horz" lIns="91440" tIns="45720" rIns="91440" bIns="45720" rtlCol="0" anchor="ctr">
            <a:no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64382" y="2489200"/>
            <a:ext cx="6345260" cy="3530600"/>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7574443" y="6365498"/>
            <a:ext cx="990599" cy="228659"/>
          </a:xfrm>
          <a:prstGeom prst="rect">
            <a:avLst/>
          </a:prstGeom>
        </p:spPr>
        <p:txBody>
          <a:bodyPr vert="horz" lIns="91440" tIns="45720" rIns="91440" bIns="45720" rtlCol="0" anchor="b"/>
          <a:lstStyle>
            <a:lvl1pPr algn="r">
              <a:defRPr sz="900" b="1" i="0">
                <a:solidFill>
                  <a:schemeClr val="accent1"/>
                </a:solidFill>
              </a:defRPr>
            </a:lvl1pPr>
          </a:lstStyle>
          <a:p>
            <a:fld id="{D968E9FF-0FFC-49BE-9571-AD5E945AA813}" type="datetimeFigureOut">
              <a:rPr lang="zh-CN" altLang="en-US" smtClean="0"/>
              <a:pPr/>
              <a:t>2021/12/20</a:t>
            </a:fld>
            <a:endParaRPr lang="zh-CN" altLang="en-US"/>
          </a:p>
        </p:txBody>
      </p:sp>
      <p:sp>
        <p:nvSpPr>
          <p:cNvPr id="5" name="Footer Placeholder 4"/>
          <p:cNvSpPr>
            <a:spLocks noGrp="1"/>
          </p:cNvSpPr>
          <p:nvPr>
            <p:ph type="ftr" sz="quarter" idx="3"/>
          </p:nvPr>
        </p:nvSpPr>
        <p:spPr>
          <a:xfrm>
            <a:off x="590843" y="6365497"/>
            <a:ext cx="3859795" cy="228660"/>
          </a:xfrm>
          <a:prstGeom prst="rect">
            <a:avLst/>
          </a:prstGeom>
        </p:spPr>
        <p:txBody>
          <a:bodyPr vert="horz" lIns="91440" tIns="45720" rIns="91440" bIns="45720" rtlCol="0" anchor="b"/>
          <a:lstStyle>
            <a:lvl1pPr algn="l">
              <a:defRPr sz="900" b="1" i="0">
                <a:solidFill>
                  <a:schemeClr val="accent1"/>
                </a:solidFill>
              </a:defRPr>
            </a:lvl1pPr>
          </a:lstStyle>
          <a:p>
            <a:endParaRPr lang="zh-CN" altLang="en-US"/>
          </a:p>
        </p:txBody>
      </p:sp>
      <p:sp>
        <p:nvSpPr>
          <p:cNvPr id="26" name="Rectangle 25"/>
          <p:cNvSpPr/>
          <p:nvPr/>
        </p:nvSpPr>
        <p:spPr>
          <a:xfrm>
            <a:off x="7745644" y="0"/>
            <a:ext cx="685800" cy="1099458"/>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8" name="Slide Number Placeholder 5"/>
          <p:cNvSpPr>
            <a:spLocks noGrp="1"/>
          </p:cNvSpPr>
          <p:nvPr>
            <p:ph type="sldNum" sz="quarter" idx="4"/>
          </p:nvPr>
        </p:nvSpPr>
        <p:spPr bwMode="gray">
          <a:xfrm>
            <a:off x="7678616" y="295730"/>
            <a:ext cx="791308" cy="767687"/>
          </a:xfrm>
          <a:prstGeom prst="rect">
            <a:avLst/>
          </a:prstGeom>
        </p:spPr>
        <p:txBody>
          <a:bodyPr anchor="b"/>
          <a:lstStyle>
            <a:lvl1pPr algn="ctr">
              <a:defRPr sz="2800">
                <a:solidFill>
                  <a:schemeClr val="bg1"/>
                </a:solidFill>
              </a:defRPr>
            </a:lvl1pPr>
          </a:lstStyle>
          <a:p>
            <a:fld id="{B15E910A-E498-4B71-A52A-AE770409BD1C}" type="slidenum">
              <a:rPr lang="zh-CN" altLang="en-US" smtClean="0"/>
              <a:pPr/>
              <a:t>‹#›</a:t>
            </a:fld>
            <a:endParaRPr lang="zh-CN" altLang="en-US"/>
          </a:p>
        </p:txBody>
      </p:sp>
    </p:spTree>
    <p:extLst>
      <p:ext uri="{BB962C8B-B14F-4D97-AF65-F5344CB8AC3E}">
        <p14:creationId xmlns:p14="http://schemas.microsoft.com/office/powerpoint/2010/main" val="343514125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l" defTabSz="457200" rtl="0" eaLnBrk="1" latinLnBrk="0" hangingPunct="1">
        <a:spcBef>
          <a:spcPct val="0"/>
        </a:spcBef>
        <a:buNone/>
        <a:defRPr sz="3200" b="0" i="0" kern="120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685800" indent="-283464"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96012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23444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150876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18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0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225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24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2357422" y="3429000"/>
            <a:ext cx="6481810" cy="1828800"/>
          </a:xfrm>
        </p:spPr>
        <p:txBody>
          <a:bodyPr>
            <a:normAutofit/>
          </a:bodyPr>
          <a:lstStyle/>
          <a:p>
            <a:r>
              <a:rPr lang="en-US" altLang="zh-CN" sz="5400" b="1" dirty="0"/>
              <a:t>Topic 3  bonding</a:t>
            </a:r>
            <a:endParaRPr lang="zh-CN" altLang="en-US" sz="5400" b="1" dirty="0"/>
          </a:p>
        </p:txBody>
      </p:sp>
      <p:sp>
        <p:nvSpPr>
          <p:cNvPr id="3" name="副标题 2"/>
          <p:cNvSpPr>
            <a:spLocks noGrp="1"/>
          </p:cNvSpPr>
          <p:nvPr>
            <p:ph type="subTitle" idx="1"/>
          </p:nvPr>
        </p:nvSpPr>
        <p:spPr/>
        <p:txBody>
          <a:bodyPr/>
          <a:lstStyle/>
          <a:p>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noChangeArrowheads="1"/>
          </p:cNvPicPr>
          <p:nvPr/>
        </p:nvPicPr>
        <p:blipFill>
          <a:blip r:embed="rId2"/>
          <a:srcRect l="9033"/>
          <a:stretch>
            <a:fillRect/>
          </a:stretch>
        </p:blipFill>
        <p:spPr bwMode="auto">
          <a:xfrm>
            <a:off x="857224" y="2071678"/>
            <a:ext cx="7090477" cy="2928958"/>
          </a:xfrm>
          <a:prstGeom prst="rect">
            <a:avLst/>
          </a:prstGeom>
          <a:noFill/>
          <a:ln w="9525">
            <a:noFill/>
            <a:miter lim="800000"/>
            <a:headEnd/>
            <a:tailEnd/>
          </a:ln>
          <a:effectLst/>
        </p:spPr>
      </p:pic>
      <p:sp>
        <p:nvSpPr>
          <p:cNvPr id="4" name="标题 1"/>
          <p:cNvSpPr>
            <a:spLocks noGrp="1"/>
          </p:cNvSpPr>
          <p:nvPr>
            <p:ph type="title"/>
          </p:nvPr>
        </p:nvSpPr>
        <p:spPr/>
        <p:txBody>
          <a:bodyPr/>
          <a:lstStyle/>
          <a:p>
            <a:r>
              <a:rPr lang="en-US" altLang="zh-CN" dirty="0"/>
              <a:t>Assessment Statement</a:t>
            </a:r>
            <a:endParaRPr lang="zh-CN" alt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p:txBody>
          <a:bodyPr/>
          <a:lstStyle/>
          <a:p>
            <a:r>
              <a:rPr lang="en-US" altLang="zh-CN" dirty="0"/>
              <a:t>Practice</a:t>
            </a:r>
            <a:endParaRPr lang="zh-CN" altLang="en-US" dirty="0"/>
          </a:p>
        </p:txBody>
      </p:sp>
      <p:pic>
        <p:nvPicPr>
          <p:cNvPr id="1026" name="Picture 2"/>
          <p:cNvPicPr>
            <a:picLocks noChangeAspect="1" noChangeArrowheads="1"/>
          </p:cNvPicPr>
          <p:nvPr/>
        </p:nvPicPr>
        <p:blipFill>
          <a:blip r:embed="rId2"/>
          <a:srcRect/>
          <a:stretch>
            <a:fillRect/>
          </a:stretch>
        </p:blipFill>
        <p:spPr bwMode="auto">
          <a:xfrm>
            <a:off x="642910" y="1785926"/>
            <a:ext cx="7157688" cy="3752868"/>
          </a:xfrm>
          <a:prstGeom prst="rect">
            <a:avLst/>
          </a:prstGeom>
          <a:noFill/>
          <a:ln w="9525">
            <a:noFill/>
            <a:miter lim="800000"/>
            <a:headEnd/>
            <a:tailEnd/>
          </a:ln>
          <a:effectLst/>
        </p:spPr>
      </p:pic>
    </p:spTree>
    <p:extLst>
      <p:ext uri="{BB962C8B-B14F-4D97-AF65-F5344CB8AC3E}">
        <p14:creationId xmlns:p14="http://schemas.microsoft.com/office/powerpoint/2010/main" val="17728865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p:cNvPicPr>
            <a:picLocks noGrp="1" noChangeAspect="1"/>
          </p:cNvPicPr>
          <p:nvPr>
            <p:ph idx="1"/>
          </p:nvPr>
        </p:nvPicPr>
        <p:blipFill rotWithShape="1">
          <a:blip r:embed="rId2"/>
          <a:srcRect l="-1580" t="-2598" r="1580" b="24162"/>
          <a:stretch/>
        </p:blipFill>
        <p:spPr>
          <a:xfrm>
            <a:off x="251520" y="3212976"/>
            <a:ext cx="9112944" cy="4348927"/>
          </a:xfrm>
          <a:prstGeom prst="rect">
            <a:avLst/>
          </a:prstGeom>
        </p:spPr>
      </p:pic>
    </p:spTree>
    <p:extLst>
      <p:ext uri="{BB962C8B-B14F-4D97-AF65-F5344CB8AC3E}">
        <p14:creationId xmlns:p14="http://schemas.microsoft.com/office/powerpoint/2010/main" val="36580333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1585AE-5E95-440B-A5D1-DDBB80FD2037}"/>
              </a:ext>
            </a:extLst>
          </p:cNvPr>
          <p:cNvSpPr>
            <a:spLocks noGrp="1"/>
          </p:cNvSpPr>
          <p:nvPr>
            <p:ph type="title"/>
          </p:nvPr>
        </p:nvSpPr>
        <p:spPr/>
        <p:txBody>
          <a:bodyPr/>
          <a:lstStyle/>
          <a:p>
            <a:endParaRPr lang="zh-CN" altLang="en-US"/>
          </a:p>
        </p:txBody>
      </p:sp>
      <p:pic>
        <p:nvPicPr>
          <p:cNvPr id="4" name="Content Placeholder 4">
            <a:extLst>
              <a:ext uri="{FF2B5EF4-FFF2-40B4-BE49-F238E27FC236}">
                <a16:creationId xmlns:a16="http://schemas.microsoft.com/office/drawing/2014/main" id="{7B068B8A-2410-4187-BC20-82240FF3B7A8}"/>
              </a:ext>
            </a:extLst>
          </p:cNvPr>
          <p:cNvPicPr>
            <a:picLocks noChangeAspect="1"/>
          </p:cNvPicPr>
          <p:nvPr/>
        </p:nvPicPr>
        <p:blipFill>
          <a:blip r:embed="rId2"/>
          <a:stretch>
            <a:fillRect/>
          </a:stretch>
        </p:blipFill>
        <p:spPr>
          <a:xfrm>
            <a:off x="179512" y="1257793"/>
            <a:ext cx="9112944" cy="5789087"/>
          </a:xfrm>
          <a:prstGeom prst="rect">
            <a:avLst/>
          </a:prstGeom>
        </p:spPr>
      </p:pic>
    </p:spTree>
    <p:extLst>
      <p:ext uri="{BB962C8B-B14F-4D97-AF65-F5344CB8AC3E}">
        <p14:creationId xmlns:p14="http://schemas.microsoft.com/office/powerpoint/2010/main" val="31773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877534" y="2257588"/>
            <a:ext cx="5422658" cy="3020344"/>
          </a:xfrm>
        </p:spPr>
        <p:txBody>
          <a:bodyPr/>
          <a:lstStyle/>
          <a:p>
            <a:r>
              <a:rPr lang="en-US" altLang="zh-CN" dirty="0"/>
              <a:t>Metallic Bonding</a:t>
            </a:r>
            <a:endParaRPr lang="zh-CN" altLang="en-US" dirty="0"/>
          </a:p>
        </p:txBody>
      </p:sp>
    </p:spTree>
    <p:extLst>
      <p:ext uri="{BB962C8B-B14F-4D97-AF65-F5344CB8AC3E}">
        <p14:creationId xmlns:p14="http://schemas.microsoft.com/office/powerpoint/2010/main" val="10734207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71600" y="638118"/>
            <a:ext cx="6343672" cy="709865"/>
          </a:xfrm>
        </p:spPr>
        <p:txBody>
          <a:bodyPr/>
          <a:lstStyle/>
          <a:p>
            <a:r>
              <a:rPr lang="en-US" altLang="zh-CN" dirty="0"/>
              <a:t>Metallic bonding</a:t>
            </a:r>
            <a:endParaRPr lang="zh-CN" altLang="en-US" dirty="0"/>
          </a:p>
        </p:txBody>
      </p:sp>
      <p:sp>
        <p:nvSpPr>
          <p:cNvPr id="3" name="内容占位符 2"/>
          <p:cNvSpPr>
            <a:spLocks noGrp="1"/>
          </p:cNvSpPr>
          <p:nvPr>
            <p:ph idx="1"/>
          </p:nvPr>
        </p:nvSpPr>
        <p:spPr>
          <a:xfrm>
            <a:off x="179512" y="1484784"/>
            <a:ext cx="8964488" cy="4495800"/>
          </a:xfrm>
        </p:spPr>
        <p:txBody>
          <a:bodyPr/>
          <a:lstStyle/>
          <a:p>
            <a:r>
              <a:rPr lang="en-US" altLang="zh-CN" dirty="0"/>
              <a:t>Occurs b/w atoms which all have low </a:t>
            </a:r>
            <a:r>
              <a:rPr lang="en-US" altLang="zh-CN" dirty="0" err="1"/>
              <a:t>electronegativities</a:t>
            </a:r>
            <a:r>
              <a:rPr lang="en-US" altLang="zh-CN" dirty="0"/>
              <a:t>.</a:t>
            </a:r>
            <a:endParaRPr lang="zh-CN" altLang="en-US" dirty="0"/>
          </a:p>
        </p:txBody>
      </p:sp>
      <p:sp>
        <p:nvSpPr>
          <p:cNvPr id="5" name="TextBox 4"/>
          <p:cNvSpPr txBox="1"/>
          <p:nvPr/>
        </p:nvSpPr>
        <p:spPr>
          <a:xfrm>
            <a:off x="102376" y="4988249"/>
            <a:ext cx="9118760" cy="830997"/>
          </a:xfrm>
          <a:prstGeom prst="rect">
            <a:avLst/>
          </a:prstGeom>
          <a:noFill/>
          <a:ln>
            <a:solidFill>
              <a:schemeClr val="accent1"/>
            </a:solidFill>
          </a:ln>
        </p:spPr>
        <p:txBody>
          <a:bodyPr wrap="square" rtlCol="0">
            <a:spAutoFit/>
          </a:bodyPr>
          <a:lstStyle/>
          <a:p>
            <a:r>
              <a:rPr lang="en-US" sz="2400" dirty="0"/>
              <a:t>Metallic structure is often described as consisting of a lattice of positive ions filled by a mobile “sea” of valence electrons.</a:t>
            </a:r>
          </a:p>
        </p:txBody>
      </p:sp>
      <p:pic>
        <p:nvPicPr>
          <p:cNvPr id="7" name="图片 6" descr="Metallic-bonding.jpg"/>
          <p:cNvPicPr>
            <a:picLocks noChangeAspect="1"/>
          </p:cNvPicPr>
          <p:nvPr/>
        </p:nvPicPr>
        <p:blipFill>
          <a:blip r:embed="rId3"/>
          <a:srcRect t="8992" b="19517"/>
          <a:stretch>
            <a:fillRect/>
          </a:stretch>
        </p:blipFill>
        <p:spPr>
          <a:xfrm>
            <a:off x="1115616" y="1798759"/>
            <a:ext cx="6633095" cy="3028152"/>
          </a:xfrm>
          <a:prstGeom prst="rect">
            <a:avLst/>
          </a:prstGeom>
        </p:spPr>
      </p:pic>
      <p:sp>
        <p:nvSpPr>
          <p:cNvPr id="8" name="矩形 7"/>
          <p:cNvSpPr/>
          <p:nvPr/>
        </p:nvSpPr>
        <p:spPr>
          <a:xfrm>
            <a:off x="464315" y="5980633"/>
            <a:ext cx="8215370" cy="707886"/>
          </a:xfrm>
          <a:prstGeom prst="rect">
            <a:avLst/>
          </a:prstGeom>
          <a:ln>
            <a:noFill/>
          </a:ln>
        </p:spPr>
        <p:txBody>
          <a:bodyPr wrap="square">
            <a:spAutoFit/>
          </a:bodyPr>
          <a:lstStyle/>
          <a:p>
            <a:r>
              <a:rPr lang="en-US" sz="2000" dirty="0"/>
              <a:t>Outermost electrons wander freely through metal. Metal consists of </a:t>
            </a:r>
            <a:r>
              <a:rPr lang="en-US" sz="2000" dirty="0" err="1"/>
              <a:t>cations</a:t>
            </a:r>
            <a:r>
              <a:rPr lang="en-US" sz="2000" dirty="0"/>
              <a:t> held together by negatively-charged electron "glue."</a:t>
            </a:r>
            <a:endParaRPr lang="zh-CN" altLang="en-US" sz="2000" dirty="0"/>
          </a:p>
        </p:txBody>
      </p:sp>
    </p:spTree>
    <p:extLst>
      <p:ext uri="{BB962C8B-B14F-4D97-AF65-F5344CB8AC3E}">
        <p14:creationId xmlns:p14="http://schemas.microsoft.com/office/powerpoint/2010/main" val="18388625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99592" y="476672"/>
            <a:ext cx="6345260" cy="709865"/>
          </a:xfrm>
        </p:spPr>
        <p:txBody>
          <a:bodyPr/>
          <a:lstStyle/>
          <a:p>
            <a:r>
              <a:rPr lang="en-US" dirty="0"/>
              <a:t>Strength of metallic bonding</a:t>
            </a:r>
          </a:p>
        </p:txBody>
      </p:sp>
      <p:sp>
        <p:nvSpPr>
          <p:cNvPr id="3" name="TextBox 2"/>
          <p:cNvSpPr txBox="1"/>
          <p:nvPr/>
        </p:nvSpPr>
        <p:spPr>
          <a:xfrm>
            <a:off x="27448" y="2060848"/>
            <a:ext cx="9144000" cy="4647426"/>
          </a:xfrm>
          <a:prstGeom prst="rect">
            <a:avLst/>
          </a:prstGeom>
          <a:noFill/>
        </p:spPr>
        <p:txBody>
          <a:bodyPr wrap="square" rtlCol="0">
            <a:spAutoFit/>
          </a:bodyPr>
          <a:lstStyle/>
          <a:p>
            <a:pPr marL="342900" indent="-342900">
              <a:buFont typeface="Arial"/>
              <a:buChar char="•"/>
            </a:pPr>
            <a:r>
              <a:rPr lang="en-US" sz="2800" dirty="0"/>
              <a:t>How many electrons each atom shares with the others.</a:t>
            </a:r>
          </a:p>
          <a:p>
            <a:pPr marL="342900" indent="-342900"/>
            <a:r>
              <a:rPr lang="en-US" altLang="zh-CN" sz="2800" dirty="0"/>
              <a:t>                         K 2,8,8,1    </a:t>
            </a:r>
            <a:r>
              <a:rPr lang="en-US" altLang="zh-CN" sz="2800" dirty="0" err="1"/>
              <a:t>b.p.</a:t>
            </a:r>
            <a:r>
              <a:rPr lang="en-US" altLang="zh-CN" sz="2800" dirty="0"/>
              <a:t> 337K</a:t>
            </a:r>
          </a:p>
          <a:p>
            <a:pPr marL="342900" indent="-342900"/>
            <a:r>
              <a:rPr lang="en-US" altLang="zh-CN" sz="2800" dirty="0"/>
              <a:t>                         Ca 2,8,8,2          1123K</a:t>
            </a:r>
          </a:p>
          <a:p>
            <a:pPr marL="342900" indent="-342900"/>
            <a:r>
              <a:rPr lang="en-US" altLang="zh-CN" sz="2800" dirty="0"/>
              <a:t>                          Sc 2,8,8,3          1703K</a:t>
            </a:r>
            <a:endParaRPr lang="en-US" sz="2400" dirty="0"/>
          </a:p>
          <a:p>
            <a:pPr marL="342900" indent="-342900">
              <a:buFont typeface="Arial"/>
              <a:buChar char="•"/>
            </a:pPr>
            <a:r>
              <a:rPr lang="en-US" sz="2800" dirty="0"/>
              <a:t>How far from the positive nucleus the electrons in the “sea” are (Ionic radius)</a:t>
            </a:r>
          </a:p>
          <a:p>
            <a:pPr marL="342900" indent="-342900"/>
            <a:r>
              <a:rPr lang="en-US" sz="2400" dirty="0"/>
              <a:t>                               Li 2,1          </a:t>
            </a:r>
            <a:r>
              <a:rPr lang="en-US" sz="2400" dirty="0" err="1"/>
              <a:t>b.p</a:t>
            </a:r>
            <a:r>
              <a:rPr lang="en-US" sz="2400" dirty="0"/>
              <a:t>. 454K</a:t>
            </a:r>
          </a:p>
          <a:p>
            <a:pPr marL="342900" indent="-342900"/>
            <a:r>
              <a:rPr lang="en-US" sz="2400" dirty="0"/>
              <a:t>                             Na 2,8,1              371K</a:t>
            </a:r>
          </a:p>
          <a:p>
            <a:pPr marL="342900" indent="-342900"/>
            <a:r>
              <a:rPr lang="en-US" sz="2400" dirty="0"/>
              <a:t>                               K 2,8,8,1            337K</a:t>
            </a:r>
          </a:p>
          <a:p>
            <a:pPr marL="342900" indent="-342900">
              <a:buFont typeface="Arial" panose="020B0604020202020204" pitchFamily="34" charset="0"/>
              <a:buChar char="•"/>
            </a:pPr>
            <a:r>
              <a:rPr lang="en-US" altLang="zh-CN" sz="2800" dirty="0"/>
              <a:t>How big the metal cation is</a:t>
            </a:r>
            <a:r>
              <a:rPr lang="zh-CN" altLang="en-US" sz="2800" dirty="0"/>
              <a:t>？</a:t>
            </a:r>
            <a:endParaRPr lang="en-US" sz="2800" dirty="0"/>
          </a:p>
        </p:txBody>
      </p:sp>
    </p:spTree>
    <p:extLst>
      <p:ext uri="{BB962C8B-B14F-4D97-AF65-F5344CB8AC3E}">
        <p14:creationId xmlns:p14="http://schemas.microsoft.com/office/powerpoint/2010/main" val="17995463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ppt_x"/>
                                          </p:val>
                                        </p:tav>
                                        <p:tav tm="100000">
                                          <p:val>
                                            <p:strVal val="#ppt_x"/>
                                          </p:val>
                                        </p:tav>
                                      </p:tavLst>
                                    </p:anim>
                                    <p:anim calcmode="lin" valueType="num">
                                      <p:cBhvr additive="base">
                                        <p:cTn id="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A06B827C-C1D7-468E-9CDA-30B09E3AD983}"/>
              </a:ext>
            </a:extLst>
          </p:cNvPr>
          <p:cNvSpPr>
            <a:spLocks noGrp="1"/>
          </p:cNvSpPr>
          <p:nvPr>
            <p:ph idx="1"/>
          </p:nvPr>
        </p:nvSpPr>
        <p:spPr>
          <a:xfrm>
            <a:off x="179512" y="2380539"/>
            <a:ext cx="8784976" cy="3530600"/>
          </a:xfrm>
        </p:spPr>
        <p:txBody>
          <a:bodyPr>
            <a:normAutofit/>
          </a:bodyPr>
          <a:lstStyle/>
          <a:p>
            <a:r>
              <a:rPr lang="en-US" altLang="zh-CN" sz="3000" b="1" dirty="0"/>
              <a:t>Melting point</a:t>
            </a:r>
          </a:p>
          <a:p>
            <a:r>
              <a:rPr lang="en-US" altLang="zh-CN" sz="2000" dirty="0"/>
              <a:t>Na has one delocalized electron per atom and the Na+ ion, whereas Mg will have two delocalized electrons per atom and the Mg2+ ion. In addition</a:t>
            </a:r>
          </a:p>
          <a:p>
            <a:r>
              <a:rPr lang="en-US" altLang="zh-CN" sz="2000" dirty="0"/>
              <a:t>The radius of Mg2+ is slightly smaller than that of Na+. </a:t>
            </a:r>
          </a:p>
          <a:p>
            <a:r>
              <a:rPr lang="en-US" altLang="zh-CN" sz="2000" dirty="0"/>
              <a:t>These factors all indicate that Mg has stronger metallic bonding than Na, which can be confirmed by a comparison of their melting points. </a:t>
            </a:r>
            <a:endParaRPr lang="zh-CN" altLang="en-US" sz="2000" dirty="0"/>
          </a:p>
        </p:txBody>
      </p:sp>
      <p:sp>
        <p:nvSpPr>
          <p:cNvPr id="4" name="标题 1">
            <a:extLst>
              <a:ext uri="{FF2B5EF4-FFF2-40B4-BE49-F238E27FC236}">
                <a16:creationId xmlns:a16="http://schemas.microsoft.com/office/drawing/2014/main" id="{8AC44728-003E-46C5-A778-73FE9E6A525B}"/>
              </a:ext>
            </a:extLst>
          </p:cNvPr>
          <p:cNvSpPr>
            <a:spLocks noGrp="1"/>
          </p:cNvSpPr>
          <p:nvPr>
            <p:ph type="title"/>
          </p:nvPr>
        </p:nvSpPr>
        <p:spPr>
          <a:xfrm>
            <a:off x="865188" y="927100"/>
            <a:ext cx="6345237" cy="709613"/>
          </a:xfrm>
        </p:spPr>
        <p:txBody>
          <a:bodyPr/>
          <a:lstStyle/>
          <a:p>
            <a:r>
              <a:rPr lang="en-US" altLang="zh-CN" dirty="0"/>
              <a:t>Properties of metals</a:t>
            </a:r>
            <a:endParaRPr lang="zh-CN" altLang="en-US" dirty="0"/>
          </a:p>
        </p:txBody>
      </p:sp>
      <p:pic>
        <p:nvPicPr>
          <p:cNvPr id="6" name="图片 5">
            <a:extLst>
              <a:ext uri="{FF2B5EF4-FFF2-40B4-BE49-F238E27FC236}">
                <a16:creationId xmlns:a16="http://schemas.microsoft.com/office/drawing/2014/main" id="{8BAF1C33-6E0B-45A8-B40A-BBD7D87AAC80}"/>
              </a:ext>
            </a:extLst>
          </p:cNvPr>
          <p:cNvPicPr>
            <a:picLocks noChangeAspect="1"/>
          </p:cNvPicPr>
          <p:nvPr/>
        </p:nvPicPr>
        <p:blipFill>
          <a:blip r:embed="rId2"/>
          <a:stretch>
            <a:fillRect/>
          </a:stretch>
        </p:blipFill>
        <p:spPr>
          <a:xfrm>
            <a:off x="1835696" y="5441230"/>
            <a:ext cx="5999927" cy="1182678"/>
          </a:xfrm>
          <a:prstGeom prst="rect">
            <a:avLst/>
          </a:prstGeom>
        </p:spPr>
      </p:pic>
    </p:spTree>
    <p:extLst>
      <p:ext uri="{BB962C8B-B14F-4D97-AF65-F5344CB8AC3E}">
        <p14:creationId xmlns:p14="http://schemas.microsoft.com/office/powerpoint/2010/main" val="27033699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anim calcmode="lin" valueType="num">
                                      <p:cBhvr additive="base">
                                        <p:cTn id="11"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 calcmode="lin" valueType="num">
                                      <p:cBhvr additive="base">
                                        <p:cTn id="1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nodeType="click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additive="base">
                                        <p:cTn id="21" dur="500" fill="hold"/>
                                        <p:tgtEl>
                                          <p:spTgt spid="6"/>
                                        </p:tgtEl>
                                        <p:attrNameLst>
                                          <p:attrName>ppt_x</p:attrName>
                                        </p:attrNameLst>
                                      </p:cBhvr>
                                      <p:tavLst>
                                        <p:tav tm="0">
                                          <p:val>
                                            <p:strVal val="#ppt_x"/>
                                          </p:val>
                                        </p:tav>
                                        <p:tav tm="100000">
                                          <p:val>
                                            <p:strVal val="#ppt_x"/>
                                          </p:val>
                                        </p:tav>
                                      </p:tavLst>
                                    </p:anim>
                                    <p:anim calcmode="lin" valueType="num">
                                      <p:cBhvr additive="base">
                                        <p:cTn id="22"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p:txBody>
          <a:bodyPr/>
          <a:lstStyle/>
          <a:p>
            <a:r>
              <a:rPr lang="en-US" altLang="zh-CN" dirty="0"/>
              <a:t>Properties of metals</a:t>
            </a:r>
            <a:endParaRPr lang="zh-CN" altLang="en-US" dirty="0"/>
          </a:p>
        </p:txBody>
      </p:sp>
      <p:sp>
        <p:nvSpPr>
          <p:cNvPr id="3" name="内容占位符 2"/>
          <p:cNvSpPr>
            <a:spLocks noGrp="1"/>
          </p:cNvSpPr>
          <p:nvPr>
            <p:ph idx="1"/>
          </p:nvPr>
        </p:nvSpPr>
        <p:spPr>
          <a:xfrm>
            <a:off x="562191" y="2094676"/>
            <a:ext cx="6345260" cy="3530600"/>
          </a:xfrm>
        </p:spPr>
        <p:txBody>
          <a:bodyPr/>
          <a:lstStyle/>
          <a:p>
            <a:r>
              <a:rPr lang="en-US" altLang="zh-CN" dirty="0"/>
              <a:t>Malleability and ductility</a:t>
            </a:r>
            <a:endParaRPr lang="zh-CN" altLang="en-US" dirty="0"/>
          </a:p>
        </p:txBody>
      </p:sp>
      <p:sp>
        <p:nvSpPr>
          <p:cNvPr id="5" name="矩形 4"/>
          <p:cNvSpPr/>
          <p:nvPr/>
        </p:nvSpPr>
        <p:spPr>
          <a:xfrm>
            <a:off x="467544" y="5248833"/>
            <a:ext cx="8496944" cy="1631216"/>
          </a:xfrm>
          <a:prstGeom prst="rect">
            <a:avLst/>
          </a:prstGeom>
        </p:spPr>
        <p:txBody>
          <a:bodyPr wrap="square">
            <a:spAutoFit/>
          </a:bodyPr>
          <a:lstStyle/>
          <a:p>
            <a:r>
              <a:rPr lang="en-US" sz="2000" dirty="0"/>
              <a:t>The layers of atoms in metal are hard to pull apart because of the electrons holding them together, hence metals are tough. But individual atoms are not held to any other specific atoms, hence atoms slip easily past one another. Thus metals are malleable and ductile. </a:t>
            </a:r>
            <a:endParaRPr lang="zh-CN" altLang="en-US" sz="2000" dirty="0"/>
          </a:p>
        </p:txBody>
      </p:sp>
      <p:pic>
        <p:nvPicPr>
          <p:cNvPr id="6" name="图片 5" descr="malleability-1.bmp"/>
          <p:cNvPicPr>
            <a:picLocks noChangeAspect="1"/>
          </p:cNvPicPr>
          <p:nvPr/>
        </p:nvPicPr>
        <p:blipFill>
          <a:blip r:embed="rId2"/>
          <a:stretch>
            <a:fillRect/>
          </a:stretch>
        </p:blipFill>
        <p:spPr>
          <a:xfrm>
            <a:off x="1165578" y="2377140"/>
            <a:ext cx="2569243" cy="2997450"/>
          </a:xfrm>
          <a:prstGeom prst="rect">
            <a:avLst/>
          </a:prstGeom>
        </p:spPr>
      </p:pic>
      <p:pic>
        <p:nvPicPr>
          <p:cNvPr id="7" name="Picture 12" descr="http://www.chemguide.co.uk/atoms/structures/brittle.GIF"/>
          <p:cNvPicPr>
            <a:picLocks/>
          </p:cNvPicPr>
          <p:nvPr/>
        </p:nvPicPr>
        <p:blipFill>
          <a:blip r:embed="rId3" cstate="print"/>
          <a:srcRect/>
          <a:stretch>
            <a:fillRect/>
          </a:stretch>
        </p:blipFill>
        <p:spPr bwMode="auto">
          <a:xfrm>
            <a:off x="4903074" y="2543706"/>
            <a:ext cx="3486150" cy="876300"/>
          </a:xfrm>
          <a:prstGeom prst="rect">
            <a:avLst/>
          </a:prstGeom>
          <a:noFill/>
          <a:ln w="9525">
            <a:noFill/>
            <a:miter lim="800000"/>
            <a:headEnd/>
            <a:tailEnd/>
          </a:ln>
        </p:spPr>
      </p:pic>
      <p:sp>
        <p:nvSpPr>
          <p:cNvPr id="8" name="TextBox 7"/>
          <p:cNvSpPr txBox="1"/>
          <p:nvPr/>
        </p:nvSpPr>
        <p:spPr>
          <a:xfrm>
            <a:off x="4601704" y="2080940"/>
            <a:ext cx="3743525" cy="369332"/>
          </a:xfrm>
          <a:prstGeom prst="rect">
            <a:avLst/>
          </a:prstGeom>
          <a:noFill/>
        </p:spPr>
        <p:txBody>
          <a:bodyPr wrap="none" rtlCol="0">
            <a:spAutoFit/>
          </a:bodyPr>
          <a:lstStyle/>
          <a:p>
            <a:r>
              <a:rPr lang="en-US" altLang="zh-CN" dirty="0"/>
              <a:t>Unlike the brittleness in ionic compound</a:t>
            </a:r>
            <a:endParaRPr lang="zh-CN" altLang="en-US" dirty="0"/>
          </a:p>
        </p:txBody>
      </p:sp>
      <p:pic>
        <p:nvPicPr>
          <p:cNvPr id="2050" name="Picture 2"/>
          <p:cNvPicPr>
            <a:picLocks noChangeAspect="1" noChangeArrowheads="1"/>
          </p:cNvPicPr>
          <p:nvPr/>
        </p:nvPicPr>
        <p:blipFill>
          <a:blip r:embed="rId4"/>
          <a:srcRect/>
          <a:stretch>
            <a:fillRect/>
          </a:stretch>
        </p:blipFill>
        <p:spPr bwMode="auto">
          <a:xfrm>
            <a:off x="5091450" y="3594632"/>
            <a:ext cx="3290894" cy="1479575"/>
          </a:xfrm>
          <a:prstGeom prst="rect">
            <a:avLst/>
          </a:prstGeom>
          <a:noFill/>
          <a:ln w="9525">
            <a:solidFill>
              <a:schemeClr val="accent1"/>
            </a:solid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anim calcmode="lin" valueType="num">
                                      <p:cBhvr additive="base">
                                        <p:cTn id="25" dur="500" fill="hold"/>
                                        <p:tgtEl>
                                          <p:spTgt spid="7"/>
                                        </p:tgtEl>
                                        <p:attrNameLst>
                                          <p:attrName>ppt_x</p:attrName>
                                        </p:attrNameLst>
                                      </p:cBhvr>
                                      <p:tavLst>
                                        <p:tav tm="0">
                                          <p:val>
                                            <p:strVal val="#ppt_x"/>
                                          </p:val>
                                        </p:tav>
                                        <p:tav tm="100000">
                                          <p:val>
                                            <p:strVal val="#ppt_x"/>
                                          </p:val>
                                        </p:tav>
                                      </p:tavLst>
                                    </p:anim>
                                    <p:anim calcmode="lin" valueType="num">
                                      <p:cBhvr additive="base">
                                        <p:cTn id="26"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2050"/>
                                        </p:tgtEl>
                                        <p:attrNameLst>
                                          <p:attrName>style.visibility</p:attrName>
                                        </p:attrNameLst>
                                      </p:cBhvr>
                                      <p:to>
                                        <p:strVal val="visible"/>
                                      </p:to>
                                    </p:set>
                                    <p:anim calcmode="lin" valueType="num">
                                      <p:cBhvr additive="base">
                                        <p:cTn id="31" dur="500" fill="hold"/>
                                        <p:tgtEl>
                                          <p:spTgt spid="2050"/>
                                        </p:tgtEl>
                                        <p:attrNameLst>
                                          <p:attrName>ppt_x</p:attrName>
                                        </p:attrNameLst>
                                      </p:cBhvr>
                                      <p:tavLst>
                                        <p:tav tm="0">
                                          <p:val>
                                            <p:strVal val="#ppt_x"/>
                                          </p:val>
                                        </p:tav>
                                        <p:tav tm="100000">
                                          <p:val>
                                            <p:strVal val="#ppt_x"/>
                                          </p:val>
                                        </p:tav>
                                      </p:tavLst>
                                    </p:anim>
                                    <p:anim calcmode="lin" valueType="num">
                                      <p:cBhvr additive="base">
                                        <p:cTn id="32" dur="500" fill="hold"/>
                                        <p:tgtEl>
                                          <p:spTgt spid="2050"/>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5"/>
                                        </p:tgtEl>
                                        <p:attrNameLst>
                                          <p:attrName>style.visibility</p:attrName>
                                        </p:attrNameLst>
                                      </p:cBhvr>
                                      <p:to>
                                        <p:strVal val="visible"/>
                                      </p:to>
                                    </p:set>
                                    <p:anim calcmode="lin" valueType="num">
                                      <p:cBhvr additive="base">
                                        <p:cTn id="37" dur="500" fill="hold"/>
                                        <p:tgtEl>
                                          <p:spTgt spid="5"/>
                                        </p:tgtEl>
                                        <p:attrNameLst>
                                          <p:attrName>ppt_x</p:attrName>
                                        </p:attrNameLst>
                                      </p:cBhvr>
                                      <p:tavLst>
                                        <p:tav tm="0">
                                          <p:val>
                                            <p:strVal val="#ppt_x"/>
                                          </p:val>
                                        </p:tav>
                                        <p:tav tm="100000">
                                          <p:val>
                                            <p:strVal val="#ppt_x"/>
                                          </p:val>
                                        </p:tav>
                                      </p:tavLst>
                                    </p:anim>
                                    <p:anim calcmode="lin" valueType="num">
                                      <p:cBhvr additive="base">
                                        <p:cTn id="38"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p:txBody>
          <a:bodyPr/>
          <a:lstStyle/>
          <a:p>
            <a:r>
              <a:rPr lang="en-US" altLang="zh-CN" dirty="0"/>
              <a:t>Properties of metals</a:t>
            </a:r>
            <a:endParaRPr lang="zh-CN" altLang="en-US" dirty="0"/>
          </a:p>
        </p:txBody>
      </p:sp>
      <p:sp>
        <p:nvSpPr>
          <p:cNvPr id="3" name="内容占位符 2"/>
          <p:cNvSpPr>
            <a:spLocks noGrp="1"/>
          </p:cNvSpPr>
          <p:nvPr>
            <p:ph idx="1"/>
          </p:nvPr>
        </p:nvSpPr>
        <p:spPr>
          <a:xfrm>
            <a:off x="280676" y="2203693"/>
            <a:ext cx="6345260" cy="3530600"/>
          </a:xfrm>
        </p:spPr>
        <p:txBody>
          <a:bodyPr/>
          <a:lstStyle/>
          <a:p>
            <a:r>
              <a:rPr lang="en-US" altLang="zh-CN" b="1" dirty="0"/>
              <a:t>Electrical conductivity</a:t>
            </a:r>
            <a:endParaRPr lang="zh-CN" altLang="en-US" b="1" dirty="0"/>
          </a:p>
        </p:txBody>
      </p:sp>
      <p:sp>
        <p:nvSpPr>
          <p:cNvPr id="9" name="矩形 8"/>
          <p:cNvSpPr/>
          <p:nvPr/>
        </p:nvSpPr>
        <p:spPr>
          <a:xfrm>
            <a:off x="683568" y="6091832"/>
            <a:ext cx="7605488" cy="707886"/>
          </a:xfrm>
          <a:prstGeom prst="rect">
            <a:avLst/>
          </a:prstGeom>
        </p:spPr>
        <p:txBody>
          <a:bodyPr wrap="square">
            <a:spAutoFit/>
          </a:bodyPr>
          <a:lstStyle/>
          <a:p>
            <a:r>
              <a:rPr lang="en-US" sz="2000" b="1" dirty="0"/>
              <a:t>Free electrons can move rapidly in response to electric fields, hence metals are a good conductor of electricity.</a:t>
            </a:r>
            <a:endParaRPr lang="zh-CN" altLang="en-US" sz="2000" b="1" dirty="0"/>
          </a:p>
        </p:txBody>
      </p:sp>
      <p:pic>
        <p:nvPicPr>
          <p:cNvPr id="10" name="图片 9" descr="images.jpg"/>
          <p:cNvPicPr>
            <a:picLocks noChangeAspect="1"/>
          </p:cNvPicPr>
          <p:nvPr/>
        </p:nvPicPr>
        <p:blipFill>
          <a:blip r:embed="rId2"/>
          <a:stretch>
            <a:fillRect/>
          </a:stretch>
        </p:blipFill>
        <p:spPr>
          <a:xfrm>
            <a:off x="3347864" y="2367851"/>
            <a:ext cx="4151233" cy="356800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anim calcmode="lin" valueType="num">
                                      <p:cBhvr additive="base">
                                        <p:cTn id="13" dur="500" fill="hold"/>
                                        <p:tgtEl>
                                          <p:spTgt spid="9"/>
                                        </p:tgtEl>
                                        <p:attrNameLst>
                                          <p:attrName>ppt_x</p:attrName>
                                        </p:attrNameLst>
                                      </p:cBhvr>
                                      <p:tavLst>
                                        <p:tav tm="0">
                                          <p:val>
                                            <p:strVal val="#ppt_x"/>
                                          </p:val>
                                        </p:tav>
                                        <p:tav tm="100000">
                                          <p:val>
                                            <p:strVal val="#ppt_x"/>
                                          </p:val>
                                        </p:tav>
                                      </p:tavLst>
                                    </p:anim>
                                    <p:anim calcmode="lin" valueType="num">
                                      <p:cBhvr additive="base">
                                        <p:cTn id="1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a:spLocks noGrp="1"/>
          </p:cNvSpPr>
          <p:nvPr>
            <p:ph type="title"/>
          </p:nvPr>
        </p:nvSpPr>
        <p:spPr/>
        <p:txBody>
          <a:bodyPr/>
          <a:lstStyle/>
          <a:p>
            <a:r>
              <a:rPr lang="en-US" altLang="zh-CN" dirty="0"/>
              <a:t>Properties of metals</a:t>
            </a:r>
            <a:endParaRPr lang="zh-CN" altLang="en-US" dirty="0"/>
          </a:p>
        </p:txBody>
      </p:sp>
      <p:sp>
        <p:nvSpPr>
          <p:cNvPr id="3" name="内容占位符 2"/>
          <p:cNvSpPr>
            <a:spLocks noGrp="1"/>
          </p:cNvSpPr>
          <p:nvPr>
            <p:ph idx="1"/>
          </p:nvPr>
        </p:nvSpPr>
        <p:spPr>
          <a:xfrm>
            <a:off x="395536" y="2036252"/>
            <a:ext cx="6345260" cy="3530600"/>
          </a:xfrm>
        </p:spPr>
        <p:txBody>
          <a:bodyPr/>
          <a:lstStyle/>
          <a:p>
            <a:r>
              <a:rPr lang="en-US" altLang="zh-CN" b="1" dirty="0"/>
              <a:t>Good conductor of heat</a:t>
            </a:r>
            <a:endParaRPr lang="zh-CN" altLang="en-US" b="1" dirty="0"/>
          </a:p>
        </p:txBody>
      </p:sp>
      <p:pic>
        <p:nvPicPr>
          <p:cNvPr id="6" name="图片 5" descr="metal_conductivity_lr.jpg"/>
          <p:cNvPicPr>
            <a:picLocks noChangeAspect="1"/>
          </p:cNvPicPr>
          <p:nvPr/>
        </p:nvPicPr>
        <p:blipFill>
          <a:blip r:embed="rId2"/>
          <a:stretch>
            <a:fillRect/>
          </a:stretch>
        </p:blipFill>
        <p:spPr>
          <a:xfrm>
            <a:off x="2195736" y="2480409"/>
            <a:ext cx="5760640" cy="3433341"/>
          </a:xfrm>
          <a:prstGeom prst="rect">
            <a:avLst/>
          </a:prstGeom>
        </p:spPr>
      </p:pic>
      <p:sp>
        <p:nvSpPr>
          <p:cNvPr id="7" name="矩形 6"/>
          <p:cNvSpPr/>
          <p:nvPr/>
        </p:nvSpPr>
        <p:spPr>
          <a:xfrm>
            <a:off x="362344" y="6150114"/>
            <a:ext cx="9324528" cy="707886"/>
          </a:xfrm>
          <a:prstGeom prst="rect">
            <a:avLst/>
          </a:prstGeom>
        </p:spPr>
        <p:txBody>
          <a:bodyPr wrap="square">
            <a:spAutoFit/>
          </a:bodyPr>
          <a:lstStyle/>
          <a:p>
            <a:r>
              <a:rPr lang="en-US" sz="2000" dirty="0"/>
              <a:t> </a:t>
            </a:r>
            <a:r>
              <a:rPr lang="en-US" sz="2000" b="1" dirty="0"/>
              <a:t>Free electrons can transmit kinetic energy rapidly, hence metals are good conductors of heat</a:t>
            </a:r>
            <a:endParaRPr lang="zh-CN" altLang="en-US" sz="20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ppt_x"/>
                                          </p:val>
                                        </p:tav>
                                        <p:tav tm="100000">
                                          <p:val>
                                            <p:strVal val="#ppt_x"/>
                                          </p:val>
                                        </p:tav>
                                      </p:tavLst>
                                    </p:anim>
                                    <p:anim calcmode="lin" valueType="num">
                                      <p:cBhvr additive="base">
                                        <p:cTn id="1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7" grpId="0"/>
    </p:bldLst>
  </p:timing>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2" name="Picture 1" descr="4-12mtlbond.gif"/>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1600" y="620688"/>
            <a:ext cx="6667128" cy="3472463"/>
          </a:xfrm>
          <a:prstGeom prst="rect">
            <a:avLst/>
          </a:prstGeom>
        </p:spPr>
      </p:pic>
      <p:sp>
        <p:nvSpPr>
          <p:cNvPr id="3" name="Rectangle 2"/>
          <p:cNvSpPr/>
          <p:nvPr/>
        </p:nvSpPr>
        <p:spPr>
          <a:xfrm>
            <a:off x="-108520" y="3852825"/>
            <a:ext cx="9361040" cy="2862322"/>
          </a:xfrm>
          <a:prstGeom prst="rect">
            <a:avLst/>
          </a:prstGeom>
        </p:spPr>
        <p:txBody>
          <a:bodyPr wrap="square">
            <a:spAutoFit/>
          </a:bodyPr>
          <a:lstStyle/>
          <a:p>
            <a:r>
              <a:rPr lang="en-US" dirty="0"/>
              <a:t>A. Outermost electrons wander freely through metal. Metal consists of </a:t>
            </a:r>
            <a:r>
              <a:rPr lang="en-US" dirty="0" err="1"/>
              <a:t>cations</a:t>
            </a:r>
            <a:r>
              <a:rPr lang="en-US" dirty="0"/>
              <a:t> held together by negatively-charged electron "glue."</a:t>
            </a:r>
          </a:p>
          <a:p>
            <a:r>
              <a:rPr lang="en-US" dirty="0"/>
              <a:t>B. Free electrons can move rapidly in response to electric fields, hence metals are a good conductor of electricity.</a:t>
            </a:r>
          </a:p>
          <a:p>
            <a:r>
              <a:rPr lang="en-US" dirty="0"/>
              <a:t>C. Free electrons can transmit kinetic energy rapidly, hence metals are good conductors of heat.</a:t>
            </a:r>
          </a:p>
          <a:p>
            <a:r>
              <a:rPr lang="en-US" dirty="0"/>
              <a:t>D. The layers of atoms in metal are hard to pull apart because of the electrons holding them together, hence metals are tough. But individual atoms are not held to any other specific atoms, hence atoms slip easily past one another. Thus metals are malleable and ductile. </a:t>
            </a:r>
            <a:r>
              <a:rPr lang="en-US" b="1" dirty="0"/>
              <a:t>Metallic Bonding is the basis of our industrial civilization.</a:t>
            </a:r>
            <a:endParaRPr lang="en-US" dirty="0"/>
          </a:p>
        </p:txBody>
      </p:sp>
      <p:sp>
        <p:nvSpPr>
          <p:cNvPr id="4" name="TextBox 3"/>
          <p:cNvSpPr txBox="1"/>
          <p:nvPr/>
        </p:nvSpPr>
        <p:spPr>
          <a:xfrm>
            <a:off x="251520" y="23980"/>
            <a:ext cx="3240360" cy="461665"/>
          </a:xfrm>
          <a:prstGeom prst="rect">
            <a:avLst/>
          </a:prstGeom>
          <a:solidFill>
            <a:schemeClr val="accent1"/>
          </a:solidFill>
        </p:spPr>
        <p:txBody>
          <a:bodyPr wrap="square" rtlCol="0">
            <a:spAutoFit/>
          </a:bodyPr>
          <a:lstStyle/>
          <a:p>
            <a:r>
              <a:rPr lang="en-US" sz="2400" dirty="0"/>
              <a:t>Properties of metal</a:t>
            </a:r>
          </a:p>
        </p:txBody>
      </p:sp>
    </p:spTree>
    <p:extLst>
      <p:ext uri="{BB962C8B-B14F-4D97-AF65-F5344CB8AC3E}">
        <p14:creationId xmlns:p14="http://schemas.microsoft.com/office/powerpoint/2010/main" val="275589956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离子会议室">
  <a:themeElements>
    <a:clrScheme name="离子会议室">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离子会议室">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离子会议室">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 Boardroom</Template>
  <TotalTime>10352</TotalTime>
  <Words>447</Words>
  <Application>Microsoft Office PowerPoint</Application>
  <PresentationFormat>全屏显示(4:3)</PresentationFormat>
  <Paragraphs>39</Paragraphs>
  <Slides>13</Slides>
  <Notes>1</Notes>
  <HiddenSlides>1</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13</vt:i4>
      </vt:variant>
    </vt:vector>
  </HeadingPairs>
  <TitlesOfParts>
    <vt:vector size="18" baseType="lpstr">
      <vt:lpstr>Arial</vt:lpstr>
      <vt:lpstr>Calibri</vt:lpstr>
      <vt:lpstr>Century Gothic</vt:lpstr>
      <vt:lpstr>Wingdings 3</vt:lpstr>
      <vt:lpstr>离子会议室</vt:lpstr>
      <vt:lpstr>Topic 3  bonding</vt:lpstr>
      <vt:lpstr>Metallic Bonding</vt:lpstr>
      <vt:lpstr>Metallic bonding</vt:lpstr>
      <vt:lpstr>Strength of metallic bonding</vt:lpstr>
      <vt:lpstr>Properties of metals</vt:lpstr>
      <vt:lpstr>Properties of metals</vt:lpstr>
      <vt:lpstr>Properties of metals</vt:lpstr>
      <vt:lpstr>Properties of metals</vt:lpstr>
      <vt:lpstr>PowerPoint 演示文稿</vt:lpstr>
      <vt:lpstr>Assessment Statement</vt:lpstr>
      <vt:lpstr>Practice</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Topic 4  chemical bonding</dc:title>
  <dc:creator>lenovo</dc:creator>
  <cp:lastModifiedBy>XU chrissy</cp:lastModifiedBy>
  <cp:revision>356</cp:revision>
  <dcterms:created xsi:type="dcterms:W3CDTF">2012-12-10T23:50:49Z</dcterms:created>
  <dcterms:modified xsi:type="dcterms:W3CDTF">2021-12-20T07:47:37Z</dcterms:modified>
</cp:coreProperties>
</file>