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360" r:id="rId2"/>
    <p:sldId id="362" r:id="rId3"/>
    <p:sldId id="363" r:id="rId4"/>
    <p:sldId id="276" r:id="rId5"/>
    <p:sldId id="361" r:id="rId6"/>
    <p:sldId id="412" r:id="rId7"/>
    <p:sldId id="441" r:id="rId8"/>
    <p:sldId id="427" r:id="rId9"/>
    <p:sldId id="428" r:id="rId10"/>
    <p:sldId id="429" r:id="rId11"/>
    <p:sldId id="364" r:id="rId12"/>
    <p:sldId id="365" r:id="rId13"/>
    <p:sldId id="366" r:id="rId14"/>
    <p:sldId id="367" r:id="rId15"/>
    <p:sldId id="368" r:id="rId16"/>
    <p:sldId id="369" r:id="rId17"/>
    <p:sldId id="370" r:id="rId18"/>
    <p:sldId id="371" r:id="rId19"/>
    <p:sldId id="372" r:id="rId20"/>
    <p:sldId id="402" r:id="rId21"/>
  </p:sldIdLst>
  <p:sldSz cx="12192000" cy="6858000"/>
  <p:notesSz cx="6858000" cy="9144000"/>
  <p:defaultTextStyle>
    <a:defPPr>
      <a:defRPr lang="en-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9"/>
    <p:restoredTop sz="94000"/>
  </p:normalViewPr>
  <p:slideViewPr>
    <p:cSldViewPr snapToGrid="0">
      <p:cViewPr varScale="1">
        <p:scale>
          <a:sx n="75" d="100"/>
          <a:sy n="75" d="100"/>
        </p:scale>
        <p:origin x="56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pPr rtl="0"/>
            <a:r>
              <a:rPr lang="zh-CN"/>
              <a:t>20XX 年 2 月 2 日星期二</a:t>
            </a:r>
          </a:p>
        </p:txBody>
      </p:sp>
      <p:sp>
        <p:nvSpPr>
          <p:cNvPr id="8" name="Footer Placeholder 7"/>
          <p:cNvSpPr>
            <a:spLocks noGrp="1"/>
          </p:cNvSpPr>
          <p:nvPr>
            <p:ph type="ftr" sz="quarter" idx="11"/>
          </p:nvPr>
        </p:nvSpPr>
        <p:spPr/>
        <p:txBody>
          <a:bodyPr/>
          <a:lstStyle/>
          <a:p>
            <a:pPr rtl="0"/>
            <a:r>
              <a:rPr lang="zh-CN"/>
              <a:t>示例页脚文本</a:t>
            </a:r>
          </a:p>
        </p:txBody>
      </p:sp>
      <p:sp>
        <p:nvSpPr>
          <p:cNvPr id="9" name="Slide Number Placeholder 8"/>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1456026436"/>
      </p:ext>
    </p:extLst>
  </p:cSld>
  <p:clrMapOvr>
    <a:overrideClrMapping bg1="dk1" tx1="lt1" bg2="dk2" tx2="lt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rtl="0"/>
            <a:r>
              <a:rPr lang="zh-CN"/>
              <a:t>20XX 年 2 月 2 日星期二</a:t>
            </a:r>
          </a:p>
        </p:txBody>
      </p:sp>
      <p:sp>
        <p:nvSpPr>
          <p:cNvPr id="5" name="Footer Placeholder 4"/>
          <p:cNvSpPr>
            <a:spLocks noGrp="1"/>
          </p:cNvSpPr>
          <p:nvPr>
            <p:ph type="ftr" sz="quarter" idx="11"/>
          </p:nvPr>
        </p:nvSpPr>
        <p:spPr/>
        <p:txBody>
          <a:bodyPr/>
          <a:lstStyle/>
          <a:p>
            <a:pPr rtl="0"/>
            <a:r>
              <a:rPr lang="zh-CN"/>
              <a:t>示例页脚文本</a:t>
            </a:r>
          </a:p>
        </p:txBody>
      </p:sp>
      <p:sp>
        <p:nvSpPr>
          <p:cNvPr id="6" name="Slide Number Placeholder 5"/>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3804619625"/>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rtl="0"/>
            <a:r>
              <a:rPr lang="zh-CN"/>
              <a:t>20XX 年 2 月 2 日星期二</a:t>
            </a:r>
          </a:p>
        </p:txBody>
      </p:sp>
      <p:sp>
        <p:nvSpPr>
          <p:cNvPr id="5" name="Footer Placeholder 4"/>
          <p:cNvSpPr>
            <a:spLocks noGrp="1"/>
          </p:cNvSpPr>
          <p:nvPr>
            <p:ph type="ftr" sz="quarter" idx="11"/>
          </p:nvPr>
        </p:nvSpPr>
        <p:spPr/>
        <p:txBody>
          <a:bodyPr/>
          <a:lstStyle/>
          <a:p>
            <a:pPr rtl="0"/>
            <a:r>
              <a:rPr lang="zh-CN"/>
              <a:t>示例页脚文本</a:t>
            </a:r>
          </a:p>
        </p:txBody>
      </p:sp>
      <p:sp>
        <p:nvSpPr>
          <p:cNvPr id="6" name="Slide Number Placeholder 5"/>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2786815852"/>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议程">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C0923D16-1EC5-4C17-ABA8-B13A1256B36F}"/>
              </a:ext>
            </a:extLst>
          </p:cNvPr>
          <p:cNvSpPr>
            <a:spLocks noGrp="1"/>
          </p:cNvSpPr>
          <p:nvPr>
            <p:ph type="title" hasCustomPrompt="1"/>
          </p:nvPr>
        </p:nvSpPr>
        <p:spPr>
          <a:xfrm>
            <a:off x="550864" y="549275"/>
            <a:ext cx="3565524" cy="1997855"/>
          </a:xfrm>
        </p:spPr>
        <p:txBody>
          <a:bodyPr wrap="square" rtlCol="0" anchor="b" anchorCtr="0">
            <a:noAutofit/>
          </a:bodyPr>
          <a:lstStyle>
            <a:lvl1pPr>
              <a:defRPr/>
            </a:lvl1pPr>
          </a:lstStyle>
          <a:p>
            <a:pPr rtl="0"/>
            <a:r>
              <a:rPr lang="zh-CN"/>
              <a:t>单击此处添加标题</a:t>
            </a:r>
          </a:p>
        </p:txBody>
      </p:sp>
      <p:sp>
        <p:nvSpPr>
          <p:cNvPr id="7" name="内容占位符 2">
            <a:extLst>
              <a:ext uri="{FF2B5EF4-FFF2-40B4-BE49-F238E27FC236}">
                <a16:creationId xmlns:a16="http://schemas.microsoft.com/office/drawing/2014/main" id="{50294D8B-CF64-4C26-8C78-57A375E7D33B}"/>
              </a:ext>
            </a:extLst>
          </p:cNvPr>
          <p:cNvSpPr>
            <a:spLocks noGrp="1"/>
          </p:cNvSpPr>
          <p:nvPr>
            <p:ph idx="1" hasCustomPrompt="1"/>
          </p:nvPr>
        </p:nvSpPr>
        <p:spPr>
          <a:xfrm>
            <a:off x="550863" y="2677306"/>
            <a:ext cx="3565525" cy="3415519"/>
          </a:xfrm>
        </p:spPr>
        <p:txBody>
          <a:bodyPr rtlCol="0" anchor="t" anchorCtr="0">
            <a:noAutofit/>
          </a:bodyPr>
          <a:lstStyle>
            <a:lvl1pPr>
              <a:buNone/>
              <a:defRPr/>
            </a:lvl1pPr>
          </a:lstStyle>
          <a:p>
            <a:pPr rtl="0">
              <a:lnSpc>
                <a:spcPct val="120000"/>
              </a:lnSpc>
            </a:pPr>
            <a:r>
              <a:rPr lang="zh-CN" sz="1600"/>
              <a:t>单击此处添加文本</a:t>
            </a:r>
          </a:p>
        </p:txBody>
      </p:sp>
      <p:sp>
        <p:nvSpPr>
          <p:cNvPr id="17" name="图片占位符 16">
            <a:extLst>
              <a:ext uri="{FF2B5EF4-FFF2-40B4-BE49-F238E27FC236}">
                <a16:creationId xmlns:a16="http://schemas.microsoft.com/office/drawing/2014/main" id="{67BCF456-426F-435B-8DF0-A32A44F5A889}"/>
              </a:ext>
            </a:extLst>
          </p:cNvPr>
          <p:cNvSpPr>
            <a:spLocks noGrp="1"/>
          </p:cNvSpPr>
          <p:nvPr>
            <p:ph type="pic" sz="quarter" idx="13"/>
          </p:nvPr>
        </p:nvSpPr>
        <p:spPr>
          <a:xfrm>
            <a:off x="5208928" y="1596771"/>
            <a:ext cx="3448558" cy="3448558"/>
          </a:xfrm>
          <a:custGeom>
            <a:avLst/>
            <a:gdLst>
              <a:gd name="connsiteX0" fmla="*/ 1724279 w 3448558"/>
              <a:gd name="connsiteY0" fmla="*/ 0 h 3448558"/>
              <a:gd name="connsiteX1" fmla="*/ 3448558 w 3448558"/>
              <a:gd name="connsiteY1" fmla="*/ 1724279 h 3448558"/>
              <a:gd name="connsiteX2" fmla="*/ 1724279 w 3448558"/>
              <a:gd name="connsiteY2" fmla="*/ 3448558 h 3448558"/>
              <a:gd name="connsiteX3" fmla="*/ 0 w 3448558"/>
              <a:gd name="connsiteY3" fmla="*/ 1724279 h 3448558"/>
              <a:gd name="connsiteX4" fmla="*/ 1724279 w 3448558"/>
              <a:gd name="connsiteY4" fmla="*/ 0 h 34485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8558" h="3448558">
                <a:moveTo>
                  <a:pt x="1724279" y="0"/>
                </a:moveTo>
                <a:cubicBezTo>
                  <a:pt x="2676572" y="0"/>
                  <a:pt x="3448558" y="771986"/>
                  <a:pt x="3448558" y="1724279"/>
                </a:cubicBezTo>
                <a:cubicBezTo>
                  <a:pt x="3448558" y="2676572"/>
                  <a:pt x="2676572" y="3448558"/>
                  <a:pt x="1724279" y="3448558"/>
                </a:cubicBezTo>
                <a:cubicBezTo>
                  <a:pt x="771986" y="3448558"/>
                  <a:pt x="0" y="2676572"/>
                  <a:pt x="0" y="1724279"/>
                </a:cubicBezTo>
                <a:cubicBezTo>
                  <a:pt x="0" y="771986"/>
                  <a:pt x="771986" y="0"/>
                  <a:pt x="1724279"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2" name="图片占位符 21">
            <a:extLst>
              <a:ext uri="{FF2B5EF4-FFF2-40B4-BE49-F238E27FC236}">
                <a16:creationId xmlns:a16="http://schemas.microsoft.com/office/drawing/2014/main" id="{4813A609-7079-46D5-9C1D-52004ABDAC9D}"/>
              </a:ext>
            </a:extLst>
          </p:cNvPr>
          <p:cNvSpPr>
            <a:spLocks noGrp="1"/>
          </p:cNvSpPr>
          <p:nvPr>
            <p:ph type="pic" sz="quarter" idx="14"/>
          </p:nvPr>
        </p:nvSpPr>
        <p:spPr>
          <a:xfrm>
            <a:off x="8918575" y="596392"/>
            <a:ext cx="2263776" cy="2263776"/>
          </a:xfrm>
          <a:custGeom>
            <a:avLst/>
            <a:gdLst>
              <a:gd name="connsiteX0" fmla="*/ 1131888 w 2263776"/>
              <a:gd name="connsiteY0" fmla="*/ 0 h 2263776"/>
              <a:gd name="connsiteX1" fmla="*/ 2263776 w 2263776"/>
              <a:gd name="connsiteY1" fmla="*/ 1131888 h 2263776"/>
              <a:gd name="connsiteX2" fmla="*/ 1131888 w 2263776"/>
              <a:gd name="connsiteY2" fmla="*/ 2263776 h 2263776"/>
              <a:gd name="connsiteX3" fmla="*/ 0 w 2263776"/>
              <a:gd name="connsiteY3" fmla="*/ 1131888 h 2263776"/>
              <a:gd name="connsiteX4" fmla="*/ 1131888 w 2263776"/>
              <a:gd name="connsiteY4" fmla="*/ 0 h 22637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3776" h="2263776">
                <a:moveTo>
                  <a:pt x="1131888" y="0"/>
                </a:moveTo>
                <a:cubicBezTo>
                  <a:pt x="1757012" y="0"/>
                  <a:pt x="2263776" y="506764"/>
                  <a:pt x="2263776" y="1131888"/>
                </a:cubicBezTo>
                <a:cubicBezTo>
                  <a:pt x="2263776" y="1757012"/>
                  <a:pt x="1757012" y="2263776"/>
                  <a:pt x="1131888" y="2263776"/>
                </a:cubicBezTo>
                <a:cubicBezTo>
                  <a:pt x="506764" y="2263776"/>
                  <a:pt x="0" y="1757012"/>
                  <a:pt x="0" y="1131888"/>
                </a:cubicBezTo>
                <a:cubicBezTo>
                  <a:pt x="0" y="506764"/>
                  <a:pt x="506764" y="0"/>
                  <a:pt x="1131888"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5" name="图片占位符 24">
            <a:extLst>
              <a:ext uri="{FF2B5EF4-FFF2-40B4-BE49-F238E27FC236}">
                <a16:creationId xmlns:a16="http://schemas.microsoft.com/office/drawing/2014/main" id="{A14F21DF-D5E0-4C6C-BA2C-D69D65DBB18E}"/>
              </a:ext>
            </a:extLst>
          </p:cNvPr>
          <p:cNvSpPr>
            <a:spLocks noGrp="1"/>
          </p:cNvSpPr>
          <p:nvPr>
            <p:ph type="pic" sz="quarter" idx="15"/>
          </p:nvPr>
        </p:nvSpPr>
        <p:spPr>
          <a:xfrm>
            <a:off x="9091612" y="3324733"/>
            <a:ext cx="2936876" cy="2936876"/>
          </a:xfrm>
          <a:custGeom>
            <a:avLst/>
            <a:gdLst>
              <a:gd name="connsiteX0" fmla="*/ 1468438 w 2936876"/>
              <a:gd name="connsiteY0" fmla="*/ 0 h 2936876"/>
              <a:gd name="connsiteX1" fmla="*/ 2936876 w 2936876"/>
              <a:gd name="connsiteY1" fmla="*/ 1468438 h 2936876"/>
              <a:gd name="connsiteX2" fmla="*/ 1468438 w 2936876"/>
              <a:gd name="connsiteY2" fmla="*/ 2936876 h 2936876"/>
              <a:gd name="connsiteX3" fmla="*/ 0 w 2936876"/>
              <a:gd name="connsiteY3" fmla="*/ 1468438 h 2936876"/>
              <a:gd name="connsiteX4" fmla="*/ 1468438 w 2936876"/>
              <a:gd name="connsiteY4" fmla="*/ 0 h 29368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36876" h="2936876">
                <a:moveTo>
                  <a:pt x="1468438" y="0"/>
                </a:moveTo>
                <a:cubicBezTo>
                  <a:pt x="2279434" y="0"/>
                  <a:pt x="2936876" y="657442"/>
                  <a:pt x="2936876" y="1468438"/>
                </a:cubicBezTo>
                <a:cubicBezTo>
                  <a:pt x="2936876" y="2279434"/>
                  <a:pt x="2279434" y="2936876"/>
                  <a:pt x="1468438" y="2936876"/>
                </a:cubicBezTo>
                <a:cubicBezTo>
                  <a:pt x="657442" y="2936876"/>
                  <a:pt x="0" y="2279434"/>
                  <a:pt x="0" y="1468438"/>
                </a:cubicBezTo>
                <a:cubicBezTo>
                  <a:pt x="0" y="657442"/>
                  <a:pt x="657442" y="0"/>
                  <a:pt x="1468438"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6" name="椭圆形 5">
            <a:extLst>
              <a:ext uri="{FF2B5EF4-FFF2-40B4-BE49-F238E27FC236}">
                <a16:creationId xmlns:a16="http://schemas.microsoft.com/office/drawing/2014/main" id="{92FF63B4-C261-4597-9EE0-811D250B9D21}"/>
              </a:ext>
              <a:ext uri="{C183D7F6-B498-43B3-948B-1728B52AA6E4}">
                <adec:decorative xmlns:adec="http://schemas.microsoft.com/office/drawing/2017/decorative" val="1"/>
              </a:ext>
            </a:extLst>
          </p:cNvPr>
          <p:cNvSpPr>
            <a:spLocks noChangeAspect="1"/>
          </p:cNvSpPr>
          <p:nvPr userDrawn="1"/>
        </p:nvSpPr>
        <p:spPr>
          <a:xfrm>
            <a:off x="6548755" y="850167"/>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nvGrpSpPr>
          <p:cNvPr id="10" name="组 9">
            <a:extLst>
              <a:ext uri="{FF2B5EF4-FFF2-40B4-BE49-F238E27FC236}">
                <a16:creationId xmlns:a16="http://schemas.microsoft.com/office/drawing/2014/main" id="{F92CF088-7F97-4A11-8A81-0EF641F6986F}"/>
              </a:ext>
              <a:ext uri="{C183D7F6-B498-43B3-948B-1728B52AA6E4}">
                <adec:decorative xmlns:adec="http://schemas.microsoft.com/office/drawing/2017/decorative" val="1"/>
              </a:ext>
            </a:extLst>
          </p:cNvPr>
          <p:cNvGrpSpPr/>
          <p:nvPr userDrawn="1"/>
        </p:nvGrpSpPr>
        <p:grpSpPr>
          <a:xfrm>
            <a:off x="5602297" y="5691007"/>
            <a:ext cx="667802" cy="631474"/>
            <a:chOff x="3409557" y="4940429"/>
            <a:chExt cx="667802" cy="631474"/>
          </a:xfrm>
        </p:grpSpPr>
        <p:sp>
          <p:nvSpPr>
            <p:cNvPr id="11" name="任意多边形：形状 10">
              <a:extLst>
                <a:ext uri="{FF2B5EF4-FFF2-40B4-BE49-F238E27FC236}">
                  <a16:creationId xmlns:a16="http://schemas.microsoft.com/office/drawing/2014/main" id="{165B23B7-CE74-4974-ABD8-BFA31D583416}"/>
                </a:ext>
              </a:extLst>
            </p:cNvPr>
            <p:cNvSpPr>
              <a:spLocks noChangeAspect="1"/>
            </p:cNvSpPr>
            <p:nvPr/>
          </p:nvSpPr>
          <p:spPr>
            <a:xfrm rot="8100000">
              <a:off x="3537358" y="4940429"/>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2" name="椭圆形 11">
              <a:extLst>
                <a:ext uri="{FF2B5EF4-FFF2-40B4-BE49-F238E27FC236}">
                  <a16:creationId xmlns:a16="http://schemas.microsoft.com/office/drawing/2014/main" id="{FF99BB1F-6C9D-4972-9EF4-98ACD7BE71E5}"/>
                </a:ext>
              </a:extLst>
            </p:cNvPr>
            <p:cNvSpPr/>
            <p:nvPr/>
          </p:nvSpPr>
          <p:spPr>
            <a:xfrm rot="13500000">
              <a:off x="3544558" y="4858365"/>
              <a:ext cx="270000" cy="540001"/>
            </a:xfrm>
            <a:prstGeom prst="ellipse">
              <a:avLst/>
            </a:prstGeom>
            <a:gradFill>
              <a:gsLst>
                <a:gs pos="100000">
                  <a:schemeClr val="accent1">
                    <a:lumMod val="60000"/>
                    <a:lumOff val="40000"/>
                    <a:alpha val="0"/>
                  </a:schemeClr>
                </a:gs>
                <a:gs pos="0">
                  <a:schemeClr val="bg2">
                    <a:lumMod val="75000"/>
                    <a:lumOff val="25000"/>
                    <a:alpha val="33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Tree>
    <p:extLst>
      <p:ext uri="{BB962C8B-B14F-4D97-AF65-F5344CB8AC3E}">
        <p14:creationId xmlns:p14="http://schemas.microsoft.com/office/powerpoint/2010/main" val="255524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3_简介">
    <p:spTree>
      <p:nvGrpSpPr>
        <p:cNvPr id="1" name=""/>
        <p:cNvGrpSpPr/>
        <p:nvPr/>
      </p:nvGrpSpPr>
      <p:grpSpPr>
        <a:xfrm>
          <a:off x="0" y="0"/>
          <a:ext cx="0" cy="0"/>
          <a:chOff x="0" y="0"/>
          <a:chExt cx="0" cy="0"/>
        </a:xfrm>
      </p:grpSpPr>
      <p:sp>
        <p:nvSpPr>
          <p:cNvPr id="9" name="标题 1">
            <a:extLst>
              <a:ext uri="{FF2B5EF4-FFF2-40B4-BE49-F238E27FC236}">
                <a16:creationId xmlns:a16="http://schemas.microsoft.com/office/drawing/2014/main" id="{A458B3A1-C77D-4AFC-B2C8-79520B53C452}"/>
              </a:ext>
            </a:extLst>
          </p:cNvPr>
          <p:cNvSpPr>
            <a:spLocks noGrp="1"/>
          </p:cNvSpPr>
          <p:nvPr>
            <p:ph type="title"/>
          </p:nvPr>
        </p:nvSpPr>
        <p:spPr>
          <a:xfrm>
            <a:off x="550863" y="4507200"/>
            <a:ext cx="4500562" cy="1562959"/>
          </a:xfrm>
        </p:spPr>
        <p:txBody>
          <a:bodyPr wrap="square" rtlCol="0" anchor="t" anchorCtr="0">
            <a:noAutofit/>
          </a:bodyPr>
          <a:lstStyle/>
          <a:p>
            <a:pPr rtl="0"/>
            <a:r>
              <a:rPr lang="zh-CN" altLang="en-US"/>
              <a:t>单击此处编辑母版标题样式</a:t>
            </a:r>
            <a:endParaRPr lang="zh-CN"/>
          </a:p>
        </p:txBody>
      </p:sp>
      <p:sp>
        <p:nvSpPr>
          <p:cNvPr id="12" name="图片占位符 11">
            <a:extLst>
              <a:ext uri="{FF2B5EF4-FFF2-40B4-BE49-F238E27FC236}">
                <a16:creationId xmlns:a16="http://schemas.microsoft.com/office/drawing/2014/main" id="{F551DA26-B267-4F28-B4D0-65B3EF6E1112}"/>
              </a:ext>
            </a:extLst>
          </p:cNvPr>
          <p:cNvSpPr>
            <a:spLocks noGrp="1"/>
          </p:cNvSpPr>
          <p:nvPr>
            <p:ph type="pic" sz="quarter" idx="13"/>
          </p:nvPr>
        </p:nvSpPr>
        <p:spPr>
          <a:xfrm>
            <a:off x="0" y="0"/>
            <a:ext cx="3054096" cy="3776472"/>
          </a:xfrm>
          <a:solidFill>
            <a:schemeClr val="accent5"/>
          </a:solidFill>
        </p:spPr>
        <p:txBody>
          <a:bodyPr rtlCol="0">
            <a:noAutofit/>
          </a:bodyPr>
          <a:lstStyle/>
          <a:p>
            <a:pPr rtl="0"/>
            <a:r>
              <a:rPr lang="zh-CN" altLang="en-US"/>
              <a:t>单击图标添加图片</a:t>
            </a:r>
            <a:endParaRPr lang="zh-CN"/>
          </a:p>
        </p:txBody>
      </p:sp>
      <p:sp>
        <p:nvSpPr>
          <p:cNvPr id="18" name="图片占位符 11">
            <a:extLst>
              <a:ext uri="{FF2B5EF4-FFF2-40B4-BE49-F238E27FC236}">
                <a16:creationId xmlns:a16="http://schemas.microsoft.com/office/drawing/2014/main" id="{95544A62-DA23-4840-99DE-09AFC8F4DC48}"/>
              </a:ext>
            </a:extLst>
          </p:cNvPr>
          <p:cNvSpPr>
            <a:spLocks noGrp="1"/>
          </p:cNvSpPr>
          <p:nvPr>
            <p:ph type="pic" sz="quarter" idx="14"/>
          </p:nvPr>
        </p:nvSpPr>
        <p:spPr>
          <a:xfrm>
            <a:off x="3054096" y="0"/>
            <a:ext cx="3054096" cy="3776472"/>
          </a:xfrm>
          <a:solidFill>
            <a:schemeClr val="accent5"/>
          </a:solidFill>
        </p:spPr>
        <p:txBody>
          <a:bodyPr rtlCol="0">
            <a:noAutofit/>
          </a:bodyPr>
          <a:lstStyle/>
          <a:p>
            <a:pPr rtl="0"/>
            <a:r>
              <a:rPr lang="zh-CN" altLang="en-US"/>
              <a:t>单击图标添加图片</a:t>
            </a:r>
            <a:endParaRPr lang="zh-CN"/>
          </a:p>
        </p:txBody>
      </p:sp>
      <p:sp>
        <p:nvSpPr>
          <p:cNvPr id="19" name="图片占位符 11">
            <a:extLst>
              <a:ext uri="{FF2B5EF4-FFF2-40B4-BE49-F238E27FC236}">
                <a16:creationId xmlns:a16="http://schemas.microsoft.com/office/drawing/2014/main" id="{0C91AF30-C5BB-4601-BDEB-E60C93A16933}"/>
              </a:ext>
            </a:extLst>
          </p:cNvPr>
          <p:cNvSpPr>
            <a:spLocks noGrp="1"/>
          </p:cNvSpPr>
          <p:nvPr>
            <p:ph type="pic" sz="quarter" idx="15"/>
          </p:nvPr>
        </p:nvSpPr>
        <p:spPr>
          <a:xfrm>
            <a:off x="6083808" y="0"/>
            <a:ext cx="3054096" cy="3776472"/>
          </a:xfrm>
          <a:solidFill>
            <a:schemeClr val="accent5"/>
          </a:solidFill>
        </p:spPr>
        <p:txBody>
          <a:bodyPr rtlCol="0">
            <a:noAutofit/>
          </a:bodyPr>
          <a:lstStyle/>
          <a:p>
            <a:pPr rtl="0"/>
            <a:r>
              <a:rPr lang="zh-CN" altLang="en-US"/>
              <a:t>单击图标添加图片</a:t>
            </a:r>
            <a:endParaRPr lang="zh-CN"/>
          </a:p>
        </p:txBody>
      </p:sp>
      <p:sp>
        <p:nvSpPr>
          <p:cNvPr id="20" name="图片占位符 11">
            <a:extLst>
              <a:ext uri="{FF2B5EF4-FFF2-40B4-BE49-F238E27FC236}">
                <a16:creationId xmlns:a16="http://schemas.microsoft.com/office/drawing/2014/main" id="{5B625AA5-EA5B-4115-A461-DA2C7087D83E}"/>
              </a:ext>
            </a:extLst>
          </p:cNvPr>
          <p:cNvSpPr>
            <a:spLocks noGrp="1"/>
          </p:cNvSpPr>
          <p:nvPr>
            <p:ph type="pic" sz="quarter" idx="16"/>
          </p:nvPr>
        </p:nvSpPr>
        <p:spPr>
          <a:xfrm>
            <a:off x="9137904" y="0"/>
            <a:ext cx="3054096" cy="3776472"/>
          </a:xfrm>
          <a:solidFill>
            <a:schemeClr val="accent5"/>
          </a:solidFill>
        </p:spPr>
        <p:txBody>
          <a:bodyPr rtlCol="0">
            <a:noAutofit/>
          </a:bodyPr>
          <a:lstStyle/>
          <a:p>
            <a:pPr rtl="0"/>
            <a:r>
              <a:rPr lang="zh-CN" altLang="en-US"/>
              <a:t>单击图标添加图片</a:t>
            </a:r>
            <a:endParaRPr lang="zh-CN"/>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11" name="内容占位符 6">
            <a:extLst>
              <a:ext uri="{FF2B5EF4-FFF2-40B4-BE49-F238E27FC236}">
                <a16:creationId xmlns:a16="http://schemas.microsoft.com/office/drawing/2014/main" id="{1B1AE41C-3196-4E6F-A3A8-313A92677FF3}"/>
              </a:ext>
            </a:extLst>
          </p:cNvPr>
          <p:cNvSpPr>
            <a:spLocks noGrp="1"/>
          </p:cNvSpPr>
          <p:nvPr>
            <p:ph sz="quarter" idx="15"/>
          </p:nvPr>
        </p:nvSpPr>
        <p:spPr>
          <a:xfrm>
            <a:off x="5262411" y="4508500"/>
            <a:ext cx="6221412" cy="1563688"/>
          </a:xfrm>
        </p:spPr>
        <p:txBody>
          <a:bodyPr rtlCol="0">
            <a:noAutofit/>
          </a:bodyPr>
          <a:lstStyle>
            <a:lvl1pPr marL="228600" indent="-228600">
              <a:lnSpc>
                <a:spcPct val="100000"/>
              </a:lnSpc>
              <a:buFont typeface="Arial" panose="020B0604020202020204" pitchFamily="34" charset="0"/>
              <a:buChar char="•"/>
              <a:defRPr sz="2000"/>
            </a:lvl1pPr>
            <a:lvl2pPr>
              <a:buNone/>
              <a:defRPr sz="1900"/>
            </a:lvl2pPr>
            <a:lvl3pPr>
              <a:buNone/>
              <a:defRPr sz="1900"/>
            </a:lvl3pPr>
            <a:lvl4pPr>
              <a:buNone/>
              <a:defRPr sz="1900"/>
            </a:lvl4pPr>
            <a:lvl5pPr>
              <a:buNone/>
              <a:defRPr sz="1900"/>
            </a:lvl5pPr>
          </a:lstStyle>
          <a:p>
            <a:pPr lvl="0" rtl="0"/>
            <a:r>
              <a:rPr lang="zh-CN" altLang="en-US"/>
              <a:t>单击此处编辑母版文本样式</a:t>
            </a:r>
          </a:p>
        </p:txBody>
      </p:sp>
    </p:spTree>
    <p:extLst>
      <p:ext uri="{BB962C8B-B14F-4D97-AF65-F5344CB8AC3E}">
        <p14:creationId xmlns:p14="http://schemas.microsoft.com/office/powerpoint/2010/main" val="4725950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_分节符">
    <p:bg>
      <p:bgRef idx="1001">
        <a:schemeClr val="bg1"/>
      </p:bgRef>
    </p:bg>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accent5"/>
          </a:solidFill>
        </p:spPr>
        <p:txBody>
          <a:bodyPr rtlCol="0"/>
          <a:lstStyle/>
          <a:p>
            <a:pPr rtl="0"/>
            <a:r>
              <a:rPr lang="zh-CN" altLang="en-US"/>
              <a:t>单击图标添加图片</a:t>
            </a:r>
            <a:endParaRPr lang="zh-CN"/>
          </a:p>
        </p:txBody>
      </p:sp>
      <p:sp>
        <p:nvSpPr>
          <p:cNvPr id="4" name="日期占位符 3">
            <a:extLst>
              <a:ext uri="{FF2B5EF4-FFF2-40B4-BE49-F238E27FC236}">
                <a16:creationId xmlns:a16="http://schemas.microsoft.com/office/drawing/2014/main" id="{56403DDF-462A-45CE-931B-010AB4F73C3F}"/>
              </a:ext>
            </a:extLst>
          </p:cNvPr>
          <p:cNvSpPr>
            <a:spLocks noGrp="1"/>
          </p:cNvSpPr>
          <p:nvPr>
            <p:ph type="dt" sz="half" idx="10"/>
          </p:nvPr>
        </p:nvSpPr>
        <p:spPr/>
        <p:txBody>
          <a:bodyPr rtlCol="0"/>
          <a:lstStyle/>
          <a:p>
            <a:pPr rtl="0"/>
            <a:r>
              <a:rPr lang="zh-CN"/>
              <a:t>20XX 年 2 月 2 日星期二</a:t>
            </a:r>
          </a:p>
        </p:txBody>
      </p:sp>
      <p:sp>
        <p:nvSpPr>
          <p:cNvPr id="5" name="页脚占位符 4">
            <a:extLst>
              <a:ext uri="{FF2B5EF4-FFF2-40B4-BE49-F238E27FC236}">
                <a16:creationId xmlns:a16="http://schemas.microsoft.com/office/drawing/2014/main" id="{39E10702-2ACF-4768-9E91-8CB87B89594D}"/>
              </a:ext>
            </a:extLst>
          </p:cNvPr>
          <p:cNvSpPr>
            <a:spLocks noGrp="1"/>
          </p:cNvSpPr>
          <p:nvPr>
            <p:ph type="ftr" sz="quarter" idx="11"/>
          </p:nvPr>
        </p:nvSpPr>
        <p:spPr/>
        <p:txBody>
          <a:bodyPr rtlCol="0"/>
          <a:lstStyle/>
          <a:p>
            <a:pPr rtl="0"/>
            <a:r>
              <a:rPr lang="zh-CN"/>
              <a:t>示例页脚文本</a:t>
            </a:r>
          </a:p>
        </p:txBody>
      </p:sp>
      <p:sp>
        <p:nvSpPr>
          <p:cNvPr id="6" name="幻灯片编号占位符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rtlCol="0"/>
          <a:lstStyle/>
          <a:p>
            <a:pPr rtl="0"/>
            <a:fld id="{DBA1B0FB-D917-4C8C-928F-313BD683BF39}" type="slidenum">
              <a:rPr lang="en-US" altLang="zh-CN" smtClean="0"/>
              <a:t>‹#›</a:t>
            </a:fld>
            <a:endParaRPr lang="zh-CN"/>
          </a:p>
        </p:txBody>
      </p:sp>
      <p:sp>
        <p:nvSpPr>
          <p:cNvPr id="13" name="长方形 12">
            <a:extLst>
              <a:ext uri="{FF2B5EF4-FFF2-40B4-BE49-F238E27FC236}">
                <a16:creationId xmlns:a16="http://schemas.microsoft.com/office/drawing/2014/main" id="{80517979-166D-4AAA-ABBC-0C3E5C2ECF37}"/>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p>
        </p:txBody>
      </p:sp>
      <p:sp>
        <p:nvSpPr>
          <p:cNvPr id="14" name="长方形 13">
            <a:extLst>
              <a:ext uri="{FF2B5EF4-FFF2-40B4-BE49-F238E27FC236}">
                <a16:creationId xmlns:a16="http://schemas.microsoft.com/office/drawing/2014/main" id="{4E111559-B769-4E2A-A891-97B3C4AA6BAC}"/>
              </a:ext>
            </a:extLst>
          </p:cNvPr>
          <p:cNvSpPr/>
          <p:nvPr userDrawn="1"/>
        </p:nvSpPr>
        <p:spPr>
          <a:xfrm rot="10800000">
            <a:off x="0" y="-3"/>
            <a:ext cx="9000000" cy="6857998"/>
          </a:xfrm>
          <a:prstGeom prst="rect">
            <a:avLst/>
          </a:prstGeom>
          <a:gradFill flip="none" rotWithShape="1">
            <a:gsLst>
              <a:gs pos="50000">
                <a:schemeClr val="bg2">
                  <a:alpha val="60000"/>
                </a:schemeClr>
              </a:gs>
              <a:gs pos="0">
                <a:schemeClr val="bg2">
                  <a:alpha val="0"/>
                </a:scheme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p>
        </p:txBody>
      </p:sp>
      <p:sp>
        <p:nvSpPr>
          <p:cNvPr id="15" name="标题 1">
            <a:extLst>
              <a:ext uri="{FF2B5EF4-FFF2-40B4-BE49-F238E27FC236}">
                <a16:creationId xmlns:a16="http://schemas.microsoft.com/office/drawing/2014/main" id="{754E1219-253E-4FEF-A576-83857F44BA01}"/>
              </a:ext>
            </a:extLst>
          </p:cNvPr>
          <p:cNvSpPr>
            <a:spLocks noGrp="1"/>
          </p:cNvSpPr>
          <p:nvPr>
            <p:ph type="ctrTitle"/>
          </p:nvPr>
        </p:nvSpPr>
        <p:spPr>
          <a:xfrm>
            <a:off x="550863" y="549275"/>
            <a:ext cx="5437187" cy="2986234"/>
          </a:xfrm>
        </p:spPr>
        <p:txBody>
          <a:bodyPr rtlCol="0" anchor="b" anchorCtr="0">
            <a:noAutofit/>
          </a:bodyPr>
          <a:lstStyle>
            <a:lvl1pPr>
              <a:defRPr sz="6400"/>
            </a:lvl1pPr>
          </a:lstStyle>
          <a:p>
            <a:pPr rtl="0"/>
            <a:r>
              <a:rPr lang="zh-CN" altLang="en-US"/>
              <a:t>单击此处编辑母版标题样式</a:t>
            </a:r>
            <a:endParaRPr lang="zh-CN"/>
          </a:p>
        </p:txBody>
      </p:sp>
      <p:sp>
        <p:nvSpPr>
          <p:cNvPr id="16" name="副标题 2">
            <a:extLst>
              <a:ext uri="{FF2B5EF4-FFF2-40B4-BE49-F238E27FC236}">
                <a16:creationId xmlns:a16="http://schemas.microsoft.com/office/drawing/2014/main" id="{93411FC5-0B5A-4566-9984-827485AF9265}"/>
              </a:ext>
            </a:extLst>
          </p:cNvPr>
          <p:cNvSpPr>
            <a:spLocks noGrp="1"/>
          </p:cNvSpPr>
          <p:nvPr>
            <p:ph type="subTitle" idx="1"/>
          </p:nvPr>
        </p:nvSpPr>
        <p:spPr>
          <a:xfrm>
            <a:off x="550863" y="3816724"/>
            <a:ext cx="5437187" cy="2265216"/>
          </a:xfrm>
        </p:spPr>
        <p:txBody>
          <a:bodyPr rtlCol="0">
            <a:noAutofit/>
          </a:bodyPr>
          <a:lstStyle>
            <a:lvl1pPr>
              <a:buNone/>
              <a:defRPr sz="2400"/>
            </a:lvl1pPr>
          </a:lstStyle>
          <a:p>
            <a:pPr rtl="0"/>
            <a:r>
              <a:rPr lang="zh-CN" altLang="en-US">
                <a:solidFill>
                  <a:schemeClr val="tx1">
                    <a:alpha val="60000"/>
                  </a:schemeClr>
                </a:solidFill>
              </a:rPr>
              <a:t>单击此处编辑母版副标题样式</a:t>
            </a:r>
            <a:endParaRPr lang="zh-CN">
              <a:solidFill>
                <a:schemeClr val="tx1">
                  <a:alpha val="60000"/>
                </a:schemeClr>
              </a:solidFill>
            </a:endParaRPr>
          </a:p>
        </p:txBody>
      </p:sp>
    </p:spTree>
    <p:extLst>
      <p:ext uri="{BB962C8B-B14F-4D97-AF65-F5344CB8AC3E}">
        <p14:creationId xmlns:p14="http://schemas.microsoft.com/office/powerpoint/2010/main" val="2736428327"/>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7_引言">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7062BF5C-3876-4161-B4FF-14CA94D326C6}"/>
              </a:ext>
            </a:extLst>
          </p:cNvPr>
          <p:cNvSpPr>
            <a:spLocks noGrp="1"/>
          </p:cNvSpPr>
          <p:nvPr>
            <p:ph type="title"/>
          </p:nvPr>
        </p:nvSpPr>
        <p:spPr>
          <a:xfrm>
            <a:off x="550864" y="549275"/>
            <a:ext cx="3566160" cy="3384550"/>
          </a:xfrm>
        </p:spPr>
        <p:txBody>
          <a:bodyPr wrap="square" rtlCol="0" anchor="b" anchorCtr="0">
            <a:noAutofit/>
          </a:bodyPr>
          <a:lstStyle>
            <a:lvl1pPr>
              <a:defRPr sz="4000"/>
            </a:lvl1pPr>
          </a:lstStyle>
          <a:p>
            <a:pPr rtl="0"/>
            <a:r>
              <a:rPr lang="zh-CN" altLang="en-US"/>
              <a:t>单击此处编辑母版标题样式</a:t>
            </a:r>
            <a:endParaRPr lang="zh-CN"/>
          </a:p>
        </p:txBody>
      </p:sp>
      <p:grpSp>
        <p:nvGrpSpPr>
          <p:cNvPr id="8" name="组 7">
            <a:extLst>
              <a:ext uri="{FF2B5EF4-FFF2-40B4-BE49-F238E27FC236}">
                <a16:creationId xmlns:a16="http://schemas.microsoft.com/office/drawing/2014/main" id="{B17C5C60-EC4D-410B-9997-0B73289605FD}"/>
              </a:ext>
              <a:ext uri="{C183D7F6-B498-43B3-948B-1728B52AA6E4}">
                <adec:decorative xmlns:adec="http://schemas.microsoft.com/office/drawing/2017/decorative" val="1"/>
              </a:ext>
            </a:extLst>
          </p:cNvPr>
          <p:cNvGrpSpPr/>
          <p:nvPr userDrawn="1"/>
        </p:nvGrpSpPr>
        <p:grpSpPr>
          <a:xfrm>
            <a:off x="10822156" y="4143453"/>
            <a:ext cx="734257" cy="760506"/>
            <a:chOff x="5243759" y="1363788"/>
            <a:chExt cx="734257" cy="760506"/>
          </a:xfrm>
        </p:grpSpPr>
        <p:sp>
          <p:nvSpPr>
            <p:cNvPr id="9" name="任意多边形(F) 5">
              <a:extLst>
                <a:ext uri="{FF2B5EF4-FFF2-40B4-BE49-F238E27FC236}">
                  <a16:creationId xmlns:a16="http://schemas.microsoft.com/office/drawing/2014/main" id="{0573155C-3428-4F4F-AE66-A519D777EAAE}"/>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0" name="任意多边形(F) 6">
              <a:extLst>
                <a:ext uri="{FF2B5EF4-FFF2-40B4-BE49-F238E27FC236}">
                  <a16:creationId xmlns:a16="http://schemas.microsoft.com/office/drawing/2014/main" id="{1853496C-159E-4D47-94B5-0835FB6511BA}"/>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1" name="任意多边形(F) 8">
              <a:extLst>
                <a:ext uri="{FF2B5EF4-FFF2-40B4-BE49-F238E27FC236}">
                  <a16:creationId xmlns:a16="http://schemas.microsoft.com/office/drawing/2014/main" id="{CE93E330-715B-44E8-84D9-CE166D428DAB}"/>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12" name="椭圆形 11">
            <a:extLst>
              <a:ext uri="{FF2B5EF4-FFF2-40B4-BE49-F238E27FC236}">
                <a16:creationId xmlns:a16="http://schemas.microsoft.com/office/drawing/2014/main" id="{80A2FA6F-99B7-4984-A80C-570644889F02}"/>
              </a:ext>
              <a:ext uri="{C183D7F6-B498-43B3-948B-1728B52AA6E4}">
                <adec:decorative xmlns:adec="http://schemas.microsoft.com/office/drawing/2017/decorative" val="1"/>
              </a:ext>
            </a:extLst>
          </p:cNvPr>
          <p:cNvSpPr>
            <a:spLocks noChangeAspect="1"/>
          </p:cNvSpPr>
          <p:nvPr userDrawn="1"/>
        </p:nvSpPr>
        <p:spPr>
          <a:xfrm>
            <a:off x="5668780" y="50590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7" name="内容占位符 16">
            <a:extLst>
              <a:ext uri="{FF2B5EF4-FFF2-40B4-BE49-F238E27FC236}">
                <a16:creationId xmlns:a16="http://schemas.microsoft.com/office/drawing/2014/main" id="{439C8C03-81B3-4DE8-B96A-78258E4467CC}"/>
              </a:ext>
            </a:extLst>
          </p:cNvPr>
          <p:cNvSpPr>
            <a:spLocks noGrp="1"/>
          </p:cNvSpPr>
          <p:nvPr>
            <p:ph sz="quarter" idx="15"/>
          </p:nvPr>
        </p:nvSpPr>
        <p:spPr>
          <a:xfrm>
            <a:off x="550863" y="4097338"/>
            <a:ext cx="3565524" cy="2351087"/>
          </a:xfrm>
        </p:spPr>
        <p:txBody>
          <a:bodyPr rtlCol="0">
            <a:noAutofit/>
          </a:bodyPr>
          <a:lstStyle>
            <a:lvl1pPr>
              <a:buNone/>
              <a:defRPr sz="2400"/>
            </a:lvl1pPr>
            <a:lvl2pPr>
              <a:defRPr sz="2000"/>
            </a:lvl2pPr>
            <a:lvl3pPr>
              <a:defRPr sz="2000"/>
            </a:lvl3pPr>
            <a:lvl4pPr>
              <a:defRPr sz="2000"/>
            </a:lvl4pPr>
            <a:lvl5pPr>
              <a:defRPr sz="2000"/>
            </a:lvl5pPr>
          </a:lstStyle>
          <a:p>
            <a:pPr lvl="0" rtl="0"/>
            <a:r>
              <a:rPr lang="zh-CN" altLang="en-US"/>
              <a:t>单击此处编辑母版文本样式</a:t>
            </a:r>
          </a:p>
        </p:txBody>
      </p:sp>
      <p:sp>
        <p:nvSpPr>
          <p:cNvPr id="15" name="图片占位符 14">
            <a:extLst>
              <a:ext uri="{FF2B5EF4-FFF2-40B4-BE49-F238E27FC236}">
                <a16:creationId xmlns:a16="http://schemas.microsoft.com/office/drawing/2014/main" id="{C1FBB56D-C8B1-4ED9-A5DB-72BA636DADF3}"/>
              </a:ext>
            </a:extLst>
          </p:cNvPr>
          <p:cNvSpPr>
            <a:spLocks noGrp="1"/>
          </p:cNvSpPr>
          <p:nvPr>
            <p:ph type="pic" sz="quarter" idx="13"/>
          </p:nvPr>
        </p:nvSpPr>
        <p:spPr>
          <a:xfrm>
            <a:off x="5535809" y="656633"/>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a:solidFill>
            <a:schemeClr val="accent5"/>
          </a:solidFill>
        </p:spPr>
        <p:txBody>
          <a:bodyPr wrap="square" rtlCol="0">
            <a:noAutofit/>
          </a:bodyPr>
          <a:lstStyle/>
          <a:p>
            <a:pPr rtl="0"/>
            <a:r>
              <a:rPr lang="zh-CN" altLang="en-US"/>
              <a:t>单击图标添加图片</a:t>
            </a:r>
            <a:endParaRPr lang="zh-CN"/>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37492270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8_团队">
    <p:spTree>
      <p:nvGrpSpPr>
        <p:cNvPr id="1" name=""/>
        <p:cNvGrpSpPr/>
        <p:nvPr/>
      </p:nvGrpSpPr>
      <p:grpSpPr>
        <a:xfrm>
          <a:off x="0" y="0"/>
          <a:ext cx="0" cy="0"/>
          <a:chOff x="0" y="0"/>
          <a:chExt cx="0" cy="0"/>
        </a:xfrm>
      </p:grpSpPr>
      <p:sp>
        <p:nvSpPr>
          <p:cNvPr id="16" name="长方形 15">
            <a:extLst>
              <a:ext uri="{FF2B5EF4-FFF2-40B4-BE49-F238E27FC236}">
                <a16:creationId xmlns:a16="http://schemas.microsoft.com/office/drawing/2014/main" id="{E38C6F9E-A74F-4F54-9409-B6B93DF8CE78}"/>
              </a:ext>
              <a:ext uri="{C183D7F6-B498-43B3-948B-1728B52AA6E4}">
                <adec:decorative xmlns:adec="http://schemas.microsoft.com/office/drawing/2017/decorative" val="1"/>
              </a:ext>
            </a:extLst>
          </p:cNvPr>
          <p:cNvSpPr/>
          <p:nvPr userDrawn="1"/>
        </p:nvSpPr>
        <p:spPr>
          <a:xfrm>
            <a:off x="0" y="5773729"/>
            <a:ext cx="12192000" cy="1084271"/>
          </a:xfrm>
          <a:prstGeom prst="rect">
            <a:avLst/>
          </a:prstGeom>
          <a:gradFill flip="none" rotWithShape="1">
            <a:gsLst>
              <a:gs pos="100000">
                <a:schemeClr val="bg2">
                  <a:alpha val="60000"/>
                </a:schemeClr>
              </a:gs>
              <a:gs pos="40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p>
        </p:txBody>
      </p:sp>
      <p:sp>
        <p:nvSpPr>
          <p:cNvPr id="34" name="椭圆形 33">
            <a:extLst>
              <a:ext uri="{FF2B5EF4-FFF2-40B4-BE49-F238E27FC236}">
                <a16:creationId xmlns:a16="http://schemas.microsoft.com/office/drawing/2014/main" id="{6F0F71C5-78A4-4793-9BD4-3DF0EE3E3EB7}"/>
              </a:ext>
              <a:ext uri="{C183D7F6-B498-43B3-948B-1728B52AA6E4}">
                <adec:decorative xmlns:adec="http://schemas.microsoft.com/office/drawing/2017/decorative" val="1"/>
              </a:ext>
            </a:extLst>
          </p:cNvPr>
          <p:cNvSpPr>
            <a:spLocks noChangeAspect="1"/>
          </p:cNvSpPr>
          <p:nvPr userDrawn="1"/>
        </p:nvSpPr>
        <p:spPr>
          <a:xfrm>
            <a:off x="10288775" y="762609"/>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40" name="标题 5">
            <a:extLst>
              <a:ext uri="{FF2B5EF4-FFF2-40B4-BE49-F238E27FC236}">
                <a16:creationId xmlns:a16="http://schemas.microsoft.com/office/drawing/2014/main" id="{36F60F77-4CC9-4F86-B70A-85012C6588A0}"/>
              </a:ext>
            </a:extLst>
          </p:cNvPr>
          <p:cNvSpPr>
            <a:spLocks noGrp="1"/>
          </p:cNvSpPr>
          <p:nvPr>
            <p:ph type="ctrTitle" hasCustomPrompt="1"/>
          </p:nvPr>
        </p:nvSpPr>
        <p:spPr>
          <a:xfrm>
            <a:off x="548640" y="548640"/>
            <a:ext cx="8281987" cy="1253041"/>
          </a:xfrm>
        </p:spPr>
        <p:txBody>
          <a:bodyPr rtlCol="0">
            <a:noAutofit/>
          </a:bodyPr>
          <a:lstStyle/>
          <a:p>
            <a:pPr rtl="0"/>
            <a:r>
              <a:rPr lang="zh-CN"/>
              <a:t>团队</a:t>
            </a:r>
          </a:p>
        </p:txBody>
      </p:sp>
      <p:grpSp>
        <p:nvGrpSpPr>
          <p:cNvPr id="51" name="组 50">
            <a:extLst>
              <a:ext uri="{FF2B5EF4-FFF2-40B4-BE49-F238E27FC236}">
                <a16:creationId xmlns:a16="http://schemas.microsoft.com/office/drawing/2014/main" id="{E6093F87-C1F6-4FAB-B891-6F7D7FC20751}"/>
              </a:ext>
              <a:ext uri="{C183D7F6-B498-43B3-948B-1728B52AA6E4}">
                <adec:decorative xmlns:adec="http://schemas.microsoft.com/office/drawing/2017/decorative" val="1"/>
              </a:ext>
            </a:extLst>
          </p:cNvPr>
          <p:cNvGrpSpPr/>
          <p:nvPr userDrawn="1"/>
        </p:nvGrpSpPr>
        <p:grpSpPr>
          <a:xfrm>
            <a:off x="1800565" y="4518946"/>
            <a:ext cx="1980001" cy="1363916"/>
            <a:chOff x="4879602" y="3781429"/>
            <a:chExt cx="1980001" cy="1363916"/>
          </a:xfrm>
        </p:grpSpPr>
        <p:sp>
          <p:nvSpPr>
            <p:cNvPr id="52" name="任意多边形：形状 51">
              <a:extLst>
                <a:ext uri="{FF2B5EF4-FFF2-40B4-BE49-F238E27FC236}">
                  <a16:creationId xmlns:a16="http://schemas.microsoft.com/office/drawing/2014/main" id="{E1A4FD5C-1E5B-46D1-BA9D-99928D19AF04}"/>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p>
          </p:txBody>
        </p:sp>
        <p:sp>
          <p:nvSpPr>
            <p:cNvPr id="53" name="任意多边形：形状 52">
              <a:extLst>
                <a:ext uri="{FF2B5EF4-FFF2-40B4-BE49-F238E27FC236}">
                  <a16:creationId xmlns:a16="http://schemas.microsoft.com/office/drawing/2014/main" id="{B7DF0ED5-A971-408F-A055-C7E5D7A623CD}"/>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solidFill>
                  <a:schemeClr val="tx1"/>
                </a:solidFill>
              </a:endParaRPr>
            </a:p>
          </p:txBody>
        </p:sp>
        <p:sp>
          <p:nvSpPr>
            <p:cNvPr id="54" name="椭圆形 53">
              <a:extLst>
                <a:ext uri="{FF2B5EF4-FFF2-40B4-BE49-F238E27FC236}">
                  <a16:creationId xmlns:a16="http://schemas.microsoft.com/office/drawing/2014/main" id="{AA81F353-4C5B-4A37-9846-2C1E2D0FC25F}"/>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55" name="椭圆形 54">
              <a:extLst>
                <a:ext uri="{FF2B5EF4-FFF2-40B4-BE49-F238E27FC236}">
                  <a16:creationId xmlns:a16="http://schemas.microsoft.com/office/drawing/2014/main" id="{42B74EA3-11CE-4D3F-99AD-162563447653}"/>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56" name="图片占位符 55">
            <a:extLst>
              <a:ext uri="{FF2B5EF4-FFF2-40B4-BE49-F238E27FC236}">
                <a16:creationId xmlns:a16="http://schemas.microsoft.com/office/drawing/2014/main" id="{8F41896B-6DDA-4F82-9F74-3EBF93A3CD58}"/>
              </a:ext>
            </a:extLst>
          </p:cNvPr>
          <p:cNvSpPr>
            <a:spLocks noGrp="1"/>
          </p:cNvSpPr>
          <p:nvPr>
            <p:ph type="pic" sz="quarter" idx="13"/>
          </p:nvPr>
        </p:nvSpPr>
        <p:spPr>
          <a:xfrm>
            <a:off x="1078992" y="1990724"/>
            <a:ext cx="1691640" cy="1435608"/>
          </a:xfrm>
          <a:solidFill>
            <a:schemeClr val="accent5"/>
          </a:solidFill>
        </p:spPr>
        <p:txBody>
          <a:bodyPr rtlCol="0">
            <a:noAutofit/>
          </a:bodyPr>
          <a:lstStyle/>
          <a:p>
            <a:pPr rtl="0"/>
            <a:r>
              <a:rPr lang="zh-CN" altLang="en-US"/>
              <a:t>单击图标添加图片</a:t>
            </a:r>
            <a:endParaRPr lang="zh-CN"/>
          </a:p>
        </p:txBody>
      </p:sp>
      <p:sp>
        <p:nvSpPr>
          <p:cNvPr id="57" name="图片占位符 55">
            <a:extLst>
              <a:ext uri="{FF2B5EF4-FFF2-40B4-BE49-F238E27FC236}">
                <a16:creationId xmlns:a16="http://schemas.microsoft.com/office/drawing/2014/main" id="{EF85499B-C29A-4C8B-922C-7CE4771E352C}"/>
              </a:ext>
            </a:extLst>
          </p:cNvPr>
          <p:cNvSpPr>
            <a:spLocks noGrp="1"/>
          </p:cNvSpPr>
          <p:nvPr>
            <p:ph type="pic" sz="quarter" idx="14"/>
          </p:nvPr>
        </p:nvSpPr>
        <p:spPr>
          <a:xfrm>
            <a:off x="3838384" y="1990724"/>
            <a:ext cx="1691640" cy="1435608"/>
          </a:xfrm>
          <a:solidFill>
            <a:schemeClr val="accent5"/>
          </a:solidFill>
        </p:spPr>
        <p:txBody>
          <a:bodyPr rtlCol="0">
            <a:noAutofit/>
          </a:bodyPr>
          <a:lstStyle/>
          <a:p>
            <a:pPr rtl="0"/>
            <a:r>
              <a:rPr lang="zh-CN" altLang="en-US"/>
              <a:t>单击图标添加图片</a:t>
            </a:r>
            <a:endParaRPr lang="zh-CN"/>
          </a:p>
        </p:txBody>
      </p:sp>
      <p:sp>
        <p:nvSpPr>
          <p:cNvPr id="58" name="图片占位符 55">
            <a:extLst>
              <a:ext uri="{FF2B5EF4-FFF2-40B4-BE49-F238E27FC236}">
                <a16:creationId xmlns:a16="http://schemas.microsoft.com/office/drawing/2014/main" id="{F82A1DB8-0AE7-4E17-B07B-FCF45B85EE17}"/>
              </a:ext>
            </a:extLst>
          </p:cNvPr>
          <p:cNvSpPr>
            <a:spLocks noGrp="1"/>
          </p:cNvSpPr>
          <p:nvPr>
            <p:ph type="pic" sz="quarter" idx="15"/>
          </p:nvPr>
        </p:nvSpPr>
        <p:spPr>
          <a:xfrm>
            <a:off x="6661976" y="1993392"/>
            <a:ext cx="1691640" cy="1435608"/>
          </a:xfrm>
          <a:solidFill>
            <a:schemeClr val="accent5"/>
          </a:solidFill>
        </p:spPr>
        <p:txBody>
          <a:bodyPr rtlCol="0">
            <a:noAutofit/>
          </a:bodyPr>
          <a:lstStyle/>
          <a:p>
            <a:pPr rtl="0"/>
            <a:r>
              <a:rPr lang="zh-CN" altLang="en-US"/>
              <a:t>单击图标添加图片</a:t>
            </a:r>
            <a:endParaRPr lang="zh-CN"/>
          </a:p>
        </p:txBody>
      </p:sp>
      <p:sp>
        <p:nvSpPr>
          <p:cNvPr id="59" name="图片占位符 55">
            <a:extLst>
              <a:ext uri="{FF2B5EF4-FFF2-40B4-BE49-F238E27FC236}">
                <a16:creationId xmlns:a16="http://schemas.microsoft.com/office/drawing/2014/main" id="{A83EEB6C-83B7-471D-B5A4-4071534048D2}"/>
              </a:ext>
            </a:extLst>
          </p:cNvPr>
          <p:cNvSpPr>
            <a:spLocks noGrp="1"/>
          </p:cNvSpPr>
          <p:nvPr>
            <p:ph type="pic" sz="quarter" idx="16"/>
          </p:nvPr>
        </p:nvSpPr>
        <p:spPr>
          <a:xfrm>
            <a:off x="9485568" y="1990724"/>
            <a:ext cx="1691640" cy="1435608"/>
          </a:xfrm>
          <a:solidFill>
            <a:schemeClr val="accent5"/>
          </a:solidFill>
        </p:spPr>
        <p:txBody>
          <a:bodyPr rtlCol="0">
            <a:noAutofit/>
          </a:bodyPr>
          <a:lstStyle/>
          <a:p>
            <a:pPr rtl="0"/>
            <a:r>
              <a:rPr lang="zh-CN" altLang="en-US"/>
              <a:t>单击图标添加图片</a:t>
            </a:r>
            <a:endParaRPr lang="zh-CN"/>
          </a:p>
        </p:txBody>
      </p:sp>
      <p:sp>
        <p:nvSpPr>
          <p:cNvPr id="63" name="文本占位符 62">
            <a:extLst>
              <a:ext uri="{FF2B5EF4-FFF2-40B4-BE49-F238E27FC236}">
                <a16:creationId xmlns:a16="http://schemas.microsoft.com/office/drawing/2014/main" id="{17A96A8C-F792-485A-9BB9-4DEDCA0CE6B8}"/>
              </a:ext>
            </a:extLst>
          </p:cNvPr>
          <p:cNvSpPr>
            <a:spLocks noGrp="1"/>
          </p:cNvSpPr>
          <p:nvPr>
            <p:ph type="body" sz="quarter" idx="18" hasCustomPrompt="1"/>
          </p:nvPr>
        </p:nvSpPr>
        <p:spPr>
          <a:xfrm>
            <a:off x="1079500" y="3781425"/>
            <a:ext cx="1711325" cy="365760"/>
          </a:xfrm>
        </p:spPr>
        <p:txBody>
          <a:bodyPr rtlCol="0">
            <a:noAutofit/>
          </a:bodyPr>
          <a:lstStyle>
            <a:lvl1pPr>
              <a:buNone/>
              <a:defRPr sz="2000" b="1"/>
            </a:lvl1pPr>
          </a:lstStyle>
          <a:p>
            <a:pPr lvl="0" rtl="0"/>
            <a:r>
              <a:rPr lang="zh-CN"/>
              <a:t>姓名</a:t>
            </a:r>
          </a:p>
        </p:txBody>
      </p:sp>
      <p:sp>
        <p:nvSpPr>
          <p:cNvPr id="61" name="文本占位符 60">
            <a:extLst>
              <a:ext uri="{FF2B5EF4-FFF2-40B4-BE49-F238E27FC236}">
                <a16:creationId xmlns:a16="http://schemas.microsoft.com/office/drawing/2014/main" id="{6C65AE07-519E-4E3B-8521-621C8343914D}"/>
              </a:ext>
            </a:extLst>
          </p:cNvPr>
          <p:cNvSpPr>
            <a:spLocks noGrp="1"/>
          </p:cNvSpPr>
          <p:nvPr>
            <p:ph type="body" sz="quarter" idx="17" hasCustomPrompt="1"/>
          </p:nvPr>
        </p:nvSpPr>
        <p:spPr>
          <a:xfrm>
            <a:off x="1078733" y="4232949"/>
            <a:ext cx="1711572" cy="638175"/>
          </a:xfrm>
        </p:spPr>
        <p:txBody>
          <a:bodyPr rtlCol="0">
            <a:noAutofit/>
          </a:bodyPr>
          <a:lstStyle>
            <a:lvl1pPr>
              <a:buNone/>
              <a:defRPr sz="1800"/>
            </a:lvl1pPr>
          </a:lstStyle>
          <a:p>
            <a:pPr lvl="0" rtl="0"/>
            <a:r>
              <a:rPr lang="zh-CN"/>
              <a:t>标题</a:t>
            </a:r>
          </a:p>
        </p:txBody>
      </p:sp>
      <p:sp>
        <p:nvSpPr>
          <p:cNvPr id="65" name="文本占位符 62">
            <a:extLst>
              <a:ext uri="{FF2B5EF4-FFF2-40B4-BE49-F238E27FC236}">
                <a16:creationId xmlns:a16="http://schemas.microsoft.com/office/drawing/2014/main" id="{FB878318-C287-428B-8105-429BC4B03F55}"/>
              </a:ext>
            </a:extLst>
          </p:cNvPr>
          <p:cNvSpPr>
            <a:spLocks noGrp="1"/>
          </p:cNvSpPr>
          <p:nvPr>
            <p:ph type="body" sz="quarter" idx="20" hasCustomPrompt="1"/>
          </p:nvPr>
        </p:nvSpPr>
        <p:spPr>
          <a:xfrm>
            <a:off x="3839151" y="3781425"/>
            <a:ext cx="1711325" cy="365760"/>
          </a:xfrm>
        </p:spPr>
        <p:txBody>
          <a:bodyPr rtlCol="0">
            <a:noAutofit/>
          </a:bodyPr>
          <a:lstStyle>
            <a:lvl1pPr>
              <a:buNone/>
              <a:defRPr sz="2000" b="1"/>
            </a:lvl1pPr>
          </a:lstStyle>
          <a:p>
            <a:pPr lvl="0" rtl="0"/>
            <a:r>
              <a:rPr lang="zh-CN"/>
              <a:t>姓名</a:t>
            </a:r>
          </a:p>
        </p:txBody>
      </p:sp>
      <p:sp>
        <p:nvSpPr>
          <p:cNvPr id="64" name="文本占位符 60">
            <a:extLst>
              <a:ext uri="{FF2B5EF4-FFF2-40B4-BE49-F238E27FC236}">
                <a16:creationId xmlns:a16="http://schemas.microsoft.com/office/drawing/2014/main" id="{1465E516-2CEF-4F9E-9375-7D41DCFCBB41}"/>
              </a:ext>
            </a:extLst>
          </p:cNvPr>
          <p:cNvSpPr>
            <a:spLocks noGrp="1"/>
          </p:cNvSpPr>
          <p:nvPr>
            <p:ph type="body" sz="quarter" idx="19" hasCustomPrompt="1"/>
          </p:nvPr>
        </p:nvSpPr>
        <p:spPr>
          <a:xfrm>
            <a:off x="3838384" y="4232949"/>
            <a:ext cx="1711572" cy="638175"/>
          </a:xfrm>
        </p:spPr>
        <p:txBody>
          <a:bodyPr rtlCol="0">
            <a:noAutofit/>
          </a:bodyPr>
          <a:lstStyle>
            <a:lvl1pPr>
              <a:buNone/>
              <a:defRPr sz="1800"/>
            </a:lvl1pPr>
          </a:lstStyle>
          <a:p>
            <a:pPr lvl="0" rtl="0"/>
            <a:r>
              <a:rPr lang="zh-CN"/>
              <a:t>标题</a:t>
            </a:r>
          </a:p>
        </p:txBody>
      </p:sp>
      <p:sp>
        <p:nvSpPr>
          <p:cNvPr id="67" name="文本占位符 62">
            <a:extLst>
              <a:ext uri="{FF2B5EF4-FFF2-40B4-BE49-F238E27FC236}">
                <a16:creationId xmlns:a16="http://schemas.microsoft.com/office/drawing/2014/main" id="{FE012CE3-36AA-4016-A88E-27BCFFEFD69F}"/>
              </a:ext>
            </a:extLst>
          </p:cNvPr>
          <p:cNvSpPr>
            <a:spLocks noGrp="1"/>
          </p:cNvSpPr>
          <p:nvPr>
            <p:ph type="body" sz="quarter" idx="22" hasCustomPrompt="1"/>
          </p:nvPr>
        </p:nvSpPr>
        <p:spPr>
          <a:xfrm>
            <a:off x="6662743" y="3781425"/>
            <a:ext cx="1711325" cy="365760"/>
          </a:xfrm>
        </p:spPr>
        <p:txBody>
          <a:bodyPr rtlCol="0">
            <a:noAutofit/>
          </a:bodyPr>
          <a:lstStyle>
            <a:lvl1pPr>
              <a:buNone/>
              <a:defRPr sz="2000" b="1"/>
            </a:lvl1pPr>
          </a:lstStyle>
          <a:p>
            <a:pPr lvl="0" rtl="0"/>
            <a:r>
              <a:rPr lang="zh-CN"/>
              <a:t>姓名</a:t>
            </a:r>
          </a:p>
        </p:txBody>
      </p:sp>
      <p:sp>
        <p:nvSpPr>
          <p:cNvPr id="66" name="文本占位符 60">
            <a:extLst>
              <a:ext uri="{FF2B5EF4-FFF2-40B4-BE49-F238E27FC236}">
                <a16:creationId xmlns:a16="http://schemas.microsoft.com/office/drawing/2014/main" id="{8D5671AF-0137-4226-8A84-2784817E519C}"/>
              </a:ext>
            </a:extLst>
          </p:cNvPr>
          <p:cNvSpPr>
            <a:spLocks noGrp="1"/>
          </p:cNvSpPr>
          <p:nvPr>
            <p:ph type="body" sz="quarter" idx="21" hasCustomPrompt="1"/>
          </p:nvPr>
        </p:nvSpPr>
        <p:spPr>
          <a:xfrm>
            <a:off x="6661976" y="4232949"/>
            <a:ext cx="1711572" cy="638175"/>
          </a:xfrm>
        </p:spPr>
        <p:txBody>
          <a:bodyPr rtlCol="0">
            <a:noAutofit/>
          </a:bodyPr>
          <a:lstStyle>
            <a:lvl1pPr>
              <a:buNone/>
              <a:defRPr sz="1800"/>
            </a:lvl1pPr>
          </a:lstStyle>
          <a:p>
            <a:pPr lvl="0" rtl="0"/>
            <a:r>
              <a:rPr lang="zh-CN"/>
              <a:t>标题</a:t>
            </a:r>
          </a:p>
        </p:txBody>
      </p:sp>
      <p:sp>
        <p:nvSpPr>
          <p:cNvPr id="69" name="文本占位符 62">
            <a:extLst>
              <a:ext uri="{FF2B5EF4-FFF2-40B4-BE49-F238E27FC236}">
                <a16:creationId xmlns:a16="http://schemas.microsoft.com/office/drawing/2014/main" id="{DA1587F0-23BF-4FB8-B06C-2B0AA928E931}"/>
              </a:ext>
            </a:extLst>
          </p:cNvPr>
          <p:cNvSpPr>
            <a:spLocks noGrp="1"/>
          </p:cNvSpPr>
          <p:nvPr>
            <p:ph type="body" sz="quarter" idx="24" hasCustomPrompt="1"/>
          </p:nvPr>
        </p:nvSpPr>
        <p:spPr>
          <a:xfrm>
            <a:off x="9433112" y="3787288"/>
            <a:ext cx="1711325" cy="365760"/>
          </a:xfrm>
        </p:spPr>
        <p:txBody>
          <a:bodyPr rtlCol="0">
            <a:noAutofit/>
          </a:bodyPr>
          <a:lstStyle>
            <a:lvl1pPr>
              <a:buNone/>
              <a:defRPr sz="2000" b="1"/>
            </a:lvl1pPr>
          </a:lstStyle>
          <a:p>
            <a:pPr lvl="0" rtl="0"/>
            <a:r>
              <a:rPr lang="zh-CN"/>
              <a:t>姓名</a:t>
            </a:r>
          </a:p>
        </p:txBody>
      </p:sp>
      <p:sp>
        <p:nvSpPr>
          <p:cNvPr id="68" name="文本占位符 60">
            <a:extLst>
              <a:ext uri="{FF2B5EF4-FFF2-40B4-BE49-F238E27FC236}">
                <a16:creationId xmlns:a16="http://schemas.microsoft.com/office/drawing/2014/main" id="{565C0B22-B5E7-44BB-A17C-7FB5BB5D82BB}"/>
              </a:ext>
            </a:extLst>
          </p:cNvPr>
          <p:cNvSpPr>
            <a:spLocks noGrp="1"/>
          </p:cNvSpPr>
          <p:nvPr>
            <p:ph type="body" sz="quarter" idx="23" hasCustomPrompt="1"/>
          </p:nvPr>
        </p:nvSpPr>
        <p:spPr>
          <a:xfrm>
            <a:off x="9432345" y="4238812"/>
            <a:ext cx="1711572" cy="638175"/>
          </a:xfrm>
        </p:spPr>
        <p:txBody>
          <a:bodyPr rtlCol="0">
            <a:noAutofit/>
          </a:bodyPr>
          <a:lstStyle>
            <a:lvl1pPr>
              <a:buNone/>
              <a:defRPr sz="1800"/>
            </a:lvl1pPr>
          </a:lstStyle>
          <a:p>
            <a:pPr lvl="0" rtl="0"/>
            <a:r>
              <a:rPr lang="zh-CN"/>
              <a:t>标题</a:t>
            </a:r>
          </a:p>
        </p:txBody>
      </p:sp>
      <p:sp>
        <p:nvSpPr>
          <p:cNvPr id="4" name="日期占位符 3">
            <a:extLst>
              <a:ext uri="{FF2B5EF4-FFF2-40B4-BE49-F238E27FC236}">
                <a16:creationId xmlns:a16="http://schemas.microsoft.com/office/drawing/2014/main" id="{D8661572-1A59-4E3B-BA65-3329E9468C69}"/>
              </a:ext>
            </a:extLst>
          </p:cNvPr>
          <p:cNvSpPr>
            <a:spLocks noGrp="1"/>
          </p:cNvSpPr>
          <p:nvPr>
            <p:ph type="dt" sz="half" idx="10"/>
          </p:nvPr>
        </p:nvSpPr>
        <p:spPr/>
        <p:txBody>
          <a:bodyPr rtlCol="0">
            <a:noAutofit/>
          </a:bodyPr>
          <a:lstStyle/>
          <a:p>
            <a:pPr rtl="0"/>
            <a:r>
              <a:rPr lang="zh-CN"/>
              <a:t>20XX 年 2 月 2 日星期二</a:t>
            </a:r>
          </a:p>
        </p:txBody>
      </p:sp>
      <p:sp>
        <p:nvSpPr>
          <p:cNvPr id="5" name="页脚占位符 4">
            <a:extLst>
              <a:ext uri="{FF2B5EF4-FFF2-40B4-BE49-F238E27FC236}">
                <a16:creationId xmlns:a16="http://schemas.microsoft.com/office/drawing/2014/main" id="{AFEF84F1-99FE-4F0B-9E76-F581C2C1B6D9}"/>
              </a:ext>
            </a:extLst>
          </p:cNvPr>
          <p:cNvSpPr>
            <a:spLocks noGrp="1"/>
          </p:cNvSpPr>
          <p:nvPr>
            <p:ph type="ftr" sz="quarter" idx="11"/>
          </p:nvPr>
        </p:nvSpPr>
        <p:spPr/>
        <p:txBody>
          <a:bodyPr rtlCol="0">
            <a:noAutofit/>
          </a:bodyPr>
          <a:lstStyle/>
          <a:p>
            <a:pPr rtl="0"/>
            <a:r>
              <a:rPr lang="zh-CN"/>
              <a:t>示例页脚文本</a:t>
            </a:r>
          </a:p>
        </p:txBody>
      </p:sp>
      <p:sp>
        <p:nvSpPr>
          <p:cNvPr id="6" name="幻灯片编号占位符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7697469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cSld name="10_内容 2 列（比较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zh-CN" sz="4800" dirty="0"/>
            </a:lvl1pPr>
          </a:lstStyle>
          <a:p>
            <a:pPr lvl="0" rtl="0">
              <a:lnSpc>
                <a:spcPct val="100000"/>
              </a:lnSpc>
            </a:pPr>
            <a:r>
              <a:rPr lang="zh-CN" altLang="en-US"/>
              <a:t>单击此处编辑母版标题样式</a:t>
            </a:r>
            <a:endParaRPr lang="zh-CN"/>
          </a:p>
        </p:txBody>
      </p:sp>
      <p:sp>
        <p:nvSpPr>
          <p:cNvPr id="3" name="文本占位符 2">
            <a:extLst>
              <a:ext uri="{FF2B5EF4-FFF2-40B4-BE49-F238E27FC236}">
                <a16:creationId xmlns:a16="http://schemas.microsoft.com/office/drawing/2014/main" id="{555DF027-E633-44EE-ACA0-C205930AA93E}"/>
              </a:ext>
            </a:extLst>
          </p:cNvPr>
          <p:cNvSpPr>
            <a:spLocks noGrp="1"/>
          </p:cNvSpPr>
          <p:nvPr>
            <p:ph type="body" idx="1"/>
          </p:nvPr>
        </p:nvSpPr>
        <p:spPr>
          <a:xfrm>
            <a:off x="550864" y="1731375"/>
            <a:ext cx="5437186" cy="535354"/>
          </a:xfrm>
        </p:spPr>
        <p:txBody>
          <a:bodyPr rtlCol="0" anchor="b">
            <a:no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a:extLst>
              <a:ext uri="{FF2B5EF4-FFF2-40B4-BE49-F238E27FC236}">
                <a16:creationId xmlns:a16="http://schemas.microsoft.com/office/drawing/2014/main" id="{9BA4F363-FEEF-4CD2-A18E-17AE8D485171}"/>
              </a:ext>
            </a:extLst>
          </p:cNvPr>
          <p:cNvSpPr>
            <a:spLocks noGrp="1"/>
          </p:cNvSpPr>
          <p:nvPr>
            <p:ph sz="half" idx="2"/>
          </p:nvPr>
        </p:nvSpPr>
        <p:spPr>
          <a:xfrm>
            <a:off x="550863" y="2427370"/>
            <a:ext cx="5429114"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5" name="文本占位符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731375"/>
            <a:ext cx="5436392" cy="535354"/>
          </a:xfrm>
        </p:spPr>
        <p:txBody>
          <a:bodyPr vert="horz" wrap="square" lIns="0" tIns="0" rIns="0" bIns="0" rtlCol="0" anchor="b">
            <a:noAutofit/>
          </a:bodyPr>
          <a:lstStyle>
            <a:lvl1pPr>
              <a:buNone/>
              <a:defRPr lang="zh-CN" sz="1400" b="0" cap="all" spc="200" baseline="0" dirty="0">
                <a:solidFill>
                  <a:schemeClr val="tx1"/>
                </a:solidFill>
              </a:defRPr>
            </a:lvl1pPr>
          </a:lstStyle>
          <a:p>
            <a:pPr marL="228600" lvl="0" indent="-228600" rtl="0"/>
            <a:r>
              <a:rPr lang="zh-CN" altLang="en-US"/>
              <a:t>单击此处编辑母版文本样式</a:t>
            </a:r>
          </a:p>
        </p:txBody>
      </p:sp>
      <p:sp>
        <p:nvSpPr>
          <p:cNvPr id="6" name="内容占位符 5">
            <a:extLst>
              <a:ext uri="{FF2B5EF4-FFF2-40B4-BE49-F238E27FC236}">
                <a16:creationId xmlns:a16="http://schemas.microsoft.com/office/drawing/2014/main" id="{A7AC943E-DB2B-40E0-907F-8EA1404791DE}"/>
              </a:ext>
            </a:extLst>
          </p:cNvPr>
          <p:cNvSpPr>
            <a:spLocks noGrp="1"/>
          </p:cNvSpPr>
          <p:nvPr>
            <p:ph sz="quarter" idx="4"/>
          </p:nvPr>
        </p:nvSpPr>
        <p:spPr>
          <a:xfrm>
            <a:off x="6212023" y="2427370"/>
            <a:ext cx="5436391" cy="3515555"/>
          </a:xfrm>
        </p:spPr>
        <p:txBody>
          <a:bodyPr rtlCol="0">
            <a:noAutofit/>
          </a:bodyPr>
          <a:lstStyle>
            <a:lvl1pPr>
              <a:defRPr sz="2400"/>
            </a:lvl1pPr>
            <a:lvl2pPr>
              <a:defRPr sz="1600"/>
            </a:lvl2pPr>
            <a:lvl3pPr>
              <a:defRPr sz="1600"/>
            </a:lvl3pPr>
            <a:lvl4pPr>
              <a:defRPr sz="1600"/>
            </a:lvl4pPr>
            <a:lvl5pPr>
              <a:defRPr sz="16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7" name="日期占位符 6">
            <a:extLst>
              <a:ext uri="{FF2B5EF4-FFF2-40B4-BE49-F238E27FC236}">
                <a16:creationId xmlns:a16="http://schemas.microsoft.com/office/drawing/2014/main" id="{DDCDCD5B-3F26-4AFA-8BD4-E5D8DD2AF494}"/>
              </a:ext>
            </a:extLst>
          </p:cNvPr>
          <p:cNvSpPr>
            <a:spLocks noGrp="1"/>
          </p:cNvSpPr>
          <p:nvPr>
            <p:ph type="dt" sz="half" idx="10"/>
          </p:nvPr>
        </p:nvSpPr>
        <p:spPr/>
        <p:txBody>
          <a:bodyPr rtlCol="0">
            <a:noAutofit/>
          </a:bodyPr>
          <a:lstStyle/>
          <a:p>
            <a:pPr rtl="0"/>
            <a:r>
              <a:rPr lang="zh-CN"/>
              <a:t>20XX 年 2 月 2 日星期二</a:t>
            </a:r>
          </a:p>
        </p:txBody>
      </p:sp>
      <p:sp>
        <p:nvSpPr>
          <p:cNvPr id="8" name="页脚占位符 7">
            <a:extLst>
              <a:ext uri="{FF2B5EF4-FFF2-40B4-BE49-F238E27FC236}">
                <a16:creationId xmlns:a16="http://schemas.microsoft.com/office/drawing/2014/main" id="{3D10D1EE-83A0-4FB5-9B25-8A73DE891A87}"/>
              </a:ext>
            </a:extLst>
          </p:cNvPr>
          <p:cNvSpPr>
            <a:spLocks noGrp="1"/>
          </p:cNvSpPr>
          <p:nvPr>
            <p:ph type="ftr" sz="quarter" idx="11"/>
          </p:nvPr>
        </p:nvSpPr>
        <p:spPr/>
        <p:txBody>
          <a:bodyPr rtlCol="0">
            <a:noAutofit/>
          </a:bodyPr>
          <a:lstStyle/>
          <a:p>
            <a:pPr rtl="0"/>
            <a:r>
              <a:rPr lang="zh-CN"/>
              <a:t>示例页脚文本</a:t>
            </a:r>
          </a:p>
        </p:txBody>
      </p:sp>
      <p:sp>
        <p:nvSpPr>
          <p:cNvPr id="9" name="幻灯片编号占位符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26200495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1_内容 3 列">
    <p:spTree>
      <p:nvGrpSpPr>
        <p:cNvPr id="1" name=""/>
        <p:cNvGrpSpPr/>
        <p:nvPr/>
      </p:nvGrpSpPr>
      <p:grpSpPr>
        <a:xfrm>
          <a:off x="0" y="0"/>
          <a:ext cx="0" cy="0"/>
          <a:chOff x="0" y="0"/>
          <a:chExt cx="0" cy="0"/>
        </a:xfrm>
      </p:grpSpPr>
      <p:grpSp>
        <p:nvGrpSpPr>
          <p:cNvPr id="34" name="组 33">
            <a:extLst>
              <a:ext uri="{FF2B5EF4-FFF2-40B4-BE49-F238E27FC236}">
                <a16:creationId xmlns:a16="http://schemas.microsoft.com/office/drawing/2014/main" id="{79DE9FAB-6BBA-4CFE-B67D-77B47F01ECA4}"/>
              </a:ext>
              <a:ext uri="{C183D7F6-B498-43B3-948B-1728B52AA6E4}">
                <adec:decorative xmlns:adec="http://schemas.microsoft.com/office/drawing/2017/decorative" val="1"/>
              </a:ext>
            </a:extLst>
          </p:cNvPr>
          <p:cNvGrpSpPr/>
          <p:nvPr/>
        </p:nvGrpSpPr>
        <p:grpSpPr>
          <a:xfrm>
            <a:off x="137931" y="5260967"/>
            <a:ext cx="1980001" cy="1363916"/>
            <a:chOff x="4879602" y="3781429"/>
            <a:chExt cx="1980001" cy="1363916"/>
          </a:xfrm>
        </p:grpSpPr>
        <p:sp>
          <p:nvSpPr>
            <p:cNvPr id="35" name="任意多边形：形状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p>
          </p:txBody>
        </p:sp>
        <p:sp>
          <p:nvSpPr>
            <p:cNvPr id="36" name="任意多边形：形状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rtl="0"/>
              <a:endParaRPr lang="zh-CN">
                <a:solidFill>
                  <a:schemeClr val="tx1"/>
                </a:solidFill>
              </a:endParaRPr>
            </a:p>
          </p:txBody>
        </p:sp>
        <p:sp>
          <p:nvSpPr>
            <p:cNvPr id="37" name="椭圆形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38" name="椭圆形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19" name="任意多边形：形状 18">
            <a:extLst>
              <a:ext uri="{FF2B5EF4-FFF2-40B4-BE49-F238E27FC236}">
                <a16:creationId xmlns:a16="http://schemas.microsoft.com/office/drawing/2014/main" id="{82184FF4-7029-4ED7-813A-192E60608764}"/>
              </a:ext>
              <a:ext uri="{C183D7F6-B498-43B3-948B-1728B52AA6E4}">
                <adec:decorative xmlns:adec="http://schemas.microsoft.com/office/drawing/2017/decorative" val="1"/>
              </a:ext>
            </a:extLst>
          </p:cNvPr>
          <p:cNvSpPr>
            <a:spLocks noChangeAspect="1"/>
          </p:cNvSpPr>
          <p:nvPr/>
        </p:nvSpPr>
        <p:spPr>
          <a:xfrm rot="2700000">
            <a:off x="10834944" y="17126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20" name="椭圆形 19">
            <a:extLst>
              <a:ext uri="{FF2B5EF4-FFF2-40B4-BE49-F238E27FC236}">
                <a16:creationId xmlns:a16="http://schemas.microsoft.com/office/drawing/2014/main" id="{AAA7AB09-557C-41AD-9113-FF9F68FA1035}"/>
              </a:ext>
              <a:ext uri="{C183D7F6-B498-43B3-948B-1728B52AA6E4}">
                <adec:decorative xmlns:adec="http://schemas.microsoft.com/office/drawing/2017/decorative" val="1"/>
              </a:ext>
            </a:extLst>
          </p:cNvPr>
          <p:cNvSpPr/>
          <p:nvPr/>
        </p:nvSpPr>
        <p:spPr>
          <a:xfrm rot="8100000">
            <a:off x="10849344" y="51834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25" name="椭圆形 24">
            <a:extLst>
              <a:ext uri="{FF2B5EF4-FFF2-40B4-BE49-F238E27FC236}">
                <a16:creationId xmlns:a16="http://schemas.microsoft.com/office/drawing/2014/main" id="{EF99ECAA-1F11-4937-BBA6-51935AB44C9D}"/>
              </a:ext>
              <a:ext uri="{C183D7F6-B498-43B3-948B-1728B52AA6E4}">
                <adec:decorative xmlns:adec="http://schemas.microsoft.com/office/drawing/2017/decorative" val="1"/>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5" name="标题 1">
            <a:extLst>
              <a:ext uri="{FF2B5EF4-FFF2-40B4-BE49-F238E27FC236}">
                <a16:creationId xmlns:a16="http://schemas.microsoft.com/office/drawing/2014/main" id="{EBCCE83C-72C8-4181-8D03-7CFB23A6FF2D}"/>
              </a:ext>
            </a:extLst>
          </p:cNvPr>
          <p:cNvSpPr>
            <a:spLocks noGrp="1"/>
          </p:cNvSpPr>
          <p:nvPr>
            <p:ph type="title"/>
          </p:nvPr>
        </p:nvSpPr>
        <p:spPr>
          <a:xfrm>
            <a:off x="550862" y="549275"/>
            <a:ext cx="11097551" cy="1332000"/>
          </a:xfrm>
        </p:spPr>
        <p:txBody>
          <a:bodyPr vert="horz" wrap="square" lIns="0" tIns="0" rIns="0" bIns="0" rtlCol="0" anchor="t" anchorCtr="0">
            <a:noAutofit/>
          </a:bodyPr>
          <a:lstStyle>
            <a:lvl1pPr>
              <a:defRPr lang="zh-CN" sz="4800" dirty="0"/>
            </a:lvl1pPr>
          </a:lstStyle>
          <a:p>
            <a:pPr lvl="0" rtl="0">
              <a:lnSpc>
                <a:spcPct val="100000"/>
              </a:lnSpc>
            </a:pPr>
            <a:r>
              <a:rPr lang="zh-CN" altLang="en-US"/>
              <a:t>单击此处编辑母版标题样式</a:t>
            </a:r>
            <a:endParaRPr lang="zh-CN"/>
          </a:p>
        </p:txBody>
      </p:sp>
      <p:sp>
        <p:nvSpPr>
          <p:cNvPr id="16" name="文本占位符 2">
            <a:extLst>
              <a:ext uri="{FF2B5EF4-FFF2-40B4-BE49-F238E27FC236}">
                <a16:creationId xmlns:a16="http://schemas.microsoft.com/office/drawing/2014/main" id="{C6FCDFCC-38D1-43A4-918F-491DBA6B2CF6}"/>
              </a:ext>
            </a:extLst>
          </p:cNvPr>
          <p:cNvSpPr>
            <a:spLocks noGrp="1"/>
          </p:cNvSpPr>
          <p:nvPr>
            <p:ph type="body" idx="1"/>
          </p:nvPr>
        </p:nvSpPr>
        <p:spPr>
          <a:xfrm>
            <a:off x="550864" y="1731375"/>
            <a:ext cx="3563936" cy="535354"/>
          </a:xfrm>
        </p:spPr>
        <p:txBody>
          <a:bodyPr rtlCol="0" anchor="b">
            <a:noAutofit/>
          </a:bodyPr>
          <a:lstStyle>
            <a:lvl1pPr marL="0" indent="0">
              <a:buNone/>
              <a:defRPr sz="20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17" name="内容占位符 3">
            <a:extLst>
              <a:ext uri="{FF2B5EF4-FFF2-40B4-BE49-F238E27FC236}">
                <a16:creationId xmlns:a16="http://schemas.microsoft.com/office/drawing/2014/main" id="{8A9CB740-8581-4D62-8481-7ECBBEDA7219}"/>
              </a:ext>
            </a:extLst>
          </p:cNvPr>
          <p:cNvSpPr>
            <a:spLocks noGrp="1"/>
          </p:cNvSpPr>
          <p:nvPr>
            <p:ph sz="half" idx="2"/>
          </p:nvPr>
        </p:nvSpPr>
        <p:spPr>
          <a:xfrm>
            <a:off x="559476" y="2432304"/>
            <a:ext cx="3563936" cy="3515555"/>
          </a:xfrm>
        </p:spPr>
        <p:txBody>
          <a:bodyPr rtlCol="0">
            <a:noAutofit/>
          </a:bodyPr>
          <a:lstStyle>
            <a:lvl1pPr>
              <a:defRPr sz="1800"/>
            </a:lvl1pPr>
            <a:lvl2pPr>
              <a:defRPr sz="1800"/>
            </a:lvl2pPr>
            <a:lvl3pPr>
              <a:defRPr sz="1800"/>
            </a:lvl3pPr>
            <a:lvl4pPr>
              <a:defRPr sz="1800"/>
            </a:lvl4pPr>
            <a:lvl5pPr>
              <a:defRPr sz="18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22" name="文本占位符 4">
            <a:extLst>
              <a:ext uri="{FF2B5EF4-FFF2-40B4-BE49-F238E27FC236}">
                <a16:creationId xmlns:a16="http://schemas.microsoft.com/office/drawing/2014/main" id="{AB16E493-D962-46EC-BBB8-D7E68A640438}"/>
              </a:ext>
            </a:extLst>
          </p:cNvPr>
          <p:cNvSpPr>
            <a:spLocks noGrp="1"/>
          </p:cNvSpPr>
          <p:nvPr>
            <p:ph type="body" sz="quarter" idx="13"/>
          </p:nvPr>
        </p:nvSpPr>
        <p:spPr>
          <a:xfrm>
            <a:off x="4341573" y="1731375"/>
            <a:ext cx="3566160" cy="535354"/>
          </a:xfrm>
        </p:spPr>
        <p:txBody>
          <a:bodyPr vert="horz" wrap="square" lIns="0" tIns="0" rIns="0" bIns="0" rtlCol="0" anchor="b">
            <a:noAutofit/>
          </a:bodyPr>
          <a:lstStyle>
            <a:lvl1pPr>
              <a:buNone/>
              <a:defRPr lang="zh-CN" sz="2000" b="0" cap="all" spc="200" baseline="0" dirty="0">
                <a:solidFill>
                  <a:schemeClr val="tx1"/>
                </a:solidFill>
              </a:defRPr>
            </a:lvl1pPr>
          </a:lstStyle>
          <a:p>
            <a:pPr marL="228600" lvl="0" indent="-228600" rtl="0"/>
            <a:r>
              <a:rPr lang="zh-CN" altLang="en-US"/>
              <a:t>单击此处编辑母版文本样式</a:t>
            </a:r>
          </a:p>
        </p:txBody>
      </p:sp>
      <p:sp>
        <p:nvSpPr>
          <p:cNvPr id="23" name="内容占位符 5">
            <a:extLst>
              <a:ext uri="{FF2B5EF4-FFF2-40B4-BE49-F238E27FC236}">
                <a16:creationId xmlns:a16="http://schemas.microsoft.com/office/drawing/2014/main" id="{88CC7C67-1BA6-42A6-B9D3-8EDF70A3DB38}"/>
              </a:ext>
            </a:extLst>
          </p:cNvPr>
          <p:cNvSpPr>
            <a:spLocks noGrp="1"/>
          </p:cNvSpPr>
          <p:nvPr>
            <p:ph sz="quarter" idx="14"/>
          </p:nvPr>
        </p:nvSpPr>
        <p:spPr>
          <a:xfrm>
            <a:off x="4341573"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18" name="文本占位符 4">
            <a:extLst>
              <a:ext uri="{FF2B5EF4-FFF2-40B4-BE49-F238E27FC236}">
                <a16:creationId xmlns:a16="http://schemas.microsoft.com/office/drawing/2014/main" id="{C17092A6-D0E6-4EF2-B3B8-AE35438D4D77}"/>
              </a:ext>
            </a:extLst>
          </p:cNvPr>
          <p:cNvSpPr>
            <a:spLocks noGrp="1"/>
          </p:cNvSpPr>
          <p:nvPr>
            <p:ph type="body" sz="quarter" idx="3" hasCustomPrompt="1"/>
          </p:nvPr>
        </p:nvSpPr>
        <p:spPr>
          <a:xfrm>
            <a:off x="8139659" y="1731375"/>
            <a:ext cx="3566160" cy="535354"/>
          </a:xfrm>
        </p:spPr>
        <p:txBody>
          <a:bodyPr vert="horz" wrap="square" lIns="0" tIns="0" rIns="0" bIns="0" rtlCol="0" anchor="b">
            <a:noAutofit/>
          </a:bodyPr>
          <a:lstStyle>
            <a:lvl1pPr>
              <a:buNone/>
              <a:defRPr lang="zh-CN" sz="2000" b="0" cap="all" spc="200" baseline="0" dirty="0">
                <a:solidFill>
                  <a:schemeClr val="tx1"/>
                </a:solidFill>
              </a:defRPr>
            </a:lvl1pPr>
          </a:lstStyle>
          <a:p>
            <a:pPr marL="228600" lvl="0" indent="-228600" rtl="0"/>
            <a:r>
              <a:rPr lang="zh-CN"/>
              <a:t>单击以编辑</a:t>
            </a:r>
          </a:p>
        </p:txBody>
      </p:sp>
      <p:sp>
        <p:nvSpPr>
          <p:cNvPr id="21" name="内容占位符 5">
            <a:extLst>
              <a:ext uri="{FF2B5EF4-FFF2-40B4-BE49-F238E27FC236}">
                <a16:creationId xmlns:a16="http://schemas.microsoft.com/office/drawing/2014/main" id="{4534254A-2561-400F-87CB-18A8D3538124}"/>
              </a:ext>
            </a:extLst>
          </p:cNvPr>
          <p:cNvSpPr>
            <a:spLocks noGrp="1"/>
          </p:cNvSpPr>
          <p:nvPr>
            <p:ph sz="quarter" idx="4"/>
          </p:nvPr>
        </p:nvSpPr>
        <p:spPr>
          <a:xfrm>
            <a:off x="8139659" y="2427370"/>
            <a:ext cx="3508755" cy="3515555"/>
          </a:xfrm>
        </p:spPr>
        <p:txBody>
          <a:bodyPr rtlCol="0">
            <a:noAutofit/>
          </a:bodyPr>
          <a:lstStyle>
            <a:lvl1pPr>
              <a:defRPr sz="1700"/>
            </a:lvl1pPr>
            <a:lvl2pPr>
              <a:defRPr sz="1700"/>
            </a:lvl2pPr>
            <a:lvl3pPr>
              <a:defRPr sz="1700"/>
            </a:lvl3pPr>
            <a:lvl4pPr>
              <a:defRPr sz="1700"/>
            </a:lvl4pPr>
            <a:lvl5pPr>
              <a:defRPr sz="1700"/>
            </a:lvl5pPr>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zh-CN"/>
          </a:p>
        </p:txBody>
      </p:sp>
      <p:sp>
        <p:nvSpPr>
          <p:cNvPr id="4" name="日期占位符 3">
            <a:extLst>
              <a:ext uri="{FF2B5EF4-FFF2-40B4-BE49-F238E27FC236}">
                <a16:creationId xmlns:a16="http://schemas.microsoft.com/office/drawing/2014/main" id="{8B1BC074-1090-47AF-BDE8-3859BF574BA6}"/>
              </a:ext>
            </a:extLst>
          </p:cNvPr>
          <p:cNvSpPr>
            <a:spLocks noGrp="1"/>
          </p:cNvSpPr>
          <p:nvPr>
            <p:ph type="dt" sz="half" idx="10"/>
          </p:nvPr>
        </p:nvSpPr>
        <p:spPr/>
        <p:txBody>
          <a:bodyPr rtlCol="0">
            <a:noAutofit/>
          </a:bodyPr>
          <a:lstStyle/>
          <a:p>
            <a:pPr rtl="0"/>
            <a:r>
              <a:rPr lang="zh-CN"/>
              <a:t>20XX 年 2 月 2 日星期二</a:t>
            </a:r>
          </a:p>
        </p:txBody>
      </p:sp>
      <p:sp>
        <p:nvSpPr>
          <p:cNvPr id="5" name="页脚占位符 4">
            <a:extLst>
              <a:ext uri="{FF2B5EF4-FFF2-40B4-BE49-F238E27FC236}">
                <a16:creationId xmlns:a16="http://schemas.microsoft.com/office/drawing/2014/main" id="{F1D6522F-D41A-4734-8BD1-BD6E5A37D04C}"/>
              </a:ext>
            </a:extLst>
          </p:cNvPr>
          <p:cNvSpPr>
            <a:spLocks noGrp="1"/>
          </p:cNvSpPr>
          <p:nvPr>
            <p:ph type="ftr" sz="quarter" idx="11"/>
          </p:nvPr>
        </p:nvSpPr>
        <p:spPr/>
        <p:txBody>
          <a:bodyPr rtlCol="0">
            <a:noAutofit/>
          </a:bodyPr>
          <a:lstStyle/>
          <a:p>
            <a:pPr rtl="0"/>
            <a:r>
              <a:rPr lang="zh-CN"/>
              <a:t>示例页脚文本</a:t>
            </a:r>
          </a:p>
        </p:txBody>
      </p:sp>
      <p:sp>
        <p:nvSpPr>
          <p:cNvPr id="6" name="幻灯片编号占位符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Tree>
    <p:extLst>
      <p:ext uri="{BB962C8B-B14F-4D97-AF65-F5344CB8AC3E}">
        <p14:creationId xmlns:p14="http://schemas.microsoft.com/office/powerpoint/2010/main" val="9999003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2_总结">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E949202B-67AE-417A-A336-DF5257FFDCF0}"/>
              </a:ext>
            </a:extLst>
          </p:cNvPr>
          <p:cNvSpPr>
            <a:spLocks noGrp="1"/>
          </p:cNvSpPr>
          <p:nvPr>
            <p:ph type="title"/>
          </p:nvPr>
        </p:nvSpPr>
        <p:spPr>
          <a:xfrm>
            <a:off x="550863" y="4508500"/>
            <a:ext cx="4500562" cy="1562959"/>
          </a:xfrm>
        </p:spPr>
        <p:txBody>
          <a:bodyPr wrap="square" rtlCol="0" anchor="t" anchorCtr="0">
            <a:noAutofit/>
          </a:bodyPr>
          <a:lstStyle/>
          <a:p>
            <a:pPr rtl="0"/>
            <a:r>
              <a:rPr lang="zh-CN" altLang="en-US"/>
              <a:t>单击此处编辑母版标题样式</a:t>
            </a:r>
            <a:endParaRPr lang="zh-CN"/>
          </a:p>
        </p:txBody>
      </p:sp>
      <p:sp>
        <p:nvSpPr>
          <p:cNvPr id="10" name="图片占位符 9">
            <a:extLst>
              <a:ext uri="{FF2B5EF4-FFF2-40B4-BE49-F238E27FC236}">
                <a16:creationId xmlns:a16="http://schemas.microsoft.com/office/drawing/2014/main" id="{1786D546-2834-435F-950F-DCEFE654B3B1}"/>
              </a:ext>
            </a:extLst>
          </p:cNvPr>
          <p:cNvSpPr>
            <a:spLocks noGrp="1"/>
          </p:cNvSpPr>
          <p:nvPr>
            <p:ph type="pic" sz="quarter" idx="13"/>
          </p:nvPr>
        </p:nvSpPr>
        <p:spPr>
          <a:xfrm>
            <a:off x="0" y="0"/>
            <a:ext cx="12192000" cy="3776472"/>
          </a:xfrm>
          <a:solidFill>
            <a:schemeClr val="accent5"/>
          </a:solidFill>
        </p:spPr>
        <p:txBody>
          <a:bodyPr rtlCol="0">
            <a:noAutofit/>
          </a:bodyPr>
          <a:lstStyle/>
          <a:p>
            <a:pPr rtl="0"/>
            <a:r>
              <a:rPr lang="zh-CN" altLang="en-US"/>
              <a:t>单击图标添加图片</a:t>
            </a:r>
            <a:endParaRPr lang="zh-CN"/>
          </a:p>
        </p:txBody>
      </p:sp>
      <p:sp>
        <p:nvSpPr>
          <p:cNvPr id="7" name="内容占位符 6">
            <a:extLst>
              <a:ext uri="{FF2B5EF4-FFF2-40B4-BE49-F238E27FC236}">
                <a16:creationId xmlns:a16="http://schemas.microsoft.com/office/drawing/2014/main" id="{3BD763BD-EAC5-4DB8-81AF-9743BB6A9576}"/>
              </a:ext>
            </a:extLst>
          </p:cNvPr>
          <p:cNvSpPr>
            <a:spLocks noGrp="1"/>
          </p:cNvSpPr>
          <p:nvPr>
            <p:ph sz="quarter" idx="15"/>
          </p:nvPr>
        </p:nvSpPr>
        <p:spPr>
          <a:xfrm>
            <a:off x="5262411" y="4508500"/>
            <a:ext cx="6221412" cy="1563688"/>
          </a:xfrm>
        </p:spPr>
        <p:txBody>
          <a:bodyPr rtlCol="0">
            <a:noAutofit/>
          </a:bodyPr>
          <a:lstStyle>
            <a:lvl1pPr marL="0" indent="0">
              <a:buNone/>
              <a:defRPr sz="2000"/>
            </a:lvl1pPr>
            <a:lvl2pPr>
              <a:buNone/>
              <a:defRPr sz="1900"/>
            </a:lvl2pPr>
            <a:lvl3pPr>
              <a:buNone/>
              <a:defRPr sz="1900"/>
            </a:lvl3pPr>
            <a:lvl4pPr>
              <a:buNone/>
              <a:defRPr sz="1900"/>
            </a:lvl4pPr>
            <a:lvl5pPr>
              <a:buNone/>
              <a:defRPr sz="1900"/>
            </a:lvl5pPr>
          </a:lstStyle>
          <a:p>
            <a:pPr lvl="0" rtl="0"/>
            <a:r>
              <a:rPr lang="zh-CN" altLang="en-US"/>
              <a:t>单击此处编辑母版文本样式</a:t>
            </a:r>
          </a:p>
        </p:txBody>
      </p:sp>
      <p:sp>
        <p:nvSpPr>
          <p:cNvPr id="2" name="日期占位符 1">
            <a:extLst>
              <a:ext uri="{FF2B5EF4-FFF2-40B4-BE49-F238E27FC236}">
                <a16:creationId xmlns:a16="http://schemas.microsoft.com/office/drawing/2014/main" id="{AB81B449-7B97-41DC-B23F-65EDCBD316A6}"/>
              </a:ext>
            </a:extLst>
          </p:cNvPr>
          <p:cNvSpPr>
            <a:spLocks noGrp="1"/>
          </p:cNvSpPr>
          <p:nvPr>
            <p:ph type="dt" sz="half" idx="10"/>
          </p:nvPr>
        </p:nvSpPr>
        <p:spPr/>
        <p:txBody>
          <a:bodyPr rtlCol="0">
            <a:noAutofit/>
          </a:bodyPr>
          <a:lstStyle/>
          <a:p>
            <a:pPr rtl="0"/>
            <a:r>
              <a:rPr lang="zh-CN"/>
              <a:t>20XX 年 2 月 2 日星期二</a:t>
            </a:r>
          </a:p>
        </p:txBody>
      </p:sp>
      <p:sp>
        <p:nvSpPr>
          <p:cNvPr id="3" name="页脚占位符 2">
            <a:extLst>
              <a:ext uri="{FF2B5EF4-FFF2-40B4-BE49-F238E27FC236}">
                <a16:creationId xmlns:a16="http://schemas.microsoft.com/office/drawing/2014/main" id="{7C6B46D5-337B-4906-8412-4EEA3884FA7E}"/>
              </a:ext>
            </a:extLst>
          </p:cNvPr>
          <p:cNvSpPr>
            <a:spLocks noGrp="1"/>
          </p:cNvSpPr>
          <p:nvPr>
            <p:ph type="ftr" sz="quarter" idx="11"/>
          </p:nvPr>
        </p:nvSpPr>
        <p:spPr/>
        <p:txBody>
          <a:bodyPr rtlCol="0">
            <a:noAutofit/>
          </a:bodyPr>
          <a:lstStyle/>
          <a:p>
            <a:pPr rtl="0"/>
            <a:r>
              <a:rPr lang="zh-CN"/>
              <a:t>示例页脚文本</a:t>
            </a:r>
          </a:p>
        </p:txBody>
      </p:sp>
      <p:sp>
        <p:nvSpPr>
          <p:cNvPr id="4" name="灯片编号占位符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8" name="椭圆形 7">
            <a:extLst>
              <a:ext uri="{FF2B5EF4-FFF2-40B4-BE49-F238E27FC236}">
                <a16:creationId xmlns:a16="http://schemas.microsoft.com/office/drawing/2014/main" id="{446AF837-10C6-44A5-B8D6-960A57487B43}"/>
              </a:ext>
              <a:ext uri="{C183D7F6-B498-43B3-948B-1728B52AA6E4}">
                <adec:decorative xmlns:adec="http://schemas.microsoft.com/office/drawing/2017/decorative" val="1"/>
              </a:ext>
            </a:extLst>
          </p:cNvPr>
          <p:cNvSpPr>
            <a:spLocks noChangeAspect="1"/>
          </p:cNvSpPr>
          <p:nvPr userDrawn="1"/>
        </p:nvSpPr>
        <p:spPr>
          <a:xfrm>
            <a:off x="1225773" y="385222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Tree>
    <p:extLst>
      <p:ext uri="{BB962C8B-B14F-4D97-AF65-F5344CB8AC3E}">
        <p14:creationId xmlns:p14="http://schemas.microsoft.com/office/powerpoint/2010/main" val="31725066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3D72E34-B72C-D746-8B3F-76DCE51E35DB}" type="datetimeFigureOut">
              <a:rPr lang="en-US" smtClean="0"/>
              <a:pPr/>
              <a:t>4/27/23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D6DE3E5-BC3C-7940-8292-E8E1019C526C}" type="slidenum">
              <a:rPr lang="en-US" smtClean="0"/>
              <a:pPr/>
              <a:t>‹#›</a:t>
            </a:fld>
            <a:endParaRPr lang="en-US"/>
          </a:p>
        </p:txBody>
      </p:sp>
    </p:spTree>
    <p:extLst>
      <p:ext uri="{BB962C8B-B14F-4D97-AF65-F5344CB8AC3E}">
        <p14:creationId xmlns:p14="http://schemas.microsoft.com/office/powerpoint/2010/main" val="393436766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3_结束语">
    <p:spTree>
      <p:nvGrpSpPr>
        <p:cNvPr id="1" name=""/>
        <p:cNvGrpSpPr/>
        <p:nvPr/>
      </p:nvGrpSpPr>
      <p:grpSpPr>
        <a:xfrm>
          <a:off x="0" y="0"/>
          <a:ext cx="0" cy="0"/>
          <a:chOff x="0" y="0"/>
          <a:chExt cx="0" cy="0"/>
        </a:xfrm>
      </p:grpSpPr>
      <p:sp>
        <p:nvSpPr>
          <p:cNvPr id="28" name="标题 1">
            <a:extLst>
              <a:ext uri="{FF2B5EF4-FFF2-40B4-BE49-F238E27FC236}">
                <a16:creationId xmlns:a16="http://schemas.microsoft.com/office/drawing/2014/main" id="{97246E34-E6EE-4BF3-A0D3-A20868B5A594}"/>
              </a:ext>
            </a:extLst>
          </p:cNvPr>
          <p:cNvSpPr>
            <a:spLocks noGrp="1"/>
          </p:cNvSpPr>
          <p:nvPr>
            <p:ph type="ctrTitle"/>
          </p:nvPr>
        </p:nvSpPr>
        <p:spPr>
          <a:xfrm>
            <a:off x="550863" y="549275"/>
            <a:ext cx="5437187" cy="2986234"/>
          </a:xfrm>
        </p:spPr>
        <p:txBody>
          <a:bodyPr rtlCol="0" anchor="b" anchorCtr="0">
            <a:noAutofit/>
          </a:bodyPr>
          <a:lstStyle/>
          <a:p>
            <a:pPr rtl="0"/>
            <a:r>
              <a:rPr lang="zh-CN" altLang="en-US"/>
              <a:t>单击此处编辑母版标题样式</a:t>
            </a:r>
            <a:endParaRPr lang="zh-CN"/>
          </a:p>
        </p:txBody>
      </p:sp>
      <p:sp>
        <p:nvSpPr>
          <p:cNvPr id="31" name="副标题 2">
            <a:extLst>
              <a:ext uri="{FF2B5EF4-FFF2-40B4-BE49-F238E27FC236}">
                <a16:creationId xmlns:a16="http://schemas.microsoft.com/office/drawing/2014/main" id="{45BE5FFB-47D1-4474-B6CA-C3C936DF285E}"/>
              </a:ext>
            </a:extLst>
          </p:cNvPr>
          <p:cNvSpPr>
            <a:spLocks noGrp="1"/>
          </p:cNvSpPr>
          <p:nvPr>
            <p:ph type="subTitle" idx="1"/>
          </p:nvPr>
        </p:nvSpPr>
        <p:spPr>
          <a:xfrm>
            <a:off x="550863" y="3827610"/>
            <a:ext cx="5437187" cy="2265216"/>
          </a:xfrm>
        </p:spPr>
        <p:txBody>
          <a:bodyPr rtlCol="0">
            <a:noAutofit/>
          </a:bodyPr>
          <a:lstStyle>
            <a:lvl1pPr>
              <a:buNone/>
              <a:defRPr sz="2400"/>
            </a:lvl1pPr>
          </a:lstStyle>
          <a:p>
            <a:pPr rtl="0"/>
            <a:r>
              <a:rPr lang="zh-CN" altLang="en-US">
                <a:solidFill>
                  <a:schemeClr val="tx1">
                    <a:alpha val="60000"/>
                  </a:schemeClr>
                </a:solidFill>
              </a:rPr>
              <a:t>单击此处编辑母版副标题样式</a:t>
            </a:r>
            <a:endParaRPr lang="zh-CN">
              <a:solidFill>
                <a:schemeClr val="tx1">
                  <a:alpha val="60000"/>
                </a:schemeClr>
              </a:solidFill>
            </a:endParaRPr>
          </a:p>
        </p:txBody>
      </p:sp>
      <p:sp>
        <p:nvSpPr>
          <p:cNvPr id="40" name="图片占位符 39">
            <a:extLst>
              <a:ext uri="{FF2B5EF4-FFF2-40B4-BE49-F238E27FC236}">
                <a16:creationId xmlns:a16="http://schemas.microsoft.com/office/drawing/2014/main" id="{008D9209-1A62-4AC3-BF92-94348A9BC06B}"/>
              </a:ext>
            </a:extLst>
          </p:cNvPr>
          <p:cNvSpPr>
            <a:spLocks noGrp="1"/>
          </p:cNvSpPr>
          <p:nvPr>
            <p:ph type="pic" sz="quarter" idx="15"/>
          </p:nvPr>
        </p:nvSpPr>
        <p:spPr>
          <a:xfrm>
            <a:off x="6556248" y="548640"/>
            <a:ext cx="5084064" cy="2880360"/>
          </a:xfrm>
          <a:solidFill>
            <a:schemeClr val="accent5"/>
          </a:solidFill>
        </p:spPr>
        <p:txBody>
          <a:bodyPr rtlCol="0">
            <a:noAutofit/>
          </a:bodyPr>
          <a:lstStyle/>
          <a:p>
            <a:pPr rtl="0"/>
            <a:r>
              <a:rPr lang="zh-CN" altLang="en-US"/>
              <a:t>单击图标添加图片</a:t>
            </a:r>
            <a:endParaRPr lang="zh-CN"/>
          </a:p>
        </p:txBody>
      </p:sp>
      <p:sp>
        <p:nvSpPr>
          <p:cNvPr id="42" name="图片占位符 41">
            <a:extLst>
              <a:ext uri="{FF2B5EF4-FFF2-40B4-BE49-F238E27FC236}">
                <a16:creationId xmlns:a16="http://schemas.microsoft.com/office/drawing/2014/main" id="{FADBFB6B-1787-4549-91B6-D748C66B13C6}"/>
              </a:ext>
            </a:extLst>
          </p:cNvPr>
          <p:cNvSpPr>
            <a:spLocks noGrp="1"/>
          </p:cNvSpPr>
          <p:nvPr>
            <p:ph type="pic" sz="quarter" idx="16"/>
          </p:nvPr>
        </p:nvSpPr>
        <p:spPr>
          <a:xfrm>
            <a:off x="6556248" y="3429000"/>
            <a:ext cx="5084064" cy="2880360"/>
          </a:xfrm>
          <a:solidFill>
            <a:schemeClr val="accent5"/>
          </a:solidFill>
        </p:spPr>
        <p:txBody>
          <a:bodyPr rtlCol="0">
            <a:noAutofit/>
          </a:bodyPr>
          <a:lstStyle/>
          <a:p>
            <a:pPr rtl="0"/>
            <a:r>
              <a:rPr lang="zh-CN" altLang="en-US"/>
              <a:t>单击图标添加图片</a:t>
            </a:r>
            <a:endParaRPr lang="zh-CN"/>
          </a:p>
        </p:txBody>
      </p:sp>
      <p:grpSp>
        <p:nvGrpSpPr>
          <p:cNvPr id="43" name="组 42">
            <a:extLst>
              <a:ext uri="{FF2B5EF4-FFF2-40B4-BE49-F238E27FC236}">
                <a16:creationId xmlns:a16="http://schemas.microsoft.com/office/drawing/2014/main" id="{06966E3E-9B30-4375-AC9A-23256CC87D25}"/>
              </a:ext>
              <a:ext uri="{C183D7F6-B498-43B3-948B-1728B52AA6E4}">
                <adec:decorative xmlns:adec="http://schemas.microsoft.com/office/drawing/2017/decorative" val="1"/>
              </a:ext>
            </a:extLst>
          </p:cNvPr>
          <p:cNvGrpSpPr/>
          <p:nvPr userDrawn="1"/>
        </p:nvGrpSpPr>
        <p:grpSpPr>
          <a:xfrm>
            <a:off x="11161347" y="125399"/>
            <a:ext cx="1404698" cy="1155641"/>
            <a:chOff x="11161347" y="125399"/>
            <a:chExt cx="1404698" cy="1155641"/>
          </a:xfrm>
        </p:grpSpPr>
        <p:sp>
          <p:nvSpPr>
            <p:cNvPr id="44" name="任意多边形：形状 43">
              <a:extLst>
                <a:ext uri="{FF2B5EF4-FFF2-40B4-BE49-F238E27FC236}">
                  <a16:creationId xmlns:a16="http://schemas.microsoft.com/office/drawing/2014/main" id="{4EBBC5A2-A37E-47DF-9230-9A75067F1883}"/>
                </a:ext>
              </a:extLst>
            </p:cNvPr>
            <p:cNvSpPr>
              <a:spLocks noChangeAspect="1"/>
            </p:cNvSpPr>
            <p:nvPr/>
          </p:nvSpPr>
          <p:spPr>
            <a:xfrm rot="18900000">
              <a:off x="11161347" y="125399"/>
              <a:ext cx="1341675" cy="926985"/>
            </a:xfrm>
            <a:custGeom>
              <a:avLst/>
              <a:gdLst>
                <a:gd name="connsiteX0" fmla="*/ 1049126 w 1341675"/>
                <a:gd name="connsiteY0" fmla="*/ 8962 h 926985"/>
                <a:gd name="connsiteX1" fmla="*/ 1341675 w 1341675"/>
                <a:gd name="connsiteY1" fmla="*/ 301511 h 926985"/>
                <a:gd name="connsiteX2" fmla="*/ 1130649 w 1341675"/>
                <a:gd name="connsiteY2" fmla="*/ 512537 h 926985"/>
                <a:gd name="connsiteX3" fmla="*/ 1107397 w 1341675"/>
                <a:gd name="connsiteY3" fmla="*/ 499917 h 926985"/>
                <a:gd name="connsiteX4" fmla="*/ 926985 w 1341675"/>
                <a:gd name="connsiteY4" fmla="*/ 463493 h 926985"/>
                <a:gd name="connsiteX5" fmla="*/ 463493 w 1341675"/>
                <a:gd name="connsiteY5" fmla="*/ 926985 h 926985"/>
                <a:gd name="connsiteX6" fmla="*/ 0 w 1341675"/>
                <a:gd name="connsiteY6" fmla="*/ 926985 h 926985"/>
                <a:gd name="connsiteX7" fmla="*/ 926985 w 1341675"/>
                <a:gd name="connsiteY7" fmla="*/ 0 h 926985"/>
                <a:gd name="connsiteX8" fmla="*/ 1021763 w 1341675"/>
                <a:gd name="connsiteY8" fmla="*/ 4786 h 9269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41675" h="926985">
                  <a:moveTo>
                    <a:pt x="1049126" y="8962"/>
                  </a:moveTo>
                  <a:lnTo>
                    <a:pt x="1341675" y="301511"/>
                  </a:lnTo>
                  <a:lnTo>
                    <a:pt x="1130649" y="512537"/>
                  </a:lnTo>
                  <a:lnTo>
                    <a:pt x="1107397" y="499917"/>
                  </a:lnTo>
                  <a:cubicBezTo>
                    <a:pt x="1051945" y="476462"/>
                    <a:pt x="990979" y="463493"/>
                    <a:pt x="926985" y="463493"/>
                  </a:cubicBezTo>
                  <a:cubicBezTo>
                    <a:pt x="671005" y="463493"/>
                    <a:pt x="463493" y="671005"/>
                    <a:pt x="463493" y="926985"/>
                  </a:cubicBezTo>
                  <a:lnTo>
                    <a:pt x="0" y="926985"/>
                  </a:lnTo>
                  <a:cubicBezTo>
                    <a:pt x="0" y="415026"/>
                    <a:pt x="415025" y="0"/>
                    <a:pt x="926985" y="0"/>
                  </a:cubicBezTo>
                  <a:cubicBezTo>
                    <a:pt x="958982" y="0"/>
                    <a:pt x="990601" y="1621"/>
                    <a:pt x="1021763" y="4786"/>
                  </a:cubicBezTo>
                  <a:close/>
                </a:path>
              </a:pathLst>
            </a:custGeom>
            <a:solidFill>
              <a:schemeClr val="bg2"/>
            </a:solidFill>
            <a:ln>
              <a:noFill/>
            </a:ln>
            <a:effectLst>
              <a:innerShdw blurRad="254000" dist="50800" dir="54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solidFill>
                  <a:schemeClr val="tx1"/>
                </a:solidFill>
              </a:endParaRPr>
            </a:p>
          </p:txBody>
        </p:sp>
        <p:sp>
          <p:nvSpPr>
            <p:cNvPr id="45" name="椭圆形 44">
              <a:extLst>
                <a:ext uri="{FF2B5EF4-FFF2-40B4-BE49-F238E27FC236}">
                  <a16:creationId xmlns:a16="http://schemas.microsoft.com/office/drawing/2014/main" id="{11781B9A-C230-4FFC-90A8-E0571B1DEDA7}"/>
                </a:ext>
              </a:extLst>
            </p:cNvPr>
            <p:cNvSpPr/>
            <p:nvPr/>
          </p:nvSpPr>
          <p:spPr>
            <a:xfrm rot="2700000">
              <a:off x="11798454" y="994196"/>
              <a:ext cx="107098" cy="466589"/>
            </a:xfrm>
            <a:prstGeom prst="ellipse">
              <a:avLst/>
            </a:prstGeom>
            <a:solidFill>
              <a:schemeClr val="bg2"/>
            </a:solidFill>
            <a:ln>
              <a:noFill/>
            </a:ln>
            <a:effectLst>
              <a:innerShdw blurRad="63500" dist="254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46" name="任意多边形：形状 45">
              <a:extLst>
                <a:ext uri="{FF2B5EF4-FFF2-40B4-BE49-F238E27FC236}">
                  <a16:creationId xmlns:a16="http://schemas.microsoft.com/office/drawing/2014/main" id="{3295925C-3570-40F1-B3CE-07D947ED4643}"/>
                </a:ext>
              </a:extLst>
            </p:cNvPr>
            <p:cNvSpPr>
              <a:spLocks noChangeAspect="1"/>
            </p:cNvSpPr>
            <p:nvPr/>
          </p:nvSpPr>
          <p:spPr>
            <a:xfrm rot="18900000">
              <a:off x="11228590" y="129580"/>
              <a:ext cx="1337455" cy="1042921"/>
            </a:xfrm>
            <a:custGeom>
              <a:avLst/>
              <a:gdLst>
                <a:gd name="connsiteX0" fmla="*/ 1084058 w 1337455"/>
                <a:gd name="connsiteY0" fmla="*/ 16081 h 1042921"/>
                <a:gd name="connsiteX1" fmla="*/ 1337455 w 1337455"/>
                <a:gd name="connsiteY1" fmla="*/ 269477 h 1042921"/>
                <a:gd name="connsiteX2" fmla="*/ 1060775 w 1337455"/>
                <a:gd name="connsiteY2" fmla="*/ 546158 h 1042921"/>
                <a:gd name="connsiteX3" fmla="*/ 1020394 w 1337455"/>
                <a:gd name="connsiteY3" fmla="*/ 532055 h 1042921"/>
                <a:gd name="connsiteX4" fmla="*/ 926985 w 1337455"/>
                <a:gd name="connsiteY4" fmla="*/ 521461 h 1042921"/>
                <a:gd name="connsiteX5" fmla="*/ 463492 w 1337455"/>
                <a:gd name="connsiteY5" fmla="*/ 1042921 h 1042921"/>
                <a:gd name="connsiteX6" fmla="*/ 0 w 1337455"/>
                <a:gd name="connsiteY6" fmla="*/ 1042921 h 1042921"/>
                <a:gd name="connsiteX7" fmla="*/ 926984 w 1337455"/>
                <a:gd name="connsiteY7" fmla="*/ 0 h 1042921"/>
                <a:gd name="connsiteX8" fmla="*/ 1021763 w 1337455"/>
                <a:gd name="connsiteY8" fmla="*/ 5384 h 104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7455" h="1042921">
                  <a:moveTo>
                    <a:pt x="1084058" y="16081"/>
                  </a:moveTo>
                  <a:lnTo>
                    <a:pt x="1337455" y="269477"/>
                  </a:lnTo>
                  <a:lnTo>
                    <a:pt x="1060775" y="546158"/>
                  </a:lnTo>
                  <a:lnTo>
                    <a:pt x="1020394" y="532055"/>
                  </a:lnTo>
                  <a:cubicBezTo>
                    <a:pt x="990222" y="525109"/>
                    <a:pt x="958982" y="521461"/>
                    <a:pt x="926985" y="521461"/>
                  </a:cubicBezTo>
                  <a:cubicBezTo>
                    <a:pt x="671005" y="521461"/>
                    <a:pt x="463493" y="754927"/>
                    <a:pt x="463492" y="1042921"/>
                  </a:cubicBezTo>
                  <a:lnTo>
                    <a:pt x="0" y="1042921"/>
                  </a:lnTo>
                  <a:cubicBezTo>
                    <a:pt x="0" y="466932"/>
                    <a:pt x="415025" y="0"/>
                    <a:pt x="926984" y="0"/>
                  </a:cubicBezTo>
                  <a:cubicBezTo>
                    <a:pt x="958982" y="0"/>
                    <a:pt x="990600" y="1824"/>
                    <a:pt x="1021763" y="5384"/>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rtl="0"/>
              <a:endParaRPr lang="zh-CN">
                <a:solidFill>
                  <a:schemeClr val="tx1"/>
                </a:solidFill>
              </a:endParaRPr>
            </a:p>
          </p:txBody>
        </p:sp>
      </p:grpSp>
      <p:grpSp>
        <p:nvGrpSpPr>
          <p:cNvPr id="15" name="组 14">
            <a:extLst>
              <a:ext uri="{FF2B5EF4-FFF2-40B4-BE49-F238E27FC236}">
                <a16:creationId xmlns:a16="http://schemas.microsoft.com/office/drawing/2014/main" id="{394664AE-6DC5-428F-9AC4-5A8F67571F72}"/>
              </a:ext>
              <a:ext uri="{C183D7F6-B498-43B3-948B-1728B52AA6E4}">
                <adec:decorative xmlns:adec="http://schemas.microsoft.com/office/drawing/2017/decorative" val="1"/>
              </a:ext>
            </a:extLst>
          </p:cNvPr>
          <p:cNvGrpSpPr/>
          <p:nvPr userDrawn="1"/>
        </p:nvGrpSpPr>
        <p:grpSpPr>
          <a:xfrm>
            <a:off x="594036" y="5610392"/>
            <a:ext cx="667802" cy="631474"/>
            <a:chOff x="10478914" y="1506691"/>
            <a:chExt cx="667802" cy="631474"/>
          </a:xfrm>
        </p:grpSpPr>
        <p:sp>
          <p:nvSpPr>
            <p:cNvPr id="16" name="任意多边形：形状 15">
              <a:extLst>
                <a:ext uri="{FF2B5EF4-FFF2-40B4-BE49-F238E27FC236}">
                  <a16:creationId xmlns:a16="http://schemas.microsoft.com/office/drawing/2014/main" id="{8288F304-7DF7-42FB-BD6F-D575128A1DDE}"/>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21" name="椭圆形 20">
              <a:extLst>
                <a:ext uri="{FF2B5EF4-FFF2-40B4-BE49-F238E27FC236}">
                  <a16:creationId xmlns:a16="http://schemas.microsoft.com/office/drawing/2014/main" id="{104835D9-7DE9-4DDD-A6C2-1C526822700A}"/>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5" name="日期占位符 4">
            <a:extLst>
              <a:ext uri="{FF2B5EF4-FFF2-40B4-BE49-F238E27FC236}">
                <a16:creationId xmlns:a16="http://schemas.microsoft.com/office/drawing/2014/main" id="{E57D2D6F-49E8-4217-A908-2D9E43583589}"/>
              </a:ext>
            </a:extLst>
          </p:cNvPr>
          <p:cNvSpPr>
            <a:spLocks noGrp="1"/>
          </p:cNvSpPr>
          <p:nvPr>
            <p:ph type="dt" sz="half" idx="10"/>
          </p:nvPr>
        </p:nvSpPr>
        <p:spPr/>
        <p:txBody>
          <a:bodyPr rtlCol="0">
            <a:noAutofit/>
          </a:bodyPr>
          <a:lstStyle/>
          <a:p>
            <a:pPr rtl="0"/>
            <a:r>
              <a:rPr lang="zh-CN"/>
              <a:t>20XX 年 2 月 2 日星期二</a:t>
            </a:r>
          </a:p>
        </p:txBody>
      </p:sp>
      <p:sp>
        <p:nvSpPr>
          <p:cNvPr id="6" name="页脚占位符 5">
            <a:extLst>
              <a:ext uri="{FF2B5EF4-FFF2-40B4-BE49-F238E27FC236}">
                <a16:creationId xmlns:a16="http://schemas.microsoft.com/office/drawing/2014/main" id="{591C4440-6B8D-4A24-A807-8B1302A3DFAF}"/>
              </a:ext>
            </a:extLst>
          </p:cNvPr>
          <p:cNvSpPr>
            <a:spLocks noGrp="1"/>
          </p:cNvSpPr>
          <p:nvPr>
            <p:ph type="ftr" sz="quarter" idx="11"/>
          </p:nvPr>
        </p:nvSpPr>
        <p:spPr/>
        <p:txBody>
          <a:bodyPr rtlCol="0">
            <a:noAutofit/>
          </a:bodyPr>
          <a:lstStyle/>
          <a:p>
            <a:pPr rtl="0"/>
            <a:r>
              <a:rPr lang="zh-CN"/>
              <a:t>示例页脚文本</a:t>
            </a:r>
          </a:p>
        </p:txBody>
      </p:sp>
      <p:sp>
        <p:nvSpPr>
          <p:cNvPr id="7" name="灯片编号占位符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rtlCol="0">
            <a:noAutofit/>
          </a:bodyPr>
          <a:lstStyle/>
          <a:p>
            <a:pPr rtl="0"/>
            <a:fld id="{DBA1B0FB-D917-4C8C-928F-313BD683BF39}" type="slidenum">
              <a:rPr lang="en-US" altLang="zh-CN" smtClean="0"/>
              <a:t>‹#›</a:t>
            </a:fld>
            <a:endParaRPr lang="zh-CN"/>
          </a:p>
        </p:txBody>
      </p:sp>
      <p:sp>
        <p:nvSpPr>
          <p:cNvPr id="17" name="椭圆形 16">
            <a:extLst>
              <a:ext uri="{FF2B5EF4-FFF2-40B4-BE49-F238E27FC236}">
                <a16:creationId xmlns:a16="http://schemas.microsoft.com/office/drawing/2014/main" id="{83C43C1C-00B3-40E0-B073-B8C56206D07D}"/>
              </a:ext>
              <a:ext uri="{C183D7F6-B498-43B3-948B-1728B52AA6E4}">
                <adec:decorative xmlns:adec="http://schemas.microsoft.com/office/drawing/2017/decorative" val="1"/>
              </a:ext>
            </a:extLst>
          </p:cNvPr>
          <p:cNvSpPr>
            <a:spLocks noChangeAspect="1"/>
          </p:cNvSpPr>
          <p:nvPr userDrawn="1"/>
        </p:nvSpPr>
        <p:spPr>
          <a:xfrm>
            <a:off x="5303845" y="5427212"/>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Tree>
    <p:extLst>
      <p:ext uri="{BB962C8B-B14F-4D97-AF65-F5344CB8AC3E}">
        <p14:creationId xmlns:p14="http://schemas.microsoft.com/office/powerpoint/2010/main" val="196648497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标题">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9E68F591-F3C7-4872-BBA0-0693794F4F11}"/>
              </a:ext>
            </a:extLst>
          </p:cNvPr>
          <p:cNvSpPr>
            <a:spLocks noGrp="1"/>
          </p:cNvSpPr>
          <p:nvPr>
            <p:ph type="ctrTitle" hasCustomPrompt="1"/>
          </p:nvPr>
        </p:nvSpPr>
        <p:spPr>
          <a:xfrm>
            <a:off x="7999414" y="1051551"/>
            <a:ext cx="3565524" cy="2384898"/>
          </a:xfrm>
        </p:spPr>
        <p:txBody>
          <a:bodyPr rtlCol="0" anchor="b" anchorCtr="0">
            <a:noAutofit/>
          </a:bodyPr>
          <a:lstStyle/>
          <a:p>
            <a:pPr rtl="0"/>
            <a:r>
              <a:rPr lang="zh-CN" sz="4800"/>
              <a:t>3DFloat</a:t>
            </a:r>
          </a:p>
        </p:txBody>
      </p:sp>
      <p:sp>
        <p:nvSpPr>
          <p:cNvPr id="14" name="图片占位符 13">
            <a:extLst>
              <a:ext uri="{FF2B5EF4-FFF2-40B4-BE49-F238E27FC236}">
                <a16:creationId xmlns:a16="http://schemas.microsoft.com/office/drawing/2014/main" id="{967766A8-18D5-4391-8DB7-7BFF6427636C}"/>
              </a:ext>
            </a:extLst>
          </p:cNvPr>
          <p:cNvSpPr>
            <a:spLocks noGrp="1"/>
          </p:cNvSpPr>
          <p:nvPr>
            <p:ph type="pic" sz="quarter" idx="13"/>
          </p:nvPr>
        </p:nvSpPr>
        <p:spPr>
          <a:xfrm>
            <a:off x="0" y="0"/>
            <a:ext cx="7452360" cy="6858000"/>
          </a:xfrm>
          <a:solidFill>
            <a:schemeClr val="accent5"/>
          </a:solidFill>
        </p:spPr>
        <p:txBody>
          <a:bodyPr rtlCol="0">
            <a:noAutofit/>
          </a:bodyPr>
          <a:lstStyle/>
          <a:p>
            <a:pPr rtl="0"/>
            <a:r>
              <a:rPr lang="zh-CN" altLang="en-US"/>
              <a:t>单击图标添加图片</a:t>
            </a:r>
            <a:endParaRPr lang="zh-CN"/>
          </a:p>
        </p:txBody>
      </p:sp>
      <p:sp>
        <p:nvSpPr>
          <p:cNvPr id="8" name="椭圆形 7">
            <a:extLst>
              <a:ext uri="{FF2B5EF4-FFF2-40B4-BE49-F238E27FC236}">
                <a16:creationId xmlns:a16="http://schemas.microsoft.com/office/drawing/2014/main" id="{938AD48E-7D67-4BE9-97B6-DB64DE5253B9}"/>
              </a:ext>
              <a:ext uri="{C183D7F6-B498-43B3-948B-1728B52AA6E4}">
                <adec:decorative xmlns:adec="http://schemas.microsoft.com/office/drawing/2017/decorative" val="1"/>
              </a:ext>
            </a:extLst>
          </p:cNvPr>
          <p:cNvSpPr>
            <a:spLocks noChangeAspect="1"/>
          </p:cNvSpPr>
          <p:nvPr userDrawn="1"/>
        </p:nvSpPr>
        <p:spPr>
          <a:xfrm>
            <a:off x="7999413" y="445272"/>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nvGrpSpPr>
          <p:cNvPr id="9" name="组 8">
            <a:extLst>
              <a:ext uri="{FF2B5EF4-FFF2-40B4-BE49-F238E27FC236}">
                <a16:creationId xmlns:a16="http://schemas.microsoft.com/office/drawing/2014/main" id="{EB6FF8E2-165B-49EB-8120-14190F9491BC}"/>
              </a:ext>
              <a:ext uri="{C183D7F6-B498-43B3-948B-1728B52AA6E4}">
                <adec:decorative xmlns:adec="http://schemas.microsoft.com/office/drawing/2017/decorative" val="1"/>
              </a:ext>
            </a:extLst>
          </p:cNvPr>
          <p:cNvGrpSpPr/>
          <p:nvPr userDrawn="1"/>
        </p:nvGrpSpPr>
        <p:grpSpPr>
          <a:xfrm rot="5400000">
            <a:off x="10915300" y="5534727"/>
            <a:ext cx="667802" cy="631474"/>
            <a:chOff x="10478914" y="1506691"/>
            <a:chExt cx="667802" cy="631474"/>
          </a:xfrm>
        </p:grpSpPr>
        <p:sp>
          <p:nvSpPr>
            <p:cNvPr id="10" name="任意多边形：形状 9">
              <a:extLst>
                <a:ext uri="{FF2B5EF4-FFF2-40B4-BE49-F238E27FC236}">
                  <a16:creationId xmlns:a16="http://schemas.microsoft.com/office/drawing/2014/main" id="{79B763A7-EE7D-4306-8306-01E8C86E6350}"/>
                </a:ext>
              </a:extLst>
            </p:cNvPr>
            <p:cNvSpPr>
              <a:spLocks noChangeAspect="1"/>
            </p:cNvSpPr>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sp>
          <p:nvSpPr>
            <p:cNvPr id="11" name="椭圆形 10">
              <a:extLst>
                <a:ext uri="{FF2B5EF4-FFF2-40B4-BE49-F238E27FC236}">
                  <a16:creationId xmlns:a16="http://schemas.microsoft.com/office/drawing/2014/main" id="{4B3A935F-6844-4FCE-B0AE-5492715A58F1}"/>
                </a:ext>
              </a:extLst>
            </p:cNvPr>
            <p:cNvSpPr/>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a:endParaRPr lang="zh-CN"/>
            </a:p>
          </p:txBody>
        </p:sp>
      </p:grpSp>
      <p:sp>
        <p:nvSpPr>
          <p:cNvPr id="3" name="文本占位符 2">
            <a:extLst>
              <a:ext uri="{FF2B5EF4-FFF2-40B4-BE49-F238E27FC236}">
                <a16:creationId xmlns:a16="http://schemas.microsoft.com/office/drawing/2014/main" id="{5B16EB97-6E8A-4B50-8701-7CB158044DCA}"/>
              </a:ext>
            </a:extLst>
          </p:cNvPr>
          <p:cNvSpPr>
            <a:spLocks noGrp="1"/>
          </p:cNvSpPr>
          <p:nvPr>
            <p:ph type="body" sz="quarter" idx="14"/>
          </p:nvPr>
        </p:nvSpPr>
        <p:spPr>
          <a:xfrm>
            <a:off x="7999413" y="3568700"/>
            <a:ext cx="3565524" cy="1731963"/>
          </a:xfrm>
        </p:spPr>
        <p:txBody>
          <a:bodyPr rtlCol="0">
            <a:noAutofit/>
          </a:bodyPr>
          <a:lstStyle>
            <a:lvl1pPr>
              <a:buNone/>
              <a:defRPr sz="2000"/>
            </a:lvl1pPr>
            <a:lvl2pPr>
              <a:buNone/>
              <a:defRPr sz="2000"/>
            </a:lvl2pPr>
            <a:lvl3pPr>
              <a:buNone/>
              <a:defRPr sz="2000"/>
            </a:lvl3pPr>
            <a:lvl4pPr>
              <a:buNone/>
              <a:defRPr sz="2000"/>
            </a:lvl4pPr>
            <a:lvl5pPr>
              <a:buNone/>
              <a:defRPr sz="2000"/>
            </a:lvl5pPr>
          </a:lstStyle>
          <a:p>
            <a:pPr lvl="0" rtl="0"/>
            <a:r>
              <a:rPr lang="zh-CN" altLang="en-US"/>
              <a:t>单击此处编辑母版文本样式</a:t>
            </a:r>
          </a:p>
        </p:txBody>
      </p:sp>
    </p:spTree>
    <p:extLst>
      <p:ext uri="{BB962C8B-B14F-4D97-AF65-F5344CB8AC3E}">
        <p14:creationId xmlns:p14="http://schemas.microsoft.com/office/powerpoint/2010/main" val="33900003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分节符">
    <p:bg>
      <p:bgRef idx="1001">
        <a:schemeClr val="bg1"/>
      </p:bgRef>
    </p:bg>
    <p:spTree>
      <p:nvGrpSpPr>
        <p:cNvPr id="1" name=""/>
        <p:cNvGrpSpPr/>
        <p:nvPr/>
      </p:nvGrpSpPr>
      <p:grpSpPr>
        <a:xfrm>
          <a:off x="0" y="0"/>
          <a:ext cx="0" cy="0"/>
          <a:chOff x="0" y="0"/>
          <a:chExt cx="0" cy="0"/>
        </a:xfrm>
      </p:grpSpPr>
      <p:sp>
        <p:nvSpPr>
          <p:cNvPr id="8" name="图片占位符 7">
            <a:extLst>
              <a:ext uri="{FF2B5EF4-FFF2-40B4-BE49-F238E27FC236}">
                <a16:creationId xmlns:a16="http://schemas.microsoft.com/office/drawing/2014/main" id="{F75B2FBE-0C5C-48AA-8D7F-9D5B7373CC9A}"/>
              </a:ext>
            </a:extLst>
          </p:cNvPr>
          <p:cNvSpPr>
            <a:spLocks noGrp="1"/>
          </p:cNvSpPr>
          <p:nvPr>
            <p:ph type="pic" sz="quarter" idx="13"/>
          </p:nvPr>
        </p:nvSpPr>
        <p:spPr>
          <a:xfrm>
            <a:off x="0" y="0"/>
            <a:ext cx="12192000" cy="6858000"/>
          </a:xfrm>
          <a:solidFill>
            <a:schemeClr val="bg2"/>
          </a:solidFill>
        </p:spPr>
        <p:txBody>
          <a:bodyPr rtlCol="0"/>
          <a:lstStyle/>
          <a:p>
            <a:pPr rtl="0"/>
            <a:r>
              <a:rPr lang="zh-CN" altLang="en-US"/>
              <a:t>单击图标添加图片</a:t>
            </a:r>
            <a:endParaRPr lang="zh-CN"/>
          </a:p>
        </p:txBody>
      </p:sp>
      <p:sp>
        <p:nvSpPr>
          <p:cNvPr id="16" name="副标题 2">
            <a:extLst>
              <a:ext uri="{FF2B5EF4-FFF2-40B4-BE49-F238E27FC236}">
                <a16:creationId xmlns:a16="http://schemas.microsoft.com/office/drawing/2014/main" id="{93411FC5-0B5A-4566-9984-827485AF9265}"/>
              </a:ext>
            </a:extLst>
          </p:cNvPr>
          <p:cNvSpPr>
            <a:spLocks noGrp="1"/>
          </p:cNvSpPr>
          <p:nvPr>
            <p:ph type="subTitle" idx="1"/>
          </p:nvPr>
        </p:nvSpPr>
        <p:spPr>
          <a:xfrm>
            <a:off x="0" y="3557281"/>
            <a:ext cx="6640285" cy="3300719"/>
          </a:xfrm>
          <a:gradFill>
            <a:gsLst>
              <a:gs pos="0">
                <a:schemeClr val="bg2">
                  <a:alpha val="0"/>
                </a:schemeClr>
              </a:gs>
              <a:gs pos="50000">
                <a:schemeClr val="bg2">
                  <a:alpha val="60000"/>
                </a:schemeClr>
              </a:gs>
            </a:gsLst>
            <a:lin ang="10800000" scaled="1"/>
          </a:gradFill>
        </p:spPr>
        <p:txBody>
          <a:bodyPr rtlCol="0">
            <a:noAutofit/>
          </a:bodyPr>
          <a:lstStyle>
            <a:lvl1pPr marL="548640" indent="0">
              <a:lnSpc>
                <a:spcPct val="200000"/>
              </a:lnSpc>
              <a:buNone/>
              <a:defRPr/>
            </a:lvl1pPr>
          </a:lstStyle>
          <a:p>
            <a:pPr rtl="0"/>
            <a:r>
              <a:rPr lang="zh-CN" altLang="en-US">
                <a:solidFill>
                  <a:schemeClr val="tx1">
                    <a:alpha val="60000"/>
                  </a:schemeClr>
                </a:solidFill>
              </a:rPr>
              <a:t>单击此处编辑母版副标题样式</a:t>
            </a:r>
            <a:endParaRPr lang="zh-CN">
              <a:solidFill>
                <a:schemeClr val="tx1">
                  <a:alpha val="60000"/>
                </a:schemeClr>
              </a:solidFill>
            </a:endParaRPr>
          </a:p>
        </p:txBody>
      </p:sp>
      <p:sp>
        <p:nvSpPr>
          <p:cNvPr id="15" name="标题 1">
            <a:extLst>
              <a:ext uri="{FF2B5EF4-FFF2-40B4-BE49-F238E27FC236}">
                <a16:creationId xmlns:a16="http://schemas.microsoft.com/office/drawing/2014/main" id="{754E1219-253E-4FEF-A576-83857F44BA01}"/>
              </a:ext>
            </a:extLst>
          </p:cNvPr>
          <p:cNvSpPr>
            <a:spLocks noGrp="1"/>
          </p:cNvSpPr>
          <p:nvPr>
            <p:ph type="ctrTitle"/>
          </p:nvPr>
        </p:nvSpPr>
        <p:spPr>
          <a:xfrm>
            <a:off x="0" y="0"/>
            <a:ext cx="6640285" cy="3535509"/>
          </a:xfrm>
          <a:gradFill flip="none" rotWithShape="1">
            <a:gsLst>
              <a:gs pos="0">
                <a:schemeClr val="bg2">
                  <a:alpha val="0"/>
                </a:schemeClr>
              </a:gs>
              <a:gs pos="50000">
                <a:schemeClr val="bg2">
                  <a:alpha val="70000"/>
                </a:schemeClr>
              </a:gs>
            </a:gsLst>
            <a:lin ang="10800000" scaled="1"/>
            <a:tileRect/>
          </a:gradFill>
        </p:spPr>
        <p:txBody>
          <a:bodyPr rtlCol="0" anchor="b" anchorCtr="0">
            <a:noAutofit/>
          </a:bodyPr>
          <a:lstStyle>
            <a:lvl1pPr marL="548640">
              <a:spcAft>
                <a:spcPts val="1200"/>
              </a:spcAft>
              <a:defRPr sz="6400"/>
            </a:lvl1pPr>
          </a:lstStyle>
          <a:p>
            <a:pPr rtl="0"/>
            <a:r>
              <a:rPr lang="zh-CN" altLang="en-US"/>
              <a:t>单击此处编辑母版标题样式</a:t>
            </a:r>
            <a:endParaRPr lang="zh-CN"/>
          </a:p>
        </p:txBody>
      </p:sp>
    </p:spTree>
    <p:extLst>
      <p:ext uri="{BB962C8B-B14F-4D97-AF65-F5344CB8AC3E}">
        <p14:creationId xmlns:p14="http://schemas.microsoft.com/office/powerpoint/2010/main" val="161116777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pPr rtl="0"/>
            <a:r>
              <a:rPr lang="zh-CN"/>
              <a:t>20XX 年 2 月 2 日星期二</a:t>
            </a:r>
          </a:p>
        </p:txBody>
      </p:sp>
      <p:sp>
        <p:nvSpPr>
          <p:cNvPr id="8" name="Footer Placeholder 7"/>
          <p:cNvSpPr>
            <a:spLocks noGrp="1"/>
          </p:cNvSpPr>
          <p:nvPr>
            <p:ph type="ftr" sz="quarter" idx="11"/>
          </p:nvPr>
        </p:nvSpPr>
        <p:spPr/>
        <p:txBody>
          <a:bodyPr/>
          <a:lstStyle/>
          <a:p>
            <a:pPr rtl="0"/>
            <a:r>
              <a:rPr lang="zh-CN"/>
              <a:t>示例页脚文本</a:t>
            </a:r>
          </a:p>
        </p:txBody>
      </p:sp>
      <p:sp>
        <p:nvSpPr>
          <p:cNvPr id="9" name="Slide Number Placeholder 8"/>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1845629012"/>
      </p:ext>
    </p:extLst>
  </p:cSld>
  <p:clrMapOvr>
    <a:overrideClrMapping bg1="dk1" tx1="lt1" bg2="dk2" tx2="lt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pPr rtl="0"/>
            <a:r>
              <a:rPr lang="zh-CN"/>
              <a:t>20XX 年 2 月 2 日星期二</a:t>
            </a:r>
          </a:p>
        </p:txBody>
      </p:sp>
      <p:sp>
        <p:nvSpPr>
          <p:cNvPr id="9" name="Footer Placeholder 8"/>
          <p:cNvSpPr>
            <a:spLocks noGrp="1"/>
          </p:cNvSpPr>
          <p:nvPr>
            <p:ph type="ftr" sz="quarter" idx="11"/>
          </p:nvPr>
        </p:nvSpPr>
        <p:spPr/>
        <p:txBody>
          <a:bodyPr/>
          <a:lstStyle/>
          <a:p>
            <a:pPr rtl="0"/>
            <a:r>
              <a:rPr lang="zh-CN"/>
              <a:t>示例页脚文本</a:t>
            </a:r>
          </a:p>
        </p:txBody>
      </p:sp>
      <p:sp>
        <p:nvSpPr>
          <p:cNvPr id="10" name="Slide Number Placeholder 9"/>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2664948487"/>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pPr rtl="0"/>
            <a:r>
              <a:rPr lang="zh-CN"/>
              <a:t>20XX 年 2 月 2 日星期二</a:t>
            </a:r>
          </a:p>
        </p:txBody>
      </p:sp>
      <p:sp>
        <p:nvSpPr>
          <p:cNvPr id="8" name="Footer Placeholder 7"/>
          <p:cNvSpPr>
            <a:spLocks noGrp="1"/>
          </p:cNvSpPr>
          <p:nvPr>
            <p:ph type="ftr" sz="quarter" idx="11"/>
          </p:nvPr>
        </p:nvSpPr>
        <p:spPr/>
        <p:txBody>
          <a:bodyPr/>
          <a:lstStyle/>
          <a:p>
            <a:pPr rtl="0"/>
            <a:r>
              <a:rPr lang="zh-CN"/>
              <a:t>示例页脚文本</a:t>
            </a:r>
          </a:p>
        </p:txBody>
      </p:sp>
      <p:sp>
        <p:nvSpPr>
          <p:cNvPr id="9" name="Slide Number Placeholder 8"/>
          <p:cNvSpPr>
            <a:spLocks noGrp="1"/>
          </p:cNvSpPr>
          <p:nvPr>
            <p:ph type="sldNum" sz="quarter" idx="12"/>
          </p:nvPr>
        </p:nvSpPr>
        <p:spPr/>
        <p:txBody>
          <a:bodyPr/>
          <a:lstStyle/>
          <a:p>
            <a:pPr rtl="0"/>
            <a:fld id="{DBA1B0FB-D917-4C8C-928F-313BD683BF39}" type="slidenum">
              <a:rPr lang="en-US" altLang="zh-CN" smtClean="0"/>
              <a:pPr rtl="0"/>
              <a:t>‹#›</a:t>
            </a:fld>
            <a:endParaRPr lang="zh-CN"/>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713712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D72E34-B72C-D746-8B3F-76DCE51E35DB}" type="datetimeFigureOut">
              <a:rPr lang="en-US" smtClean="0"/>
              <a:pPr/>
              <a:t>4/27/23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D6DE3E5-BC3C-7940-8292-E8E1019C526C}" type="slidenum">
              <a:rPr lang="en-US" smtClean="0"/>
              <a:pPr/>
              <a:t>‹#›</a:t>
            </a:fld>
            <a:endParaRPr lang="en-US"/>
          </a:p>
        </p:txBody>
      </p:sp>
    </p:spTree>
    <p:extLst>
      <p:ext uri="{BB962C8B-B14F-4D97-AF65-F5344CB8AC3E}">
        <p14:creationId xmlns:p14="http://schemas.microsoft.com/office/powerpoint/2010/main" val="1772023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72E34-B72C-D746-8B3F-76DCE51E35DB}" type="datetimeFigureOut">
              <a:rPr lang="en-US" smtClean="0"/>
              <a:pPr/>
              <a:t>4/27/23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D6DE3E5-BC3C-7940-8292-E8E1019C526C}" type="slidenum">
              <a:rPr lang="en-US" smtClean="0"/>
              <a:pPr/>
              <a:t>‹#›</a:t>
            </a:fld>
            <a:endParaRPr lang="en-US"/>
          </a:p>
        </p:txBody>
      </p:sp>
    </p:spTree>
    <p:extLst>
      <p:ext uri="{BB962C8B-B14F-4D97-AF65-F5344CB8AC3E}">
        <p14:creationId xmlns:p14="http://schemas.microsoft.com/office/powerpoint/2010/main" val="1407328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pPr rtl="0"/>
            <a:r>
              <a:rPr lang="zh-CN"/>
              <a:t>20XX 年 2 月 2 日星期二</a:t>
            </a:r>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rtl="0"/>
            <a:r>
              <a:rPr lang="zh-CN"/>
              <a:t>示例页脚文本</a:t>
            </a:r>
          </a:p>
        </p:txBody>
      </p:sp>
      <p:sp>
        <p:nvSpPr>
          <p:cNvPr id="11" name="Slide Number Placeholder 10"/>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3285410293"/>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pPr rtl="0"/>
            <a:r>
              <a:rPr lang="zh-CN"/>
              <a:t>20XX 年 2 月 2 日星期二</a:t>
            </a:r>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pPr rtl="0"/>
            <a:r>
              <a:rPr lang="zh-CN"/>
              <a:t>示例页脚文本</a:t>
            </a:r>
          </a:p>
        </p:txBody>
      </p:sp>
      <p:sp>
        <p:nvSpPr>
          <p:cNvPr id="10" name="Slide Number Placeholder 9"/>
          <p:cNvSpPr>
            <a:spLocks noGrp="1"/>
          </p:cNvSpPr>
          <p:nvPr>
            <p:ph type="sldNum" sz="quarter" idx="12"/>
          </p:nvPr>
        </p:nvSpPr>
        <p:spPr/>
        <p:txBody>
          <a:body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418109770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r>
              <a:rPr lang="zh-CN"/>
              <a:t>20XX 年 2 月 2 日星期二</a:t>
            </a:r>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r>
              <a:rPr lang="zh-CN"/>
              <a:t>示例页脚文本</a:t>
            </a:r>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DBA1B0FB-D917-4C8C-928F-313BD683BF39}" type="slidenum">
              <a:rPr lang="en-US" altLang="zh-CN" smtClean="0"/>
              <a:pPr rtl="0"/>
              <a:t>‹#›</a:t>
            </a:fld>
            <a:endParaRPr lang="zh-CN"/>
          </a:p>
        </p:txBody>
      </p:sp>
    </p:spTree>
    <p:extLst>
      <p:ext uri="{BB962C8B-B14F-4D97-AF65-F5344CB8AC3E}">
        <p14:creationId xmlns:p14="http://schemas.microsoft.com/office/powerpoint/2010/main" val="39492298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Lst>
  <p:hf hdr="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066708" y="4585368"/>
            <a:ext cx="3614563" cy="879636"/>
          </a:xfrm>
        </p:spPr>
        <p:txBody>
          <a:bodyPr>
            <a:noAutofit/>
          </a:bodyPr>
          <a:lstStyle/>
          <a:p>
            <a:r>
              <a:rPr lang="en-US" sz="2800">
                <a:solidFill>
                  <a:schemeClr val="accent1"/>
                </a:solidFill>
              </a:rPr>
              <a:t>5.3 Bond Enthalpies</a:t>
            </a:r>
          </a:p>
        </p:txBody>
      </p:sp>
    </p:spTree>
    <p:extLst>
      <p:ext uri="{BB962C8B-B14F-4D97-AF65-F5344CB8AC3E}">
        <p14:creationId xmlns:p14="http://schemas.microsoft.com/office/powerpoint/2010/main" val="1835961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8497" y="311275"/>
            <a:ext cx="8630245" cy="1200328"/>
          </a:xfrm>
        </p:spPr>
        <p:txBody>
          <a:bodyPr>
            <a:normAutofit fontScale="90000"/>
          </a:bodyPr>
          <a:lstStyle/>
          <a:p>
            <a:r>
              <a:rPr lang="en-US" sz="3400" dirty="0"/>
              <a:t>Bond strength V.S. Atom size and its electronegativity</a:t>
            </a:r>
          </a:p>
        </p:txBody>
      </p:sp>
      <p:graphicFrame>
        <p:nvGraphicFramePr>
          <p:cNvPr id="11" name="Group 39"/>
          <p:cNvGraphicFramePr>
            <a:graphicFrameLocks noGrp="1"/>
          </p:cNvGraphicFramePr>
          <p:nvPr/>
        </p:nvGraphicFramePr>
        <p:xfrm>
          <a:off x="1858497" y="2475224"/>
          <a:ext cx="3149523" cy="2228535"/>
        </p:xfrm>
        <a:graphic>
          <a:graphicData uri="http://schemas.openxmlformats.org/drawingml/2006/table">
            <a:tbl>
              <a:tblPr/>
              <a:tblGrid>
                <a:gridCol w="1072665">
                  <a:extLst>
                    <a:ext uri="{9D8B030D-6E8A-4147-A177-3AD203B41FA5}">
                      <a16:colId xmlns:a16="http://schemas.microsoft.com/office/drawing/2014/main" val="20000"/>
                    </a:ext>
                  </a:extLst>
                </a:gridCol>
                <a:gridCol w="2076858">
                  <a:extLst>
                    <a:ext uri="{9D8B030D-6E8A-4147-A177-3AD203B41FA5}">
                      <a16:colId xmlns:a16="http://schemas.microsoft.com/office/drawing/2014/main" val="20001"/>
                    </a:ext>
                  </a:extLst>
                </a:gridCol>
              </a:tblGrid>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Energy (kJ/</a:t>
                      </a:r>
                      <a:r>
                        <a:rPr kumimoji="0" lang="en-GB" sz="2000" b="0" i="0" u="none" strike="noStrike" cap="none" normalizeH="0" baseline="0" err="1">
                          <a:ln>
                            <a:noFill/>
                          </a:ln>
                          <a:solidFill>
                            <a:schemeClr val="tx1"/>
                          </a:solidFill>
                          <a:effectLst/>
                          <a:latin typeface="Arial" charset="0"/>
                          <a:ea typeface="ＭＳ Ｐゴシック" charset="0"/>
                        </a:rPr>
                        <a:t>mol</a:t>
                      </a:r>
                      <a:r>
                        <a:rPr kumimoji="0" lang="en-GB" sz="20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F-F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158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err="1">
                          <a:ln>
                            <a:noFill/>
                          </a:ln>
                          <a:solidFill>
                            <a:schemeClr val="tx1"/>
                          </a:solidFill>
                          <a:effectLst/>
                          <a:latin typeface="Arial" charset="0"/>
                          <a:ea typeface="ＭＳ Ｐゴシック" charset="0"/>
                        </a:rPr>
                        <a:t>Cl-Cl</a:t>
                      </a:r>
                      <a:endParaRPr kumimoji="0" lang="en-GB" sz="2000" b="0" i="0" u="none" strike="noStrike" cap="none" normalizeH="0" baseline="0">
                        <a:ln>
                          <a:noFill/>
                        </a:ln>
                        <a:solidFill>
                          <a:schemeClr val="tx1"/>
                        </a:solidFill>
                        <a:effectLst/>
                        <a:latin typeface="Arial" charset="0"/>
                        <a:ea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243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Br-Br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193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I-I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151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TextBox 11"/>
          <p:cNvSpPr txBox="1"/>
          <p:nvPr/>
        </p:nvSpPr>
        <p:spPr>
          <a:xfrm>
            <a:off x="1758306" y="1722199"/>
            <a:ext cx="8173520"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ill Sans MT" panose="020B0502020104020203"/>
                <a:ea typeface="+mn-ea"/>
                <a:cs typeface="+mn-cs"/>
              </a:rPr>
              <a:t>Special case due to extreme high electronegativity of both atoms</a:t>
            </a:r>
          </a:p>
        </p:txBody>
      </p:sp>
      <p:graphicFrame>
        <p:nvGraphicFramePr>
          <p:cNvPr id="14" name="Group 39"/>
          <p:cNvGraphicFramePr>
            <a:graphicFrameLocks noGrp="1"/>
          </p:cNvGraphicFramePr>
          <p:nvPr/>
        </p:nvGraphicFramePr>
        <p:xfrm>
          <a:off x="6037840" y="2490914"/>
          <a:ext cx="3149523" cy="1337121"/>
        </p:xfrm>
        <a:graphic>
          <a:graphicData uri="http://schemas.openxmlformats.org/drawingml/2006/table">
            <a:tbl>
              <a:tblPr/>
              <a:tblGrid>
                <a:gridCol w="1072665">
                  <a:extLst>
                    <a:ext uri="{9D8B030D-6E8A-4147-A177-3AD203B41FA5}">
                      <a16:colId xmlns:a16="http://schemas.microsoft.com/office/drawing/2014/main" val="20000"/>
                    </a:ext>
                  </a:extLst>
                </a:gridCol>
                <a:gridCol w="2076858">
                  <a:extLst>
                    <a:ext uri="{9D8B030D-6E8A-4147-A177-3AD203B41FA5}">
                      <a16:colId xmlns:a16="http://schemas.microsoft.com/office/drawing/2014/main" val="20001"/>
                    </a:ext>
                  </a:extLst>
                </a:gridCol>
              </a:tblGrid>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Energy (kJ/</a:t>
                      </a:r>
                      <a:r>
                        <a:rPr kumimoji="0" lang="en-GB" sz="2000" b="0" i="0" u="none" strike="noStrike" cap="none" normalizeH="0" baseline="0" err="1">
                          <a:ln>
                            <a:noFill/>
                          </a:ln>
                          <a:solidFill>
                            <a:schemeClr val="tx1"/>
                          </a:solidFill>
                          <a:effectLst/>
                          <a:latin typeface="Arial" charset="0"/>
                          <a:ea typeface="ＭＳ Ｐゴシック" charset="0"/>
                        </a:rPr>
                        <a:t>mol</a:t>
                      </a:r>
                      <a:r>
                        <a:rPr kumimoji="0" lang="en-GB" sz="20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146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6">
                        <a:lumMod val="40000"/>
                        <a:lumOff val="60000"/>
                      </a:schemeClr>
                    </a:solidFill>
                  </a:tcPr>
                </a:tc>
                <a:extLst>
                  <a:ext uri="{0D108BD9-81ED-4DB2-BD59-A6C34878D82A}">
                    <a16:rowId xmlns:a16="http://schemas.microsoft.com/office/drawing/2014/main" val="10001"/>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S-S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266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 name="TextBox 5"/>
          <p:cNvSpPr txBox="1"/>
          <p:nvPr/>
        </p:nvSpPr>
        <p:spPr>
          <a:xfrm>
            <a:off x="1858497" y="4953001"/>
            <a:ext cx="8293543" cy="120032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Lone pair electrons in F-F and O-O weaken the bonding due to the lone pair - lone pair repulsion caused by the extreme small bond length.</a:t>
            </a:r>
          </a:p>
        </p:txBody>
      </p:sp>
    </p:spTree>
    <p:extLst>
      <p:ext uri="{BB962C8B-B14F-4D97-AF65-F5344CB8AC3E}">
        <p14:creationId xmlns:p14="http://schemas.microsoft.com/office/powerpoint/2010/main" val="824923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2076450" y="2887664"/>
            <a:ext cx="8243888" cy="3570287"/>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67" name="Rectangle 3"/>
          <p:cNvSpPr>
            <a:spLocks noGrp="1" noChangeArrowheads="1"/>
          </p:cNvSpPr>
          <p:nvPr>
            <p:ph type="title"/>
          </p:nvPr>
        </p:nvSpPr>
        <p:spPr bwMode="auto">
          <a:xfrm>
            <a:off x="1374045" y="198440"/>
            <a:ext cx="9166098" cy="1144587"/>
          </a:xfrm>
          <a:solidFill>
            <a:schemeClr val="accent2"/>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Autofit/>
          </a:bodyPr>
          <a:lstStyle/>
          <a:p>
            <a:r>
              <a:rPr lang="en-GB" sz="3200" dirty="0">
                <a:solidFill>
                  <a:schemeClr val="bg1"/>
                </a:solidFill>
                <a:latin typeface="Arial" charset="0"/>
              </a:rPr>
              <a:t>Changes to chemical bonds </a:t>
            </a:r>
            <a:br>
              <a:rPr lang="en-GB" sz="3200" dirty="0">
                <a:solidFill>
                  <a:schemeClr val="bg1"/>
                </a:solidFill>
                <a:latin typeface="Arial" charset="0"/>
              </a:rPr>
            </a:br>
            <a:r>
              <a:rPr lang="en-GB" sz="3200" dirty="0">
                <a:solidFill>
                  <a:schemeClr val="bg1"/>
                </a:solidFill>
                <a:latin typeface="Arial" charset="0"/>
              </a:rPr>
              <a:t>Endothermic Reactions</a:t>
            </a:r>
          </a:p>
        </p:txBody>
      </p:sp>
      <p:sp>
        <p:nvSpPr>
          <p:cNvPr id="36868" name="Rectangle 4"/>
          <p:cNvSpPr>
            <a:spLocks noGrp="1" noChangeArrowheads="1"/>
          </p:cNvSpPr>
          <p:nvPr>
            <p:ph idx="1"/>
          </p:nvPr>
        </p:nvSpPr>
        <p:spPr bwMode="auto">
          <a:xfrm>
            <a:off x="1825460" y="1296988"/>
            <a:ext cx="8453438" cy="1763712"/>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spcBef>
                <a:spcPct val="0"/>
              </a:spcBef>
            </a:pPr>
            <a:r>
              <a:rPr lang="en-GB" sz="2400">
                <a:latin typeface="Arial" charset="0"/>
              </a:rPr>
              <a:t>In most chemical reactions some existing bonds are broken (endothermic)</a:t>
            </a:r>
          </a:p>
        </p:txBody>
      </p:sp>
      <p:grpSp>
        <p:nvGrpSpPr>
          <p:cNvPr id="2" name="Group 5"/>
          <p:cNvGrpSpPr>
            <a:grpSpLocks/>
          </p:cNvGrpSpPr>
          <p:nvPr/>
        </p:nvGrpSpPr>
        <p:grpSpPr bwMode="auto">
          <a:xfrm>
            <a:off x="3498850" y="3675064"/>
            <a:ext cx="4484688" cy="2263775"/>
            <a:chOff x="1244" y="2315"/>
            <a:chExt cx="2825" cy="1426"/>
          </a:xfrm>
        </p:grpSpPr>
        <p:sp>
          <p:nvSpPr>
            <p:cNvPr id="36870" name="Line 6"/>
            <p:cNvSpPr>
              <a:spLocks noChangeShapeType="1"/>
            </p:cNvSpPr>
            <p:nvPr/>
          </p:nvSpPr>
          <p:spPr bwMode="auto">
            <a:xfrm>
              <a:off x="1244" y="2323"/>
              <a:ext cx="2825"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71" name="Line 7"/>
            <p:cNvSpPr>
              <a:spLocks noChangeShapeType="1"/>
            </p:cNvSpPr>
            <p:nvPr/>
          </p:nvSpPr>
          <p:spPr bwMode="auto">
            <a:xfrm flipV="1">
              <a:off x="1262" y="2315"/>
              <a:ext cx="0" cy="142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72" name="Text Box 8"/>
            <p:cNvSpPr txBox="1">
              <a:spLocks noChangeArrowheads="1"/>
            </p:cNvSpPr>
            <p:nvPr/>
          </p:nvSpPr>
          <p:spPr bwMode="auto">
            <a:xfrm>
              <a:off x="1345" y="2552"/>
              <a:ext cx="1270"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taken in as old bonds break</a:t>
              </a:r>
            </a:p>
          </p:txBody>
        </p:sp>
      </p:grpSp>
      <p:sp>
        <p:nvSpPr>
          <p:cNvPr id="36873" name="Text Box 9"/>
          <p:cNvSpPr txBox="1">
            <a:spLocks noChangeArrowheads="1"/>
          </p:cNvSpPr>
          <p:nvPr/>
        </p:nvSpPr>
        <p:spPr bwMode="auto">
          <a:xfrm>
            <a:off x="1885950" y="2265364"/>
            <a:ext cx="8142288" cy="461665"/>
          </a:xfrm>
          <a:prstGeom prst="rect">
            <a:avLst/>
          </a:prstGeom>
          <a:noFill/>
          <a:ln>
            <a:noFill/>
          </a:ln>
          <a:effectLst/>
          <a:extLst>
            <a:ext uri="{909E8E84-426E-40DD-AFC4-6F175D3DCCD1}">
              <a14:hiddenFill xmlns:a14="http://schemas.microsoft.com/office/drawing/2010/main">
                <a:gradFill rotWithShape="0">
                  <a:gsLst>
                    <a:gs pos="0">
                      <a:srgbClr val="FF33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76250" indent="-476250">
              <a:defRPr sz="2400">
                <a:solidFill>
                  <a:schemeClr val="tx1"/>
                </a:solidFill>
                <a:latin typeface="Times New Roman" charset="0"/>
                <a:ea typeface="ＭＳ Ｐゴシック" charset="0"/>
              </a:defRPr>
            </a:lvl1pPr>
            <a:lvl2pPr marL="6667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476250" marR="0" lvl="0" indent="-476250" algn="l" defTabSz="457200" rtl="0" eaLnBrk="1" fontAlgn="auto" latinLnBrk="0" hangingPunct="1">
              <a:lnSpc>
                <a:spcPct val="100000"/>
              </a:lnSpc>
              <a:spcBef>
                <a:spcPts val="0"/>
              </a:spcBef>
              <a:spcAft>
                <a:spcPts val="0"/>
              </a:spcAft>
              <a:buClrTx/>
              <a:buSzTx/>
              <a:buFontTx/>
              <a:buChar char="•"/>
              <a:tabLst/>
              <a:defRPr/>
            </a:pPr>
            <a:r>
              <a:rPr kumimoji="0" lang="en-GB" sz="2400" b="0" i="0" u="none" strike="noStrike" kern="1200" cap="none" spc="0" normalizeH="0" baseline="0" noProof="0">
                <a:ln>
                  <a:noFill/>
                </a:ln>
                <a:solidFill>
                  <a:srgbClr val="000000"/>
                </a:solidFill>
                <a:effectLst/>
                <a:uLnTx/>
                <a:uFillTx/>
                <a:latin typeface="Arial" charset="0"/>
                <a:ea typeface="ＭＳ Ｐゴシック" charset="0"/>
                <a:cs typeface="+mn-cs"/>
              </a:rPr>
              <a:t>But new bonds are made (exothermic)</a:t>
            </a:r>
          </a:p>
        </p:txBody>
      </p:sp>
      <p:grpSp>
        <p:nvGrpSpPr>
          <p:cNvPr id="3" name="Group 10"/>
          <p:cNvGrpSpPr>
            <a:grpSpLocks/>
          </p:cNvGrpSpPr>
          <p:nvPr/>
        </p:nvGrpSpPr>
        <p:grpSpPr bwMode="auto">
          <a:xfrm>
            <a:off x="2235201" y="3121026"/>
            <a:ext cx="7554913" cy="3065463"/>
            <a:chOff x="448" y="1966"/>
            <a:chExt cx="4759" cy="1931"/>
          </a:xfrm>
        </p:grpSpPr>
        <p:sp>
          <p:nvSpPr>
            <p:cNvPr id="36875" name="Line 11"/>
            <p:cNvSpPr>
              <a:spLocks noChangeShapeType="1"/>
            </p:cNvSpPr>
            <p:nvPr/>
          </p:nvSpPr>
          <p:spPr bwMode="auto">
            <a:xfrm flipH="1">
              <a:off x="887" y="2012"/>
              <a:ext cx="1" cy="18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76" name="Line 12"/>
            <p:cNvSpPr>
              <a:spLocks noChangeShapeType="1"/>
            </p:cNvSpPr>
            <p:nvPr/>
          </p:nvSpPr>
          <p:spPr bwMode="auto">
            <a:xfrm>
              <a:off x="896" y="3896"/>
              <a:ext cx="399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77" name="Rectangle 13"/>
            <p:cNvSpPr>
              <a:spLocks noChangeArrowheads="1"/>
            </p:cNvSpPr>
            <p:nvPr/>
          </p:nvSpPr>
          <p:spPr bwMode="auto">
            <a:xfrm rot="-5400000">
              <a:off x="-301" y="2715"/>
              <a:ext cx="18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rPr>
                <a:t>Energy in chemicals</a:t>
              </a:r>
            </a:p>
          </p:txBody>
        </p:sp>
        <p:sp>
          <p:nvSpPr>
            <p:cNvPr id="36878" name="Line 14"/>
            <p:cNvSpPr>
              <a:spLocks noChangeShapeType="1"/>
            </p:cNvSpPr>
            <p:nvPr/>
          </p:nvSpPr>
          <p:spPr bwMode="auto">
            <a:xfrm flipV="1">
              <a:off x="979" y="3749"/>
              <a:ext cx="575"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79" name="Line 15"/>
            <p:cNvSpPr>
              <a:spLocks noChangeShapeType="1"/>
            </p:cNvSpPr>
            <p:nvPr/>
          </p:nvSpPr>
          <p:spPr bwMode="auto">
            <a:xfrm>
              <a:off x="4004" y="3274"/>
              <a:ext cx="6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80" name="Text Box 16"/>
            <p:cNvSpPr txBox="1">
              <a:spLocks noChangeArrowheads="1"/>
            </p:cNvSpPr>
            <p:nvPr/>
          </p:nvSpPr>
          <p:spPr bwMode="auto">
            <a:xfrm>
              <a:off x="1719" y="3575"/>
              <a:ext cx="904" cy="2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reactants</a:t>
              </a:r>
            </a:p>
          </p:txBody>
        </p:sp>
        <p:sp>
          <p:nvSpPr>
            <p:cNvPr id="36881" name="Text Box 17"/>
            <p:cNvSpPr txBox="1">
              <a:spLocks noChangeArrowheads="1"/>
            </p:cNvSpPr>
            <p:nvPr/>
          </p:nvSpPr>
          <p:spPr bwMode="auto">
            <a:xfrm>
              <a:off x="4339" y="3332"/>
              <a:ext cx="868" cy="2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products</a:t>
              </a:r>
            </a:p>
          </p:txBody>
        </p:sp>
      </p:grpSp>
      <p:grpSp>
        <p:nvGrpSpPr>
          <p:cNvPr id="4" name="Group 18"/>
          <p:cNvGrpSpPr>
            <a:grpSpLocks/>
          </p:cNvGrpSpPr>
          <p:nvPr/>
        </p:nvGrpSpPr>
        <p:grpSpPr bwMode="auto">
          <a:xfrm>
            <a:off x="7918450" y="3376613"/>
            <a:ext cx="2235200" cy="1816100"/>
            <a:chOff x="4028" y="2127"/>
            <a:chExt cx="1408" cy="1144"/>
          </a:xfrm>
        </p:grpSpPr>
        <p:sp>
          <p:nvSpPr>
            <p:cNvPr id="36883" name="Line 19"/>
            <p:cNvSpPr>
              <a:spLocks noChangeShapeType="1"/>
            </p:cNvSpPr>
            <p:nvPr/>
          </p:nvSpPr>
          <p:spPr bwMode="auto">
            <a:xfrm>
              <a:off x="4028" y="2320"/>
              <a:ext cx="0" cy="95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6884" name="Text Box 20"/>
            <p:cNvSpPr txBox="1">
              <a:spLocks noChangeArrowheads="1"/>
            </p:cNvSpPr>
            <p:nvPr/>
          </p:nvSpPr>
          <p:spPr bwMode="auto">
            <a:xfrm>
              <a:off x="4166" y="2127"/>
              <a:ext cx="1270" cy="5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given out as new bonds form</a:t>
              </a:r>
            </a:p>
          </p:txBody>
        </p:sp>
      </p:grpSp>
      <p:sp>
        <p:nvSpPr>
          <p:cNvPr id="36885" name="Line 21"/>
          <p:cNvSpPr>
            <a:spLocks noChangeShapeType="1"/>
          </p:cNvSpPr>
          <p:nvPr/>
        </p:nvSpPr>
        <p:spPr bwMode="auto">
          <a:xfrm>
            <a:off x="5732463" y="5935663"/>
            <a:ext cx="2743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5" name="Group 22"/>
          <p:cNvGrpSpPr>
            <a:grpSpLocks/>
          </p:cNvGrpSpPr>
          <p:nvPr/>
        </p:nvGrpSpPr>
        <p:grpSpPr bwMode="auto">
          <a:xfrm>
            <a:off x="5805488" y="4151315"/>
            <a:ext cx="2203450" cy="1749425"/>
            <a:chOff x="2697" y="2615"/>
            <a:chExt cx="1388" cy="1102"/>
          </a:xfrm>
        </p:grpSpPr>
        <p:sp>
          <p:nvSpPr>
            <p:cNvPr id="36887" name="AutoShape 23"/>
            <p:cNvSpPr>
              <a:spLocks noChangeArrowheads="1"/>
            </p:cNvSpPr>
            <p:nvPr/>
          </p:nvSpPr>
          <p:spPr bwMode="auto">
            <a:xfrm rot="16200000">
              <a:off x="3625" y="3257"/>
              <a:ext cx="458" cy="462"/>
            </a:xfrm>
            <a:prstGeom prst="rightArrow">
              <a:avLst>
                <a:gd name="adj1" fmla="val 50000"/>
                <a:gd name="adj2" fmla="val 2785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sym typeface="Symbol" charset="0"/>
                </a:rPr>
                <a:t>H </a:t>
              </a:r>
            </a:p>
          </p:txBody>
        </p:sp>
        <p:sp>
          <p:nvSpPr>
            <p:cNvPr id="36888" name="Text Box 24"/>
            <p:cNvSpPr txBox="1">
              <a:spLocks noChangeArrowheads="1"/>
            </p:cNvSpPr>
            <p:nvPr/>
          </p:nvSpPr>
          <p:spPr bwMode="auto">
            <a:xfrm>
              <a:off x="2697" y="2615"/>
              <a:ext cx="1125" cy="634"/>
            </a:xfrm>
            <a:prstGeom prst="rect">
              <a:avLst/>
            </a:prstGeom>
            <a:gradFill rotWithShape="0">
              <a:gsLst>
                <a:gs pos="0">
                  <a:schemeClr val="bg1"/>
                </a:gs>
                <a:gs pos="100000">
                  <a:srgbClr val="FFCC66"/>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Overall endothermic  in this case</a:t>
              </a:r>
            </a:p>
          </p:txBody>
        </p:sp>
      </p:grpSp>
    </p:spTree>
    <p:extLst>
      <p:ext uri="{BB962C8B-B14F-4D97-AF65-F5344CB8AC3E}">
        <p14:creationId xmlns:p14="http://schemas.microsoft.com/office/powerpoint/2010/main" val="19422151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68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6866"/>
                                        </p:tgtEl>
                                        <p:attrNameLst>
                                          <p:attrName>style.visibility</p:attrName>
                                        </p:attrNameLst>
                                      </p:cBhvr>
                                      <p:to>
                                        <p:strVal val="visible"/>
                                      </p:to>
                                    </p:set>
                                  </p:childTnLst>
                                </p:cTn>
                              </p:par>
                            </p:childTnLst>
                          </p:cTn>
                        </p:par>
                        <p:par>
                          <p:cTn id="11" fill="hold" nodeType="afterGroup">
                            <p:stCondLst>
                              <p:cond delay="500"/>
                            </p:stCondLst>
                            <p:childTnLst>
                              <p:par>
                                <p:cTn id="12" presetID="9" presetClass="entr" presetSubtype="0"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dissolve">
                                      <p:cBhvr>
                                        <p:cTn id="14" dur="500"/>
                                        <p:tgtEl>
                                          <p:spTgt spid="3"/>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9"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dissolve">
                                      <p:cBhvr>
                                        <p:cTn id="19" dur="500"/>
                                        <p:tgtEl>
                                          <p:spTgt spid="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36873"/>
                                        </p:tgtEl>
                                        <p:attrNameLst>
                                          <p:attrName>style.visibility</p:attrName>
                                        </p:attrNameLst>
                                      </p:cBhvr>
                                      <p:to>
                                        <p:strVal val="visible"/>
                                      </p:to>
                                    </p:set>
                                    <p:animEffect transition="in" filter="dissolve">
                                      <p:cBhvr>
                                        <p:cTn id="24" dur="500"/>
                                        <p:tgtEl>
                                          <p:spTgt spid="3687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9" presetClass="entr" presetSubtype="0" fill="hold" nodeType="click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dissolve">
                                      <p:cBhvr>
                                        <p:cTn id="29" dur="500"/>
                                        <p:tgtEl>
                                          <p:spTgt spid="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36885"/>
                                        </p:tgtEl>
                                        <p:attrNameLst>
                                          <p:attrName>style.visibility</p:attrName>
                                        </p:attrNameLst>
                                      </p:cBhvr>
                                      <p:to>
                                        <p:strVal val="visible"/>
                                      </p:to>
                                    </p:set>
                                    <p:animEffect transition="in" filter="wipe(left)">
                                      <p:cBhvr>
                                        <p:cTn id="34" dur="500"/>
                                        <p:tgtEl>
                                          <p:spTgt spid="36885"/>
                                        </p:tgtEl>
                                      </p:cBhvr>
                                    </p:animEffect>
                                  </p:childTnLst>
                                </p:cTn>
                              </p:par>
                            </p:childTnLst>
                          </p:cTn>
                        </p:par>
                        <p:par>
                          <p:cTn id="35" fill="hold" nodeType="afterGroup">
                            <p:stCondLst>
                              <p:cond delay="500"/>
                            </p:stCondLst>
                            <p:childTnLst>
                              <p:par>
                                <p:cTn id="36" presetID="22" presetClass="entr" presetSubtype="4" fill="hold" nodeType="afterEffect">
                                  <p:stCondLst>
                                    <p:cond delay="0"/>
                                  </p:stCondLst>
                                  <p:childTnLst>
                                    <p:set>
                                      <p:cBhvr>
                                        <p:cTn id="37" dur="1" fill="hold">
                                          <p:stCondLst>
                                            <p:cond delay="0"/>
                                          </p:stCondLst>
                                        </p:cTn>
                                        <p:tgtEl>
                                          <p:spTgt spid="5"/>
                                        </p:tgtEl>
                                        <p:attrNameLst>
                                          <p:attrName>style.visibility</p:attrName>
                                        </p:attrNameLst>
                                      </p:cBhvr>
                                      <p:to>
                                        <p:strVal val="visible"/>
                                      </p:to>
                                    </p:set>
                                    <p:animEffect transition="in" filter="wipe(down)">
                                      <p:cBhvr>
                                        <p:cTn id="3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animBg="1"/>
      <p:bldP spid="36873" grpId="0" autoUpdateAnimBg="0"/>
      <p:bldP spid="36885"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2073275" y="2903539"/>
            <a:ext cx="8243888" cy="3570287"/>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7891" name="Rectangle 3"/>
          <p:cNvSpPr>
            <a:spLocks noGrp="1" noChangeArrowheads="1"/>
          </p:cNvSpPr>
          <p:nvPr>
            <p:ph type="title"/>
          </p:nvPr>
        </p:nvSpPr>
        <p:spPr bwMode="auto">
          <a:xfrm>
            <a:off x="1675607" y="353221"/>
            <a:ext cx="8853488" cy="1031875"/>
          </a:xfrm>
          <a:solidFill>
            <a:schemeClr val="accent2"/>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a:bodyPr>
          <a:lstStyle/>
          <a:p>
            <a:r>
              <a:rPr lang="en-GB" sz="3200" dirty="0">
                <a:solidFill>
                  <a:schemeClr val="bg1"/>
                </a:solidFill>
                <a:latin typeface="Arial" charset="0"/>
              </a:rPr>
              <a:t>Changes to chemical bonds</a:t>
            </a:r>
            <a:br>
              <a:rPr lang="en-GB" sz="3200" dirty="0">
                <a:solidFill>
                  <a:schemeClr val="bg1"/>
                </a:solidFill>
                <a:latin typeface="Arial" charset="0"/>
              </a:rPr>
            </a:br>
            <a:r>
              <a:rPr lang="en-GB" sz="3200" dirty="0">
                <a:solidFill>
                  <a:schemeClr val="bg1"/>
                </a:solidFill>
                <a:latin typeface="Arial" charset="0"/>
              </a:rPr>
              <a:t> Exothermic Reactions</a:t>
            </a:r>
          </a:p>
        </p:txBody>
      </p:sp>
      <p:sp>
        <p:nvSpPr>
          <p:cNvPr id="37892" name="Rectangle 4"/>
          <p:cNvSpPr>
            <a:spLocks noGrp="1" noChangeArrowheads="1"/>
          </p:cNvSpPr>
          <p:nvPr>
            <p:ph idx="1"/>
          </p:nvPr>
        </p:nvSpPr>
        <p:spPr bwMode="auto">
          <a:xfrm>
            <a:off x="1730375" y="1533655"/>
            <a:ext cx="8453438" cy="1763712"/>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spcBef>
                <a:spcPct val="0"/>
              </a:spcBef>
            </a:pPr>
            <a:r>
              <a:rPr lang="en-GB" sz="2400" dirty="0">
                <a:latin typeface="Arial" charset="0"/>
              </a:rPr>
              <a:t>Again some existing bonds are broken (endothermic)</a:t>
            </a:r>
          </a:p>
        </p:txBody>
      </p:sp>
      <p:grpSp>
        <p:nvGrpSpPr>
          <p:cNvPr id="2" name="Group 5"/>
          <p:cNvGrpSpPr>
            <a:grpSpLocks/>
          </p:cNvGrpSpPr>
          <p:nvPr/>
        </p:nvGrpSpPr>
        <p:grpSpPr bwMode="auto">
          <a:xfrm>
            <a:off x="3614738" y="3675063"/>
            <a:ext cx="4368800" cy="1465262"/>
            <a:chOff x="1317" y="2315"/>
            <a:chExt cx="2752" cy="923"/>
          </a:xfrm>
        </p:grpSpPr>
        <p:sp>
          <p:nvSpPr>
            <p:cNvPr id="37894" name="Line 6"/>
            <p:cNvSpPr>
              <a:spLocks noChangeShapeType="1"/>
            </p:cNvSpPr>
            <p:nvPr/>
          </p:nvSpPr>
          <p:spPr bwMode="auto">
            <a:xfrm>
              <a:off x="1317" y="2323"/>
              <a:ext cx="275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7895" name="Line 7"/>
            <p:cNvSpPr>
              <a:spLocks noChangeShapeType="1"/>
            </p:cNvSpPr>
            <p:nvPr/>
          </p:nvSpPr>
          <p:spPr bwMode="auto">
            <a:xfrm flipV="1">
              <a:off x="1335" y="2315"/>
              <a:ext cx="0" cy="92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7896" name="Text Box 8"/>
            <p:cNvSpPr txBox="1">
              <a:spLocks noChangeArrowheads="1"/>
            </p:cNvSpPr>
            <p:nvPr/>
          </p:nvSpPr>
          <p:spPr bwMode="auto">
            <a:xfrm>
              <a:off x="1415" y="2540"/>
              <a:ext cx="1238"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taken in as old bonds break</a:t>
              </a:r>
            </a:p>
          </p:txBody>
        </p:sp>
      </p:grpSp>
      <p:sp>
        <p:nvSpPr>
          <p:cNvPr id="37897" name="Text Box 9"/>
          <p:cNvSpPr txBox="1">
            <a:spLocks noChangeArrowheads="1"/>
          </p:cNvSpPr>
          <p:nvPr/>
        </p:nvSpPr>
        <p:spPr bwMode="auto">
          <a:xfrm>
            <a:off x="1885950" y="2265364"/>
            <a:ext cx="8142288" cy="461665"/>
          </a:xfrm>
          <a:prstGeom prst="rect">
            <a:avLst/>
          </a:prstGeom>
          <a:noFill/>
          <a:ln>
            <a:noFill/>
          </a:ln>
          <a:effectLst/>
          <a:extLst>
            <a:ext uri="{909E8E84-426E-40DD-AFC4-6F175D3DCCD1}">
              <a14:hiddenFill xmlns:a14="http://schemas.microsoft.com/office/drawing/2010/main">
                <a:gradFill rotWithShape="0">
                  <a:gsLst>
                    <a:gs pos="0">
                      <a:srgbClr val="FF33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marL="476250" indent="-476250">
              <a:defRPr sz="2400">
                <a:solidFill>
                  <a:schemeClr val="tx1"/>
                </a:solidFill>
                <a:latin typeface="Times New Roman" charset="0"/>
                <a:ea typeface="ＭＳ Ｐゴシック" charset="0"/>
              </a:defRPr>
            </a:lvl1pPr>
            <a:lvl2pPr marL="666750">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eaLnBrk="0" fontAlgn="base" hangingPunct="0">
              <a:spcBef>
                <a:spcPct val="0"/>
              </a:spcBef>
              <a:spcAft>
                <a:spcPct val="0"/>
              </a:spcAft>
              <a:defRPr sz="2400">
                <a:solidFill>
                  <a:schemeClr val="tx1"/>
                </a:solidFill>
                <a:latin typeface="Times New Roman" charset="0"/>
                <a:ea typeface="ＭＳ Ｐゴシック" charset="0"/>
              </a:defRPr>
            </a:lvl6pPr>
            <a:lvl7pPr eaLnBrk="0" fontAlgn="base" hangingPunct="0">
              <a:spcBef>
                <a:spcPct val="0"/>
              </a:spcBef>
              <a:spcAft>
                <a:spcPct val="0"/>
              </a:spcAft>
              <a:defRPr sz="2400">
                <a:solidFill>
                  <a:schemeClr val="tx1"/>
                </a:solidFill>
                <a:latin typeface="Times New Roman" charset="0"/>
                <a:ea typeface="ＭＳ Ｐゴシック" charset="0"/>
              </a:defRPr>
            </a:lvl7pPr>
            <a:lvl8pPr eaLnBrk="0" fontAlgn="base" hangingPunct="0">
              <a:spcBef>
                <a:spcPct val="0"/>
              </a:spcBef>
              <a:spcAft>
                <a:spcPct val="0"/>
              </a:spcAft>
              <a:defRPr sz="2400">
                <a:solidFill>
                  <a:schemeClr val="tx1"/>
                </a:solidFill>
                <a:latin typeface="Times New Roman" charset="0"/>
                <a:ea typeface="ＭＳ Ｐゴシック" charset="0"/>
              </a:defRPr>
            </a:lvl8pPr>
            <a:lvl9pPr eaLnBrk="0" fontAlgn="base" hangingPunct="0">
              <a:spcBef>
                <a:spcPct val="0"/>
              </a:spcBef>
              <a:spcAft>
                <a:spcPct val="0"/>
              </a:spcAft>
              <a:defRPr sz="2400">
                <a:solidFill>
                  <a:schemeClr val="tx1"/>
                </a:solidFill>
                <a:latin typeface="Times New Roman" charset="0"/>
                <a:ea typeface="ＭＳ Ｐゴシック" charset="0"/>
              </a:defRPr>
            </a:lvl9pPr>
          </a:lstStyle>
          <a:p>
            <a:pPr marL="476250" marR="0" lvl="0" indent="-476250" algn="l" defTabSz="457200" rtl="0" eaLnBrk="1" fontAlgn="auto" latinLnBrk="0" hangingPunct="1">
              <a:lnSpc>
                <a:spcPct val="100000"/>
              </a:lnSpc>
              <a:spcBef>
                <a:spcPts val="0"/>
              </a:spcBef>
              <a:spcAft>
                <a:spcPts val="0"/>
              </a:spcAft>
              <a:buClrTx/>
              <a:buSzTx/>
              <a:buFontTx/>
              <a:buChar char="•"/>
              <a:tabLst/>
              <a:defRPr/>
            </a:pPr>
            <a:r>
              <a:rPr kumimoji="0" lang="en-GB" sz="2400" b="0" i="0" u="none" strike="noStrike" kern="1200" cap="none" spc="0" normalizeH="0" baseline="0" noProof="0">
                <a:ln>
                  <a:noFill/>
                </a:ln>
                <a:solidFill>
                  <a:srgbClr val="000000"/>
                </a:solidFill>
                <a:effectLst/>
                <a:uLnTx/>
                <a:uFillTx/>
                <a:latin typeface="Arial" charset="0"/>
                <a:ea typeface="ＭＳ Ｐゴシック" charset="0"/>
                <a:cs typeface="+mn-cs"/>
              </a:rPr>
              <a:t>And new bonds are formed (exothermic)</a:t>
            </a:r>
          </a:p>
        </p:txBody>
      </p:sp>
      <p:grpSp>
        <p:nvGrpSpPr>
          <p:cNvPr id="3" name="Group 10"/>
          <p:cNvGrpSpPr>
            <a:grpSpLocks/>
          </p:cNvGrpSpPr>
          <p:nvPr/>
        </p:nvGrpSpPr>
        <p:grpSpPr bwMode="auto">
          <a:xfrm>
            <a:off x="2235200" y="3178176"/>
            <a:ext cx="7989888" cy="3065463"/>
            <a:chOff x="448" y="2002"/>
            <a:chExt cx="5033" cy="1931"/>
          </a:xfrm>
        </p:grpSpPr>
        <p:sp>
          <p:nvSpPr>
            <p:cNvPr id="37899" name="Line 11"/>
            <p:cNvSpPr>
              <a:spLocks noChangeShapeType="1"/>
            </p:cNvSpPr>
            <p:nvPr/>
          </p:nvSpPr>
          <p:spPr bwMode="auto">
            <a:xfrm flipH="1">
              <a:off x="887" y="2048"/>
              <a:ext cx="1" cy="188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4" name="Group 12"/>
            <p:cNvGrpSpPr>
              <a:grpSpLocks/>
            </p:cNvGrpSpPr>
            <p:nvPr/>
          </p:nvGrpSpPr>
          <p:grpSpPr bwMode="auto">
            <a:xfrm>
              <a:off x="448" y="2002"/>
              <a:ext cx="5033" cy="1931"/>
              <a:chOff x="448" y="2002"/>
              <a:chExt cx="5033" cy="1931"/>
            </a:xfrm>
          </p:grpSpPr>
          <p:sp>
            <p:nvSpPr>
              <p:cNvPr id="37901" name="Line 13"/>
              <p:cNvSpPr>
                <a:spLocks noChangeShapeType="1"/>
              </p:cNvSpPr>
              <p:nvPr/>
            </p:nvSpPr>
            <p:spPr bwMode="auto">
              <a:xfrm>
                <a:off x="896" y="3932"/>
                <a:ext cx="3995"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7902" name="Rectangle 14"/>
              <p:cNvSpPr>
                <a:spLocks noChangeArrowheads="1"/>
              </p:cNvSpPr>
              <p:nvPr/>
            </p:nvSpPr>
            <p:spPr bwMode="auto">
              <a:xfrm rot="-5400000">
                <a:off x="-301" y="2751"/>
                <a:ext cx="1883" cy="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rPr>
                  <a:t>Energy in chemicals</a:t>
                </a:r>
              </a:p>
            </p:txBody>
          </p:sp>
          <p:sp>
            <p:nvSpPr>
              <p:cNvPr id="37903" name="Line 15"/>
              <p:cNvSpPr>
                <a:spLocks noChangeShapeType="1"/>
              </p:cNvSpPr>
              <p:nvPr/>
            </p:nvSpPr>
            <p:spPr bwMode="auto">
              <a:xfrm flipV="1">
                <a:off x="1016" y="3254"/>
                <a:ext cx="575"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7904" name="Line 16"/>
              <p:cNvSpPr>
                <a:spLocks noChangeShapeType="1"/>
              </p:cNvSpPr>
              <p:nvPr/>
            </p:nvSpPr>
            <p:spPr bwMode="auto">
              <a:xfrm>
                <a:off x="3986" y="3749"/>
                <a:ext cx="65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7905" name="Text Box 17"/>
              <p:cNvSpPr txBox="1">
                <a:spLocks noChangeArrowheads="1"/>
              </p:cNvSpPr>
              <p:nvPr/>
            </p:nvSpPr>
            <p:spPr bwMode="auto">
              <a:xfrm>
                <a:off x="978" y="3318"/>
                <a:ext cx="904" cy="2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reactants</a:t>
                </a:r>
              </a:p>
            </p:txBody>
          </p:sp>
          <p:sp>
            <p:nvSpPr>
              <p:cNvPr id="37906" name="Text Box 18"/>
              <p:cNvSpPr txBox="1">
                <a:spLocks noChangeArrowheads="1"/>
              </p:cNvSpPr>
              <p:nvPr/>
            </p:nvSpPr>
            <p:spPr bwMode="auto">
              <a:xfrm>
                <a:off x="4613" y="3588"/>
                <a:ext cx="868" cy="250"/>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products</a:t>
                </a:r>
              </a:p>
            </p:txBody>
          </p:sp>
        </p:grpSp>
      </p:grpSp>
      <p:grpSp>
        <p:nvGrpSpPr>
          <p:cNvPr id="5" name="Group 19"/>
          <p:cNvGrpSpPr>
            <a:grpSpLocks/>
          </p:cNvGrpSpPr>
          <p:nvPr/>
        </p:nvGrpSpPr>
        <p:grpSpPr bwMode="auto">
          <a:xfrm>
            <a:off x="7947026" y="3683000"/>
            <a:ext cx="2162175" cy="2192338"/>
            <a:chOff x="4046" y="2320"/>
            <a:chExt cx="1362" cy="1381"/>
          </a:xfrm>
        </p:grpSpPr>
        <p:sp>
          <p:nvSpPr>
            <p:cNvPr id="37908" name="Line 20"/>
            <p:cNvSpPr>
              <a:spLocks noChangeShapeType="1"/>
            </p:cNvSpPr>
            <p:nvPr/>
          </p:nvSpPr>
          <p:spPr bwMode="auto">
            <a:xfrm>
              <a:off x="4046" y="2320"/>
              <a:ext cx="0" cy="138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7909" name="Text Box 21"/>
            <p:cNvSpPr txBox="1">
              <a:spLocks noChangeArrowheads="1"/>
            </p:cNvSpPr>
            <p:nvPr/>
          </p:nvSpPr>
          <p:spPr bwMode="auto">
            <a:xfrm>
              <a:off x="4154" y="2721"/>
              <a:ext cx="1254" cy="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ct val="5000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Energy given out as new bonds form</a:t>
              </a:r>
            </a:p>
          </p:txBody>
        </p:sp>
      </p:grpSp>
      <p:sp>
        <p:nvSpPr>
          <p:cNvPr id="37910" name="Line 22"/>
          <p:cNvSpPr>
            <a:spLocks noChangeShapeType="1"/>
          </p:cNvSpPr>
          <p:nvPr/>
        </p:nvSpPr>
        <p:spPr bwMode="auto">
          <a:xfrm>
            <a:off x="4338639" y="5181600"/>
            <a:ext cx="3527425"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6" name="Group 23"/>
          <p:cNvGrpSpPr>
            <a:grpSpLocks/>
          </p:cNvGrpSpPr>
          <p:nvPr/>
        </p:nvGrpSpPr>
        <p:grpSpPr bwMode="auto">
          <a:xfrm>
            <a:off x="5762625" y="4137025"/>
            <a:ext cx="2203450" cy="1800225"/>
            <a:chOff x="2670" y="2606"/>
            <a:chExt cx="1388" cy="1134"/>
          </a:xfrm>
        </p:grpSpPr>
        <p:sp>
          <p:nvSpPr>
            <p:cNvPr id="37912" name="AutoShape 24"/>
            <p:cNvSpPr>
              <a:spLocks noChangeArrowheads="1"/>
            </p:cNvSpPr>
            <p:nvPr/>
          </p:nvSpPr>
          <p:spPr bwMode="auto">
            <a:xfrm rot="5400000" flipV="1">
              <a:off x="3598" y="3280"/>
              <a:ext cx="458" cy="462"/>
            </a:xfrm>
            <a:prstGeom prst="rightArrow">
              <a:avLst>
                <a:gd name="adj1" fmla="val 50000"/>
                <a:gd name="adj2" fmla="val 27859"/>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sym typeface="Symbol" charset="0"/>
                </a:rPr>
                <a:t>H </a:t>
              </a:r>
            </a:p>
          </p:txBody>
        </p:sp>
        <p:sp>
          <p:nvSpPr>
            <p:cNvPr id="37913" name="Text Box 25"/>
            <p:cNvSpPr txBox="1">
              <a:spLocks noChangeArrowheads="1"/>
            </p:cNvSpPr>
            <p:nvPr/>
          </p:nvSpPr>
          <p:spPr bwMode="auto">
            <a:xfrm>
              <a:off x="2670" y="2606"/>
              <a:ext cx="1125" cy="634"/>
            </a:xfrm>
            <a:prstGeom prst="rect">
              <a:avLst/>
            </a:prstGeom>
            <a:gradFill rotWithShape="0">
              <a:gsLst>
                <a:gs pos="0">
                  <a:srgbClr val="FFCC66"/>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Overall exothermic – in this case</a:t>
              </a:r>
            </a:p>
          </p:txBody>
        </p:sp>
      </p:grpSp>
    </p:spTree>
    <p:extLst>
      <p:ext uri="{BB962C8B-B14F-4D97-AF65-F5344CB8AC3E}">
        <p14:creationId xmlns:p14="http://schemas.microsoft.com/office/powerpoint/2010/main" val="3530401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892">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89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7890"/>
                                        </p:tgtEl>
                                        <p:attrNameLst>
                                          <p:attrName>style.visibility</p:attrName>
                                        </p:attrNameLst>
                                      </p:cBhvr>
                                      <p:to>
                                        <p:strVal val="visible"/>
                                      </p:to>
                                    </p:set>
                                  </p:childTnLst>
                                </p:cTn>
                              </p:par>
                            </p:childTnLst>
                          </p:cTn>
                        </p:par>
                        <p:par>
                          <p:cTn id="15" fill="hold" nodeType="afterGroup">
                            <p:stCondLst>
                              <p:cond delay="500"/>
                            </p:stCondLst>
                            <p:childTnLst>
                              <p:par>
                                <p:cTn id="16" presetID="9"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dissolve">
                                      <p:cBhvr>
                                        <p:cTn id="18" dur="500"/>
                                        <p:tgtEl>
                                          <p:spTgt spid="3"/>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9"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childTnLst>
                                    <p:set>
                                      <p:cBhvr>
                                        <p:cTn id="27" dur="1" fill="hold">
                                          <p:stCondLst>
                                            <p:cond delay="0"/>
                                          </p:stCondLst>
                                        </p:cTn>
                                        <p:tgtEl>
                                          <p:spTgt spid="37897"/>
                                        </p:tgtEl>
                                        <p:attrNameLst>
                                          <p:attrName>style.visibility</p:attrName>
                                        </p:attrNameLst>
                                      </p:cBhvr>
                                      <p:to>
                                        <p:strVal val="visible"/>
                                      </p:to>
                                    </p:set>
                                    <p:animEffect transition="in" filter="dissolve">
                                      <p:cBhvr>
                                        <p:cTn id="28" dur="500"/>
                                        <p:tgtEl>
                                          <p:spTgt spid="378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dissolve">
                                      <p:cBhvr>
                                        <p:cTn id="33" dur="500"/>
                                        <p:tgtEl>
                                          <p:spTgt spid="5"/>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grpId="0" nodeType="clickEffect">
                                  <p:stCondLst>
                                    <p:cond delay="0"/>
                                  </p:stCondLst>
                                  <p:childTnLst>
                                    <p:set>
                                      <p:cBhvr>
                                        <p:cTn id="37" dur="1" fill="hold">
                                          <p:stCondLst>
                                            <p:cond delay="0"/>
                                          </p:stCondLst>
                                        </p:cTn>
                                        <p:tgtEl>
                                          <p:spTgt spid="37910"/>
                                        </p:tgtEl>
                                        <p:attrNameLst>
                                          <p:attrName>style.visibility</p:attrName>
                                        </p:attrNameLst>
                                      </p:cBhvr>
                                      <p:to>
                                        <p:strVal val="visible"/>
                                      </p:to>
                                    </p:set>
                                    <p:animEffect transition="in" filter="wipe(left)">
                                      <p:cBhvr>
                                        <p:cTn id="38" dur="500"/>
                                        <p:tgtEl>
                                          <p:spTgt spid="37910"/>
                                        </p:tgtEl>
                                      </p:cBhvr>
                                    </p:animEffect>
                                  </p:childTnLst>
                                </p:cTn>
                              </p:par>
                            </p:childTnLst>
                          </p:cTn>
                        </p:par>
                        <p:par>
                          <p:cTn id="39" fill="hold" nodeType="afterGroup">
                            <p:stCondLst>
                              <p:cond delay="500"/>
                            </p:stCondLst>
                            <p:childTnLst>
                              <p:par>
                                <p:cTn id="40" presetID="22" presetClass="entr" presetSubtype="1" fill="hold" nodeType="after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animBg="1"/>
      <p:bldP spid="37892" grpId="0" build="p" animBg="1"/>
      <p:bldP spid="37897" grpId="0" autoUpdateAnimBg="0"/>
      <p:bldP spid="37910"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2209006" y="484187"/>
            <a:ext cx="8132509" cy="587375"/>
          </a:xfrm>
          <a:solidFill>
            <a:schemeClr val="accent2"/>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a:bodyPr>
          <a:lstStyle/>
          <a:p>
            <a:r>
              <a:rPr lang="en-GB" sz="3600">
                <a:solidFill>
                  <a:schemeClr val="bg1"/>
                </a:solidFill>
                <a:latin typeface="Arial" charset="0"/>
              </a:rPr>
              <a:t>Summary – Bond Changes</a:t>
            </a:r>
          </a:p>
        </p:txBody>
      </p:sp>
      <p:sp>
        <p:nvSpPr>
          <p:cNvPr id="38915" name="Rectangle 3"/>
          <p:cNvSpPr>
            <a:spLocks noGrp="1" noChangeArrowheads="1"/>
          </p:cNvSpPr>
          <p:nvPr>
            <p:ph idx="1"/>
          </p:nvPr>
        </p:nvSpPr>
        <p:spPr bwMode="auto">
          <a:xfrm>
            <a:off x="1697038" y="1489868"/>
            <a:ext cx="8439150" cy="2662238"/>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spcBef>
                <a:spcPct val="0"/>
              </a:spcBef>
            </a:pPr>
            <a:r>
              <a:rPr lang="en-GB" sz="2400" dirty="0">
                <a:latin typeface="Arial" charset="0"/>
              </a:rPr>
              <a:t>Where the energy from bond forming exceeds that needed for bond breaking the reaction is exothermic.</a:t>
            </a:r>
          </a:p>
          <a:p>
            <a:pPr marL="0" indent="0">
              <a:spcBef>
                <a:spcPct val="0"/>
              </a:spcBef>
              <a:buNone/>
            </a:pPr>
            <a:endParaRPr lang="en-GB" sz="2400" dirty="0">
              <a:latin typeface="Arial" charset="0"/>
            </a:endParaRPr>
          </a:p>
          <a:p>
            <a:pPr marL="609600" indent="-609600">
              <a:spcBef>
                <a:spcPct val="0"/>
              </a:spcBef>
            </a:pPr>
            <a:r>
              <a:rPr lang="en-GB" sz="2400" dirty="0">
                <a:latin typeface="Arial" charset="0"/>
              </a:rPr>
              <a:t>Where the energy for bond breaking exceeds that from bond forming the reaction is endothermic. </a:t>
            </a:r>
          </a:p>
        </p:txBody>
      </p:sp>
      <p:grpSp>
        <p:nvGrpSpPr>
          <p:cNvPr id="2" name="Group 4"/>
          <p:cNvGrpSpPr>
            <a:grpSpLocks/>
          </p:cNvGrpSpPr>
          <p:nvPr/>
        </p:nvGrpSpPr>
        <p:grpSpPr bwMode="auto">
          <a:xfrm>
            <a:off x="2209800" y="3641725"/>
            <a:ext cx="7621588" cy="2895600"/>
            <a:chOff x="432" y="2294"/>
            <a:chExt cx="4801" cy="1824"/>
          </a:xfrm>
        </p:grpSpPr>
        <p:grpSp>
          <p:nvGrpSpPr>
            <p:cNvPr id="3" name="Group 5"/>
            <p:cNvGrpSpPr>
              <a:grpSpLocks/>
            </p:cNvGrpSpPr>
            <p:nvPr/>
          </p:nvGrpSpPr>
          <p:grpSpPr bwMode="auto">
            <a:xfrm>
              <a:off x="432" y="2294"/>
              <a:ext cx="4801" cy="1824"/>
              <a:chOff x="432" y="2294"/>
              <a:chExt cx="4801" cy="1824"/>
            </a:xfrm>
          </p:grpSpPr>
          <p:grpSp>
            <p:nvGrpSpPr>
              <p:cNvPr id="4" name="Group 6"/>
              <p:cNvGrpSpPr>
                <a:grpSpLocks/>
              </p:cNvGrpSpPr>
              <p:nvPr/>
            </p:nvGrpSpPr>
            <p:grpSpPr bwMode="auto">
              <a:xfrm>
                <a:off x="432" y="2294"/>
                <a:ext cx="2245" cy="1810"/>
                <a:chOff x="432" y="2294"/>
                <a:chExt cx="2245" cy="1810"/>
              </a:xfrm>
            </p:grpSpPr>
            <p:sp>
              <p:nvSpPr>
                <p:cNvPr id="38919" name="Rectangle 7"/>
                <p:cNvSpPr>
                  <a:spLocks noChangeArrowheads="1"/>
                </p:cNvSpPr>
                <p:nvPr/>
              </p:nvSpPr>
              <p:spPr bwMode="auto">
                <a:xfrm>
                  <a:off x="501" y="2294"/>
                  <a:ext cx="2176" cy="1810"/>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20" name="Line 8"/>
                <p:cNvSpPr>
                  <a:spLocks noChangeShapeType="1"/>
                </p:cNvSpPr>
                <p:nvPr/>
              </p:nvSpPr>
              <p:spPr bwMode="auto">
                <a:xfrm>
                  <a:off x="821" y="2387"/>
                  <a:ext cx="1072" cy="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21" name="Line 9"/>
                <p:cNvSpPr>
                  <a:spLocks noChangeShapeType="1"/>
                </p:cNvSpPr>
                <p:nvPr/>
              </p:nvSpPr>
              <p:spPr bwMode="auto">
                <a:xfrm flipV="1">
                  <a:off x="877" y="2376"/>
                  <a:ext cx="1" cy="80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22" name="Line 10"/>
                <p:cNvSpPr>
                  <a:spLocks noChangeShapeType="1"/>
                </p:cNvSpPr>
                <p:nvPr/>
              </p:nvSpPr>
              <p:spPr bwMode="auto">
                <a:xfrm flipH="1">
                  <a:off x="713" y="2416"/>
                  <a:ext cx="1" cy="15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23" name="Line 11"/>
                <p:cNvSpPr>
                  <a:spLocks noChangeShapeType="1"/>
                </p:cNvSpPr>
                <p:nvPr/>
              </p:nvSpPr>
              <p:spPr bwMode="auto">
                <a:xfrm flipV="1">
                  <a:off x="710" y="3919"/>
                  <a:ext cx="1785" cy="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24" name="Rectangle 12"/>
                <p:cNvSpPr>
                  <a:spLocks noChangeArrowheads="1"/>
                </p:cNvSpPr>
                <p:nvPr/>
              </p:nvSpPr>
              <p:spPr bwMode="auto">
                <a:xfrm rot="-5400000">
                  <a:off x="-144" y="2955"/>
                  <a:ext cx="1515"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rPr>
                    <a:t>Energy in chemicals</a:t>
                  </a:r>
                </a:p>
              </p:txBody>
            </p:sp>
            <p:sp>
              <p:nvSpPr>
                <p:cNvPr id="38925" name="Line 13"/>
                <p:cNvSpPr>
                  <a:spLocks noChangeShapeType="1"/>
                </p:cNvSpPr>
                <p:nvPr/>
              </p:nvSpPr>
              <p:spPr bwMode="auto">
                <a:xfrm flipV="1">
                  <a:off x="824" y="3183"/>
                  <a:ext cx="318"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26" name="Line 14"/>
                <p:cNvSpPr>
                  <a:spLocks noChangeShapeType="1"/>
                </p:cNvSpPr>
                <p:nvPr/>
              </p:nvSpPr>
              <p:spPr bwMode="auto">
                <a:xfrm>
                  <a:off x="1755" y="3676"/>
                  <a:ext cx="614"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27" name="Text Box 15"/>
                <p:cNvSpPr txBox="1">
                  <a:spLocks noChangeArrowheads="1"/>
                </p:cNvSpPr>
                <p:nvPr/>
              </p:nvSpPr>
              <p:spPr bwMode="auto">
                <a:xfrm>
                  <a:off x="777" y="3272"/>
                  <a:ext cx="647"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reactants</a:t>
                  </a:r>
                </a:p>
              </p:txBody>
            </p:sp>
            <p:sp>
              <p:nvSpPr>
                <p:cNvPr id="38928" name="Text Box 16"/>
                <p:cNvSpPr txBox="1">
                  <a:spLocks noChangeArrowheads="1"/>
                </p:cNvSpPr>
                <p:nvPr/>
              </p:nvSpPr>
              <p:spPr bwMode="auto">
                <a:xfrm>
                  <a:off x="1833" y="3734"/>
                  <a:ext cx="604"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products</a:t>
                  </a:r>
                </a:p>
              </p:txBody>
            </p:sp>
            <p:sp>
              <p:nvSpPr>
                <p:cNvPr id="38929" name="Line 17"/>
                <p:cNvSpPr>
                  <a:spLocks noChangeShapeType="1"/>
                </p:cNvSpPr>
                <p:nvPr/>
              </p:nvSpPr>
              <p:spPr bwMode="auto">
                <a:xfrm flipH="1">
                  <a:off x="1834" y="2434"/>
                  <a:ext cx="0" cy="1257"/>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30" name="Line 18"/>
                <p:cNvSpPr>
                  <a:spLocks noChangeShapeType="1"/>
                </p:cNvSpPr>
                <p:nvPr/>
              </p:nvSpPr>
              <p:spPr bwMode="auto">
                <a:xfrm flipV="1">
                  <a:off x="1232" y="3193"/>
                  <a:ext cx="1088" cy="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31" name="AutoShape 19"/>
                <p:cNvSpPr>
                  <a:spLocks noChangeArrowheads="1"/>
                </p:cNvSpPr>
                <p:nvPr/>
              </p:nvSpPr>
              <p:spPr bwMode="auto">
                <a:xfrm rot="5400000" flipV="1">
                  <a:off x="1851" y="3202"/>
                  <a:ext cx="424" cy="462"/>
                </a:xfrm>
                <a:prstGeom prst="rightArrow">
                  <a:avLst>
                    <a:gd name="adj1" fmla="val 50001"/>
                    <a:gd name="adj2"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sym typeface="Symbol" charset="0"/>
                    </a:rPr>
                    <a:t>H </a:t>
                  </a:r>
                </a:p>
              </p:txBody>
            </p:sp>
            <p:sp>
              <p:nvSpPr>
                <p:cNvPr id="38932" name="Text Box 20"/>
                <p:cNvSpPr txBox="1">
                  <a:spLocks noChangeArrowheads="1"/>
                </p:cNvSpPr>
                <p:nvPr/>
              </p:nvSpPr>
              <p:spPr bwMode="auto">
                <a:xfrm rot="-5400000">
                  <a:off x="574" y="2681"/>
                  <a:ext cx="916" cy="192"/>
                </a:xfrm>
                <a:prstGeom prst="rect">
                  <a:avLst/>
                </a:prstGeom>
                <a:noFill/>
                <a:ln>
                  <a:noFill/>
                </a:ln>
                <a:effectLst/>
                <a:extLst>
                  <a:ext uri="{909E8E84-426E-40DD-AFC4-6F175D3DCCD1}">
                    <a14:hiddenFill xmlns:a14="http://schemas.microsoft.com/office/drawing/2010/main">
                      <a:gradFill rotWithShape="0">
                        <a:gsLst>
                          <a:gs pos="0">
                            <a:srgbClr val="FF33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Bonds break</a:t>
                  </a:r>
                </a:p>
              </p:txBody>
            </p:sp>
            <p:sp>
              <p:nvSpPr>
                <p:cNvPr id="38933" name="Text Box 21"/>
                <p:cNvSpPr txBox="1">
                  <a:spLocks noChangeArrowheads="1"/>
                </p:cNvSpPr>
                <p:nvPr/>
              </p:nvSpPr>
              <p:spPr bwMode="auto">
                <a:xfrm rot="-5400000">
                  <a:off x="1540" y="2735"/>
                  <a:ext cx="892" cy="192"/>
                </a:xfrm>
                <a:prstGeom prst="rect">
                  <a:avLst/>
                </a:prstGeom>
                <a:noFill/>
                <a:ln>
                  <a:noFill/>
                </a:ln>
                <a:effectLst/>
                <a:extLst>
                  <a:ext uri="{909E8E84-426E-40DD-AFC4-6F175D3DCCD1}">
                    <a14:hiddenFill xmlns:a14="http://schemas.microsoft.com/office/drawing/2010/main">
                      <a:gradFill rotWithShape="0">
                        <a:gsLst>
                          <a:gs pos="0">
                            <a:srgbClr val="FF33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Bond forming</a:t>
                  </a:r>
                </a:p>
              </p:txBody>
            </p:sp>
          </p:grpSp>
          <p:grpSp>
            <p:nvGrpSpPr>
              <p:cNvPr id="5" name="Group 22"/>
              <p:cNvGrpSpPr>
                <a:grpSpLocks/>
              </p:cNvGrpSpPr>
              <p:nvPr/>
            </p:nvGrpSpPr>
            <p:grpSpPr bwMode="auto">
              <a:xfrm>
                <a:off x="2988" y="2308"/>
                <a:ext cx="2245" cy="1810"/>
                <a:chOff x="2988" y="2308"/>
                <a:chExt cx="2245" cy="1810"/>
              </a:xfrm>
            </p:grpSpPr>
            <p:sp>
              <p:nvSpPr>
                <p:cNvPr id="38935" name="Rectangle 23"/>
                <p:cNvSpPr>
                  <a:spLocks noChangeArrowheads="1"/>
                </p:cNvSpPr>
                <p:nvPr/>
              </p:nvSpPr>
              <p:spPr bwMode="auto">
                <a:xfrm>
                  <a:off x="3057" y="2308"/>
                  <a:ext cx="2176" cy="1810"/>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36" name="Line 24"/>
                <p:cNvSpPr>
                  <a:spLocks noChangeShapeType="1"/>
                </p:cNvSpPr>
                <p:nvPr/>
              </p:nvSpPr>
              <p:spPr bwMode="auto">
                <a:xfrm>
                  <a:off x="3377" y="2401"/>
                  <a:ext cx="1072" cy="1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37" name="Line 25"/>
                <p:cNvSpPr>
                  <a:spLocks noChangeShapeType="1"/>
                </p:cNvSpPr>
                <p:nvPr/>
              </p:nvSpPr>
              <p:spPr bwMode="auto">
                <a:xfrm flipH="1" flipV="1">
                  <a:off x="3432" y="2381"/>
                  <a:ext cx="1" cy="1218"/>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38" name="Line 26"/>
                <p:cNvSpPr>
                  <a:spLocks noChangeShapeType="1"/>
                </p:cNvSpPr>
                <p:nvPr/>
              </p:nvSpPr>
              <p:spPr bwMode="auto">
                <a:xfrm flipH="1">
                  <a:off x="3269" y="2430"/>
                  <a:ext cx="1" cy="151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39" name="Line 27"/>
                <p:cNvSpPr>
                  <a:spLocks noChangeShapeType="1"/>
                </p:cNvSpPr>
                <p:nvPr/>
              </p:nvSpPr>
              <p:spPr bwMode="auto">
                <a:xfrm>
                  <a:off x="3285" y="3938"/>
                  <a:ext cx="1839" cy="4"/>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40" name="Rectangle 28"/>
                <p:cNvSpPr>
                  <a:spLocks noChangeArrowheads="1"/>
                </p:cNvSpPr>
                <p:nvPr/>
              </p:nvSpPr>
              <p:spPr bwMode="auto">
                <a:xfrm rot="-5400000">
                  <a:off x="2412" y="2969"/>
                  <a:ext cx="1515"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rPr>
                    <a:t>Energy in chemicals</a:t>
                  </a:r>
                </a:p>
              </p:txBody>
            </p:sp>
            <p:sp>
              <p:nvSpPr>
                <p:cNvPr id="38941" name="Line 29"/>
                <p:cNvSpPr>
                  <a:spLocks noChangeShapeType="1"/>
                </p:cNvSpPr>
                <p:nvPr/>
              </p:nvSpPr>
              <p:spPr bwMode="auto">
                <a:xfrm flipV="1">
                  <a:off x="3380" y="3628"/>
                  <a:ext cx="318" cy="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42" name="Line 30"/>
                <p:cNvSpPr>
                  <a:spLocks noChangeShapeType="1"/>
                </p:cNvSpPr>
                <p:nvPr/>
              </p:nvSpPr>
              <p:spPr bwMode="auto">
                <a:xfrm>
                  <a:off x="4338" y="3205"/>
                  <a:ext cx="614" cy="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43" name="Text Box 31"/>
                <p:cNvSpPr txBox="1">
                  <a:spLocks noChangeArrowheads="1"/>
                </p:cNvSpPr>
                <p:nvPr/>
              </p:nvSpPr>
              <p:spPr bwMode="auto">
                <a:xfrm>
                  <a:off x="3379" y="3679"/>
                  <a:ext cx="647"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reactants</a:t>
                  </a:r>
                </a:p>
              </p:txBody>
            </p:sp>
            <p:sp>
              <p:nvSpPr>
                <p:cNvPr id="38944" name="Text Box 32"/>
                <p:cNvSpPr txBox="1">
                  <a:spLocks noChangeArrowheads="1"/>
                </p:cNvSpPr>
                <p:nvPr/>
              </p:nvSpPr>
              <p:spPr bwMode="auto">
                <a:xfrm>
                  <a:off x="4600" y="2989"/>
                  <a:ext cx="604" cy="192"/>
                </a:xfrm>
                <a:prstGeom prst="rect">
                  <a:avLst/>
                </a:prstGeom>
                <a:solidFill>
                  <a:srgbClr val="FFFF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products</a:t>
                  </a:r>
                </a:p>
              </p:txBody>
            </p:sp>
            <p:sp>
              <p:nvSpPr>
                <p:cNvPr id="38945" name="Line 33"/>
                <p:cNvSpPr>
                  <a:spLocks noChangeShapeType="1"/>
                </p:cNvSpPr>
                <p:nvPr/>
              </p:nvSpPr>
              <p:spPr bwMode="auto">
                <a:xfrm flipH="1">
                  <a:off x="4472" y="2421"/>
                  <a:ext cx="0" cy="80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46" name="Line 34"/>
                <p:cNvSpPr>
                  <a:spLocks noChangeShapeType="1"/>
                </p:cNvSpPr>
                <p:nvPr/>
              </p:nvSpPr>
              <p:spPr bwMode="auto">
                <a:xfrm flipV="1">
                  <a:off x="3715" y="3628"/>
                  <a:ext cx="1088" cy="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8947" name="AutoShape 35"/>
                <p:cNvSpPr>
                  <a:spLocks noChangeArrowheads="1"/>
                </p:cNvSpPr>
                <p:nvPr/>
              </p:nvSpPr>
              <p:spPr bwMode="auto">
                <a:xfrm rot="16200000">
                  <a:off x="4444" y="3199"/>
                  <a:ext cx="369" cy="462"/>
                </a:xfrm>
                <a:prstGeom prst="rightArrow">
                  <a:avLst>
                    <a:gd name="adj1" fmla="val 50000"/>
                    <a:gd name="adj2" fmla="val 25000"/>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800" b="1" i="0" u="none" strike="noStrike" kern="1200" cap="none" spc="0" normalizeH="0" baseline="0" noProof="0">
                      <a:ln>
                        <a:noFill/>
                      </a:ln>
                      <a:solidFill>
                        <a:srgbClr val="000000"/>
                      </a:solidFill>
                      <a:effectLst/>
                      <a:uLnTx/>
                      <a:uFillTx/>
                      <a:latin typeface="Arial" charset="0"/>
                      <a:ea typeface="+mn-ea"/>
                      <a:cs typeface="+mn-cs"/>
                      <a:sym typeface="Symbol" charset="0"/>
                    </a:rPr>
                    <a:t>H </a:t>
                  </a:r>
                </a:p>
              </p:txBody>
            </p:sp>
            <p:sp>
              <p:nvSpPr>
                <p:cNvPr id="38948" name="Text Box 36"/>
                <p:cNvSpPr txBox="1">
                  <a:spLocks noChangeArrowheads="1"/>
                </p:cNvSpPr>
                <p:nvPr/>
              </p:nvSpPr>
              <p:spPr bwMode="auto">
                <a:xfrm rot="-5400000">
                  <a:off x="3130" y="2969"/>
                  <a:ext cx="916" cy="192"/>
                </a:xfrm>
                <a:prstGeom prst="rect">
                  <a:avLst/>
                </a:prstGeom>
                <a:noFill/>
                <a:ln>
                  <a:noFill/>
                </a:ln>
                <a:effectLst/>
                <a:extLst>
                  <a:ext uri="{909E8E84-426E-40DD-AFC4-6F175D3DCCD1}">
                    <a14:hiddenFill xmlns:a14="http://schemas.microsoft.com/office/drawing/2010/main">
                      <a:gradFill rotWithShape="0">
                        <a:gsLst>
                          <a:gs pos="0">
                            <a:srgbClr val="FF33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Bonds break</a:t>
                  </a:r>
                </a:p>
              </p:txBody>
            </p:sp>
            <p:sp>
              <p:nvSpPr>
                <p:cNvPr id="38949" name="Text Box 37"/>
                <p:cNvSpPr txBox="1">
                  <a:spLocks noChangeArrowheads="1"/>
                </p:cNvSpPr>
                <p:nvPr/>
              </p:nvSpPr>
              <p:spPr bwMode="auto">
                <a:xfrm rot="-5400000">
                  <a:off x="3803" y="2804"/>
                  <a:ext cx="892" cy="192"/>
                </a:xfrm>
                <a:prstGeom prst="rect">
                  <a:avLst/>
                </a:prstGeom>
                <a:noFill/>
                <a:ln>
                  <a:noFill/>
                </a:ln>
                <a:effectLst/>
                <a:extLst>
                  <a:ext uri="{909E8E84-426E-40DD-AFC4-6F175D3DCCD1}">
                    <a14:hiddenFill xmlns:a14="http://schemas.microsoft.com/office/drawing/2010/main">
                      <a:gradFill rotWithShape="0">
                        <a:gsLst>
                          <a:gs pos="0">
                            <a:srgbClr val="FF3300"/>
                          </a:gs>
                          <a:gs pos="100000">
                            <a:schemeClr val="bg1"/>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Bonds form</a:t>
                  </a:r>
                </a:p>
              </p:txBody>
            </p:sp>
          </p:grpSp>
        </p:grpSp>
        <p:sp>
          <p:nvSpPr>
            <p:cNvPr id="38950" name="Text Box 38"/>
            <p:cNvSpPr txBox="1">
              <a:spLocks noChangeArrowheads="1"/>
            </p:cNvSpPr>
            <p:nvPr/>
          </p:nvSpPr>
          <p:spPr bwMode="auto">
            <a:xfrm>
              <a:off x="2094" y="2350"/>
              <a:ext cx="540" cy="250"/>
            </a:xfrm>
            <a:prstGeom prst="rect">
              <a:avLst/>
            </a:prstGeom>
            <a:solidFill>
              <a:srgbClr val="EF64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FFFF00"/>
                  </a:solidFill>
                  <a:effectLst/>
                  <a:uLnTx/>
                  <a:uFillTx/>
                  <a:latin typeface="Arial" charset="0"/>
                  <a:ea typeface="+mn-ea"/>
                  <a:cs typeface="+mn-cs"/>
                </a:rPr>
                <a:t>Exo</a:t>
              </a:r>
            </a:p>
          </p:txBody>
        </p:sp>
        <p:sp>
          <p:nvSpPr>
            <p:cNvPr id="38951" name="Text Box 39"/>
            <p:cNvSpPr txBox="1">
              <a:spLocks noChangeArrowheads="1"/>
            </p:cNvSpPr>
            <p:nvPr/>
          </p:nvSpPr>
          <p:spPr bwMode="auto">
            <a:xfrm>
              <a:off x="4622" y="2355"/>
              <a:ext cx="540" cy="250"/>
            </a:xfrm>
            <a:prstGeom prst="rect">
              <a:avLst/>
            </a:prstGeom>
            <a:solidFill>
              <a:srgbClr val="EF641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FFFF00"/>
                  </a:solidFill>
                  <a:effectLst/>
                  <a:uLnTx/>
                  <a:uFillTx/>
                  <a:latin typeface="Arial" charset="0"/>
                  <a:ea typeface="+mn-ea"/>
                  <a:cs typeface="+mn-cs"/>
                </a:rPr>
                <a:t>Endo</a:t>
              </a:r>
            </a:p>
          </p:txBody>
        </p:sp>
      </p:grpSp>
    </p:spTree>
    <p:extLst>
      <p:ext uri="{BB962C8B-B14F-4D97-AF65-F5344CB8AC3E}">
        <p14:creationId xmlns:p14="http://schemas.microsoft.com/office/powerpoint/2010/main" val="55787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Enthalpy change of reaction </a:t>
            </a:r>
            <a:r>
              <a:rPr lang="en-US" sz="2800"/>
              <a:t>(involving only covalent bonds)</a:t>
            </a:r>
          </a:p>
        </p:txBody>
      </p:sp>
      <p:pic>
        <p:nvPicPr>
          <p:cNvPr id="4" name="Content Placeholder 3" descr="5-4.png"/>
          <p:cNvPicPr>
            <a:picLocks noGrp="1" noChangeAspect="1"/>
          </p:cNvPicPr>
          <p:nvPr>
            <p:ph idx="1"/>
          </p:nvPr>
        </p:nvPicPr>
        <p:blipFill>
          <a:blip r:embed="rId2">
            <a:extLst>
              <a:ext uri="{28A0092B-C50C-407E-A947-70E740481C1C}">
                <a14:useLocalDpi xmlns:a14="http://schemas.microsoft.com/office/drawing/2010/main" val="0"/>
              </a:ext>
            </a:extLst>
          </a:blip>
          <a:srcRect t="-71058" b="-71058"/>
          <a:stretch>
            <a:fillRect/>
          </a:stretch>
        </p:blipFill>
        <p:spPr>
          <a:xfrm>
            <a:off x="2431426" y="1280401"/>
            <a:ext cx="6785976" cy="3722400"/>
          </a:xfrm>
        </p:spPr>
      </p:pic>
      <p:sp>
        <p:nvSpPr>
          <p:cNvPr id="5" name="Rectangle 4"/>
          <p:cNvSpPr/>
          <p:nvPr/>
        </p:nvSpPr>
        <p:spPr>
          <a:xfrm flipH="1">
            <a:off x="3689685" y="3141601"/>
            <a:ext cx="213908" cy="120316"/>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pic>
        <p:nvPicPr>
          <p:cNvPr id="6" name="Picture 5" descr="5-5.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7389" y="4384844"/>
            <a:ext cx="7034050" cy="1542716"/>
          </a:xfrm>
          <a:prstGeom prst="rect">
            <a:avLst/>
          </a:prstGeom>
        </p:spPr>
      </p:pic>
    </p:spTree>
    <p:extLst>
      <p:ext uri="{BB962C8B-B14F-4D97-AF65-F5344CB8AC3E}">
        <p14:creationId xmlns:p14="http://schemas.microsoft.com/office/powerpoint/2010/main" val="289765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614491" y="3854889"/>
            <a:ext cx="8940800" cy="36933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1988" name="Rectangle 4"/>
          <p:cNvSpPr>
            <a:spLocks noGrp="1" noChangeArrowheads="1"/>
          </p:cNvSpPr>
          <p:nvPr>
            <p:ph idx="1"/>
          </p:nvPr>
        </p:nvSpPr>
        <p:spPr bwMode="auto">
          <a:xfrm>
            <a:off x="1849438" y="865189"/>
            <a:ext cx="8439150" cy="763587"/>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609600" indent="-609600">
              <a:spcBef>
                <a:spcPct val="0"/>
              </a:spcBef>
            </a:pPr>
            <a:r>
              <a:rPr lang="en-GB" sz="2800">
                <a:latin typeface="Arial" charset="0"/>
              </a:rPr>
              <a:t>This is an exothermic reaction</a:t>
            </a:r>
          </a:p>
        </p:txBody>
      </p:sp>
      <p:grpSp>
        <p:nvGrpSpPr>
          <p:cNvPr id="2" name="Group 5"/>
          <p:cNvGrpSpPr>
            <a:grpSpLocks/>
          </p:cNvGrpSpPr>
          <p:nvPr/>
        </p:nvGrpSpPr>
        <p:grpSpPr bwMode="auto">
          <a:xfrm>
            <a:off x="7158039" y="2324101"/>
            <a:ext cx="1957387" cy="2409825"/>
            <a:chOff x="3549" y="1464"/>
            <a:chExt cx="1233" cy="1518"/>
          </a:xfrm>
        </p:grpSpPr>
        <p:sp>
          <p:nvSpPr>
            <p:cNvPr id="41990" name="Line 6"/>
            <p:cNvSpPr>
              <a:spLocks noChangeShapeType="1"/>
            </p:cNvSpPr>
            <p:nvPr/>
          </p:nvSpPr>
          <p:spPr bwMode="auto">
            <a:xfrm>
              <a:off x="3549" y="1464"/>
              <a:ext cx="978" cy="151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1991" name="Text Box 7"/>
            <p:cNvSpPr txBox="1">
              <a:spLocks noChangeArrowheads="1"/>
            </p:cNvSpPr>
            <p:nvPr/>
          </p:nvSpPr>
          <p:spPr bwMode="auto">
            <a:xfrm>
              <a:off x="4138" y="1677"/>
              <a:ext cx="64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Bond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Forming</a:t>
              </a:r>
            </a:p>
          </p:txBody>
        </p:sp>
      </p:grpSp>
      <p:grpSp>
        <p:nvGrpSpPr>
          <p:cNvPr id="3" name="Group 8"/>
          <p:cNvGrpSpPr>
            <a:grpSpLocks/>
          </p:cNvGrpSpPr>
          <p:nvPr/>
        </p:nvGrpSpPr>
        <p:grpSpPr bwMode="auto">
          <a:xfrm>
            <a:off x="2201864" y="2324100"/>
            <a:ext cx="2174875" cy="1112838"/>
            <a:chOff x="427" y="1464"/>
            <a:chExt cx="1370" cy="701"/>
          </a:xfrm>
        </p:grpSpPr>
        <p:sp>
          <p:nvSpPr>
            <p:cNvPr id="41993" name="Line 9"/>
            <p:cNvSpPr>
              <a:spLocks noChangeShapeType="1"/>
            </p:cNvSpPr>
            <p:nvPr/>
          </p:nvSpPr>
          <p:spPr bwMode="auto">
            <a:xfrm flipV="1">
              <a:off x="1162" y="1464"/>
              <a:ext cx="635" cy="701"/>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1994" name="Text Box 10"/>
            <p:cNvSpPr txBox="1">
              <a:spLocks noChangeArrowheads="1"/>
            </p:cNvSpPr>
            <p:nvPr/>
          </p:nvSpPr>
          <p:spPr bwMode="auto">
            <a:xfrm>
              <a:off x="427" y="1486"/>
              <a:ext cx="684"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Bond</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Breaking</a:t>
              </a:r>
            </a:p>
          </p:txBody>
        </p:sp>
      </p:grpSp>
      <p:grpSp>
        <p:nvGrpSpPr>
          <p:cNvPr id="4" name="Group 11"/>
          <p:cNvGrpSpPr>
            <a:grpSpLocks/>
          </p:cNvGrpSpPr>
          <p:nvPr/>
        </p:nvGrpSpPr>
        <p:grpSpPr bwMode="auto">
          <a:xfrm>
            <a:off x="1657350" y="1744663"/>
            <a:ext cx="8559800" cy="4849812"/>
            <a:chOff x="84" y="1099"/>
            <a:chExt cx="5392" cy="3055"/>
          </a:xfrm>
        </p:grpSpPr>
        <p:sp>
          <p:nvSpPr>
            <p:cNvPr id="41996" name="Line 12"/>
            <p:cNvSpPr>
              <a:spLocks noChangeShapeType="1"/>
            </p:cNvSpPr>
            <p:nvPr/>
          </p:nvSpPr>
          <p:spPr bwMode="auto">
            <a:xfrm flipV="1">
              <a:off x="323" y="1099"/>
              <a:ext cx="0" cy="27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1997" name="Line 13"/>
            <p:cNvSpPr>
              <a:spLocks noChangeShapeType="1"/>
            </p:cNvSpPr>
            <p:nvPr/>
          </p:nvSpPr>
          <p:spPr bwMode="auto">
            <a:xfrm>
              <a:off x="323" y="3873"/>
              <a:ext cx="5153"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1998" name="Text Box 14"/>
            <p:cNvSpPr txBox="1">
              <a:spLocks noChangeArrowheads="1"/>
            </p:cNvSpPr>
            <p:nvPr/>
          </p:nvSpPr>
          <p:spPr bwMode="auto">
            <a:xfrm>
              <a:off x="2020" y="3923"/>
              <a:ext cx="1404"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Progress of reaction</a:t>
              </a:r>
            </a:p>
          </p:txBody>
        </p:sp>
        <p:sp>
          <p:nvSpPr>
            <p:cNvPr id="41999" name="Rectangle 15"/>
            <p:cNvSpPr>
              <a:spLocks noChangeArrowheads="1"/>
            </p:cNvSpPr>
            <p:nvPr/>
          </p:nvSpPr>
          <p:spPr bwMode="auto">
            <a:xfrm rot="-5400000">
              <a:off x="-554" y="2374"/>
              <a:ext cx="1508" cy="231"/>
            </a:xfrm>
            <a:prstGeom prst="rect">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800" b="1" i="0" u="sng" strike="noStrike" kern="1200" cap="none" spc="0" normalizeH="0" baseline="0" noProof="0">
                  <a:ln>
                    <a:noFill/>
                  </a:ln>
                  <a:solidFill>
                    <a:srgbClr val="000000"/>
                  </a:solidFill>
                  <a:effectLst/>
                  <a:uLnTx/>
                  <a:uFillTx/>
                  <a:latin typeface="Arial" charset="0"/>
                  <a:ea typeface="+mn-ea"/>
                  <a:cs typeface="+mn-cs"/>
                </a:rPr>
                <a:t>Energy in chemicals</a:t>
              </a:r>
            </a:p>
          </p:txBody>
        </p:sp>
      </p:grpSp>
      <p:grpSp>
        <p:nvGrpSpPr>
          <p:cNvPr id="5" name="Group 16"/>
          <p:cNvGrpSpPr>
            <a:grpSpLocks/>
          </p:cNvGrpSpPr>
          <p:nvPr/>
        </p:nvGrpSpPr>
        <p:grpSpPr bwMode="auto">
          <a:xfrm>
            <a:off x="2163763" y="3636963"/>
            <a:ext cx="2438400" cy="1352550"/>
            <a:chOff x="403" y="2291"/>
            <a:chExt cx="1536" cy="852"/>
          </a:xfrm>
        </p:grpSpPr>
        <p:sp>
          <p:nvSpPr>
            <p:cNvPr id="42001" name="Line 17"/>
            <p:cNvSpPr>
              <a:spLocks noChangeShapeType="1"/>
            </p:cNvSpPr>
            <p:nvPr/>
          </p:nvSpPr>
          <p:spPr bwMode="auto">
            <a:xfrm>
              <a:off x="1515" y="2485"/>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02" name="Line 18"/>
            <p:cNvSpPr>
              <a:spLocks noChangeShapeType="1"/>
            </p:cNvSpPr>
            <p:nvPr/>
          </p:nvSpPr>
          <p:spPr bwMode="auto">
            <a:xfrm>
              <a:off x="1515" y="2531"/>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03" name="Oval 19"/>
            <p:cNvSpPr>
              <a:spLocks noChangeArrowheads="1"/>
            </p:cNvSpPr>
            <p:nvPr/>
          </p:nvSpPr>
          <p:spPr bwMode="auto">
            <a:xfrm>
              <a:off x="1693" y="2363"/>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04" name="Oval 20"/>
            <p:cNvSpPr>
              <a:spLocks noChangeArrowheads="1"/>
            </p:cNvSpPr>
            <p:nvPr/>
          </p:nvSpPr>
          <p:spPr bwMode="auto">
            <a:xfrm>
              <a:off x="1288" y="2376"/>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05" name="Line 21"/>
            <p:cNvSpPr>
              <a:spLocks noChangeShapeType="1"/>
            </p:cNvSpPr>
            <p:nvPr/>
          </p:nvSpPr>
          <p:spPr bwMode="auto">
            <a:xfrm>
              <a:off x="1515" y="2779"/>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06" name="Line 22"/>
            <p:cNvSpPr>
              <a:spLocks noChangeShapeType="1"/>
            </p:cNvSpPr>
            <p:nvPr/>
          </p:nvSpPr>
          <p:spPr bwMode="auto">
            <a:xfrm>
              <a:off x="1515" y="2825"/>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07" name="Oval 23"/>
            <p:cNvSpPr>
              <a:spLocks noChangeArrowheads="1"/>
            </p:cNvSpPr>
            <p:nvPr/>
          </p:nvSpPr>
          <p:spPr bwMode="auto">
            <a:xfrm>
              <a:off x="1693" y="2657"/>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08" name="Oval 24"/>
            <p:cNvSpPr>
              <a:spLocks noChangeArrowheads="1"/>
            </p:cNvSpPr>
            <p:nvPr/>
          </p:nvSpPr>
          <p:spPr bwMode="auto">
            <a:xfrm>
              <a:off x="1288" y="2670"/>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09" name="Line 25"/>
            <p:cNvSpPr>
              <a:spLocks noChangeShapeType="1"/>
            </p:cNvSpPr>
            <p:nvPr/>
          </p:nvSpPr>
          <p:spPr bwMode="auto">
            <a:xfrm flipV="1">
              <a:off x="693" y="2450"/>
              <a:ext cx="0" cy="2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10" name="Line 26"/>
            <p:cNvSpPr>
              <a:spLocks noChangeShapeType="1"/>
            </p:cNvSpPr>
            <p:nvPr/>
          </p:nvSpPr>
          <p:spPr bwMode="auto">
            <a:xfrm flipH="1">
              <a:off x="566" y="2821"/>
              <a:ext cx="72" cy="1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11" name="Line 27"/>
            <p:cNvSpPr>
              <a:spLocks noChangeShapeType="1"/>
            </p:cNvSpPr>
            <p:nvPr/>
          </p:nvSpPr>
          <p:spPr bwMode="auto">
            <a:xfrm>
              <a:off x="693" y="2831"/>
              <a:ext cx="129" cy="1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12" name="Line 28"/>
            <p:cNvSpPr>
              <a:spLocks noChangeShapeType="1"/>
            </p:cNvSpPr>
            <p:nvPr/>
          </p:nvSpPr>
          <p:spPr bwMode="auto">
            <a:xfrm>
              <a:off x="756" y="2753"/>
              <a:ext cx="309" cy="1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13" name="Oval 29"/>
            <p:cNvSpPr>
              <a:spLocks noChangeArrowheads="1"/>
            </p:cNvSpPr>
            <p:nvPr/>
          </p:nvSpPr>
          <p:spPr bwMode="auto">
            <a:xfrm>
              <a:off x="602" y="2291"/>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14" name="Oval 30"/>
            <p:cNvSpPr>
              <a:spLocks noChangeArrowheads="1"/>
            </p:cNvSpPr>
            <p:nvPr/>
          </p:nvSpPr>
          <p:spPr bwMode="auto">
            <a:xfrm>
              <a:off x="575" y="2631"/>
              <a:ext cx="272" cy="273"/>
            </a:xfrm>
            <a:prstGeom prst="ellipse">
              <a:avLst/>
            </a:prstGeom>
            <a:gradFill rotWithShape="0">
              <a:gsLst>
                <a:gs pos="0">
                  <a:srgbClr val="006600"/>
                </a:gs>
                <a:gs pos="100000">
                  <a:srgbClr val="006600">
                    <a:gamma/>
                    <a:shade val="0"/>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C</a:t>
              </a:r>
            </a:p>
          </p:txBody>
        </p:sp>
        <p:sp>
          <p:nvSpPr>
            <p:cNvPr id="42015" name="Oval 31"/>
            <p:cNvSpPr>
              <a:spLocks noChangeArrowheads="1"/>
            </p:cNvSpPr>
            <p:nvPr/>
          </p:nvSpPr>
          <p:spPr bwMode="auto">
            <a:xfrm>
              <a:off x="965" y="283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16" name="Oval 32"/>
            <p:cNvSpPr>
              <a:spLocks noChangeArrowheads="1"/>
            </p:cNvSpPr>
            <p:nvPr/>
          </p:nvSpPr>
          <p:spPr bwMode="auto">
            <a:xfrm>
              <a:off x="726" y="2939"/>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17" name="Oval 33"/>
            <p:cNvSpPr>
              <a:spLocks noChangeArrowheads="1"/>
            </p:cNvSpPr>
            <p:nvPr/>
          </p:nvSpPr>
          <p:spPr bwMode="auto">
            <a:xfrm>
              <a:off x="403" y="2925"/>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grpSp>
      <p:grpSp>
        <p:nvGrpSpPr>
          <p:cNvPr id="6" name="Group 34"/>
          <p:cNvGrpSpPr>
            <a:grpSpLocks/>
          </p:cNvGrpSpPr>
          <p:nvPr/>
        </p:nvGrpSpPr>
        <p:grpSpPr bwMode="auto">
          <a:xfrm>
            <a:off x="4938714" y="1725613"/>
            <a:ext cx="2041525" cy="950912"/>
            <a:chOff x="2151" y="1087"/>
            <a:chExt cx="1286" cy="599"/>
          </a:xfrm>
        </p:grpSpPr>
        <p:sp>
          <p:nvSpPr>
            <p:cNvPr id="42019" name="Oval 35"/>
            <p:cNvSpPr>
              <a:spLocks noChangeArrowheads="1"/>
            </p:cNvSpPr>
            <p:nvPr/>
          </p:nvSpPr>
          <p:spPr bwMode="auto">
            <a:xfrm>
              <a:off x="2313" y="1431"/>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20" name="Oval 36"/>
            <p:cNvSpPr>
              <a:spLocks noChangeArrowheads="1"/>
            </p:cNvSpPr>
            <p:nvPr/>
          </p:nvSpPr>
          <p:spPr bwMode="auto">
            <a:xfrm>
              <a:off x="3191" y="1404"/>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21" name="Oval 37"/>
            <p:cNvSpPr>
              <a:spLocks noChangeArrowheads="1"/>
            </p:cNvSpPr>
            <p:nvPr/>
          </p:nvSpPr>
          <p:spPr bwMode="auto">
            <a:xfrm>
              <a:off x="2896" y="1418"/>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22" name="Oval 38"/>
            <p:cNvSpPr>
              <a:spLocks noChangeArrowheads="1"/>
            </p:cNvSpPr>
            <p:nvPr/>
          </p:nvSpPr>
          <p:spPr bwMode="auto">
            <a:xfrm>
              <a:off x="2610" y="1423"/>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23" name="Oval 39"/>
            <p:cNvSpPr>
              <a:spLocks noChangeArrowheads="1"/>
            </p:cNvSpPr>
            <p:nvPr/>
          </p:nvSpPr>
          <p:spPr bwMode="auto">
            <a:xfrm>
              <a:off x="2151" y="1087"/>
              <a:ext cx="272" cy="273"/>
            </a:xfrm>
            <a:prstGeom prst="ellipse">
              <a:avLst/>
            </a:prstGeom>
            <a:gradFill rotWithShape="0">
              <a:gsLst>
                <a:gs pos="0">
                  <a:srgbClr val="006600"/>
                </a:gs>
                <a:gs pos="100000">
                  <a:srgbClr val="006600">
                    <a:gamma/>
                    <a:shade val="0"/>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C</a:t>
              </a:r>
            </a:p>
          </p:txBody>
        </p:sp>
        <p:sp>
          <p:nvSpPr>
            <p:cNvPr id="42024" name="Oval 40"/>
            <p:cNvSpPr>
              <a:spLocks noChangeArrowheads="1"/>
            </p:cNvSpPr>
            <p:nvPr/>
          </p:nvSpPr>
          <p:spPr bwMode="auto">
            <a:xfrm>
              <a:off x="2511" y="1099"/>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25" name="Oval 41"/>
            <p:cNvSpPr>
              <a:spLocks noChangeArrowheads="1"/>
            </p:cNvSpPr>
            <p:nvPr/>
          </p:nvSpPr>
          <p:spPr bwMode="auto">
            <a:xfrm>
              <a:off x="2717" y="108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26" name="Oval 42"/>
            <p:cNvSpPr>
              <a:spLocks noChangeArrowheads="1"/>
            </p:cNvSpPr>
            <p:nvPr/>
          </p:nvSpPr>
          <p:spPr bwMode="auto">
            <a:xfrm>
              <a:off x="2945" y="108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27" name="Oval 43"/>
            <p:cNvSpPr>
              <a:spLocks noChangeArrowheads="1"/>
            </p:cNvSpPr>
            <p:nvPr/>
          </p:nvSpPr>
          <p:spPr bwMode="auto">
            <a:xfrm>
              <a:off x="3160" y="108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grpSp>
      <p:grpSp>
        <p:nvGrpSpPr>
          <p:cNvPr id="7" name="Group 44"/>
          <p:cNvGrpSpPr>
            <a:grpSpLocks/>
          </p:cNvGrpSpPr>
          <p:nvPr/>
        </p:nvGrpSpPr>
        <p:grpSpPr bwMode="auto">
          <a:xfrm>
            <a:off x="6697664" y="4419600"/>
            <a:ext cx="3508375" cy="1550988"/>
            <a:chOff x="3259" y="2784"/>
            <a:chExt cx="2210" cy="977"/>
          </a:xfrm>
        </p:grpSpPr>
        <p:sp>
          <p:nvSpPr>
            <p:cNvPr id="42029" name="Line 45"/>
            <p:cNvSpPr>
              <a:spLocks noChangeShapeType="1"/>
            </p:cNvSpPr>
            <p:nvPr/>
          </p:nvSpPr>
          <p:spPr bwMode="auto">
            <a:xfrm>
              <a:off x="4010" y="3472"/>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30" name="Line 46"/>
            <p:cNvSpPr>
              <a:spLocks noChangeShapeType="1"/>
            </p:cNvSpPr>
            <p:nvPr/>
          </p:nvSpPr>
          <p:spPr bwMode="auto">
            <a:xfrm>
              <a:off x="4010" y="3516"/>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31" name="Line 47"/>
            <p:cNvSpPr>
              <a:spLocks noChangeShapeType="1"/>
            </p:cNvSpPr>
            <p:nvPr/>
          </p:nvSpPr>
          <p:spPr bwMode="auto">
            <a:xfrm>
              <a:off x="3496" y="3472"/>
              <a:ext cx="23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32" name="Line 48"/>
            <p:cNvSpPr>
              <a:spLocks noChangeShapeType="1"/>
            </p:cNvSpPr>
            <p:nvPr/>
          </p:nvSpPr>
          <p:spPr bwMode="auto">
            <a:xfrm>
              <a:off x="3496" y="3516"/>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33" name="Oval 49"/>
            <p:cNvSpPr>
              <a:spLocks noChangeArrowheads="1"/>
            </p:cNvSpPr>
            <p:nvPr/>
          </p:nvSpPr>
          <p:spPr bwMode="auto">
            <a:xfrm>
              <a:off x="3259" y="3387"/>
              <a:ext cx="246" cy="255"/>
            </a:xfrm>
            <a:prstGeom prst="ellipse">
              <a:avLst/>
            </a:prstGeom>
            <a:gradFill rotWithShape="0">
              <a:gsLst>
                <a:gs pos="0">
                  <a:srgbClr val="EF641F"/>
                </a:gs>
                <a:gs pos="100000">
                  <a:srgbClr val="EF641F">
                    <a:gamma/>
                    <a:tint val="42353"/>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34" name="Oval 50"/>
            <p:cNvSpPr>
              <a:spLocks noChangeArrowheads="1"/>
            </p:cNvSpPr>
            <p:nvPr/>
          </p:nvSpPr>
          <p:spPr bwMode="auto">
            <a:xfrm>
              <a:off x="3733" y="3373"/>
              <a:ext cx="268" cy="269"/>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C</a:t>
              </a:r>
            </a:p>
          </p:txBody>
        </p:sp>
        <p:sp>
          <p:nvSpPr>
            <p:cNvPr id="42035" name="Oval 51"/>
            <p:cNvSpPr>
              <a:spLocks noChangeArrowheads="1"/>
            </p:cNvSpPr>
            <p:nvPr/>
          </p:nvSpPr>
          <p:spPr bwMode="auto">
            <a:xfrm>
              <a:off x="4238" y="3373"/>
              <a:ext cx="246" cy="255"/>
            </a:xfrm>
            <a:prstGeom prst="ellipse">
              <a:avLst/>
            </a:prstGeom>
            <a:gradFill rotWithShape="0">
              <a:gsLst>
                <a:gs pos="0">
                  <a:srgbClr val="EF641F">
                    <a:gamma/>
                    <a:tint val="42353"/>
                    <a:invGamma/>
                  </a:srgbClr>
                </a:gs>
                <a:gs pos="100000">
                  <a:srgbClr val="EF641F"/>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36" name="Line 52"/>
            <p:cNvSpPr>
              <a:spLocks noChangeShapeType="1"/>
            </p:cNvSpPr>
            <p:nvPr/>
          </p:nvSpPr>
          <p:spPr bwMode="auto">
            <a:xfrm flipV="1">
              <a:off x="4762" y="3450"/>
              <a:ext cx="172"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37" name="Line 53"/>
            <p:cNvSpPr>
              <a:spLocks noChangeShapeType="1"/>
            </p:cNvSpPr>
            <p:nvPr/>
          </p:nvSpPr>
          <p:spPr bwMode="auto">
            <a:xfrm>
              <a:off x="5107" y="3449"/>
              <a:ext cx="209"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38" name="Oval 54"/>
            <p:cNvSpPr>
              <a:spLocks noChangeArrowheads="1"/>
            </p:cNvSpPr>
            <p:nvPr/>
          </p:nvSpPr>
          <p:spPr bwMode="auto">
            <a:xfrm>
              <a:off x="4892" y="3262"/>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39" name="Line 55"/>
            <p:cNvSpPr>
              <a:spLocks noChangeShapeType="1"/>
            </p:cNvSpPr>
            <p:nvPr/>
          </p:nvSpPr>
          <p:spPr bwMode="auto">
            <a:xfrm flipV="1">
              <a:off x="4762" y="2972"/>
              <a:ext cx="172"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40" name="Line 56"/>
            <p:cNvSpPr>
              <a:spLocks noChangeShapeType="1"/>
            </p:cNvSpPr>
            <p:nvPr/>
          </p:nvSpPr>
          <p:spPr bwMode="auto">
            <a:xfrm>
              <a:off x="5107" y="2971"/>
              <a:ext cx="209"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041" name="Oval 57"/>
            <p:cNvSpPr>
              <a:spLocks noChangeArrowheads="1"/>
            </p:cNvSpPr>
            <p:nvPr/>
          </p:nvSpPr>
          <p:spPr bwMode="auto">
            <a:xfrm>
              <a:off x="4892" y="2784"/>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2042" name="Oval 58"/>
            <p:cNvSpPr>
              <a:spLocks noChangeArrowheads="1"/>
            </p:cNvSpPr>
            <p:nvPr/>
          </p:nvSpPr>
          <p:spPr bwMode="auto">
            <a:xfrm>
              <a:off x="4565" y="3039"/>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43" name="Oval 59"/>
            <p:cNvSpPr>
              <a:spLocks noChangeArrowheads="1"/>
            </p:cNvSpPr>
            <p:nvPr/>
          </p:nvSpPr>
          <p:spPr bwMode="auto">
            <a:xfrm>
              <a:off x="5272" y="3063"/>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44" name="Oval 60"/>
            <p:cNvSpPr>
              <a:spLocks noChangeArrowheads="1"/>
            </p:cNvSpPr>
            <p:nvPr/>
          </p:nvSpPr>
          <p:spPr bwMode="auto">
            <a:xfrm>
              <a:off x="4618" y="3525"/>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42045" name="Oval 61"/>
            <p:cNvSpPr>
              <a:spLocks noChangeArrowheads="1"/>
            </p:cNvSpPr>
            <p:nvPr/>
          </p:nvSpPr>
          <p:spPr bwMode="auto">
            <a:xfrm>
              <a:off x="5254" y="355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grpSp>
      <p:sp>
        <p:nvSpPr>
          <p:cNvPr id="42046" name="AutoShape 62"/>
          <p:cNvSpPr>
            <a:spLocks noChangeArrowheads="1"/>
          </p:cNvSpPr>
          <p:nvPr/>
        </p:nvSpPr>
        <p:spPr bwMode="auto">
          <a:xfrm rot="5400000">
            <a:off x="5443638" y="4496823"/>
            <a:ext cx="753863" cy="1039356"/>
          </a:xfrm>
          <a:prstGeom prst="rightArrow">
            <a:avLst>
              <a:gd name="adj1" fmla="val 50000"/>
              <a:gd name="adj2" fmla="val 25000"/>
            </a:avLst>
          </a:prstGeom>
          <a:gradFill rotWithShape="0">
            <a:gsLst>
              <a:gs pos="0">
                <a:srgbClr val="FFFF00"/>
              </a:gs>
              <a:gs pos="100000">
                <a:schemeClr val="bg1"/>
              </a:gs>
            </a:gsLst>
            <a:lin ang="5400000" scaled="1"/>
          </a:gradFill>
          <a:ln w="1905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800" b="0" i="0" u="none" strike="noStrike" kern="1200" cap="none" spc="0" normalizeH="0" baseline="0" noProof="0">
                <a:ln>
                  <a:noFill/>
                </a:ln>
                <a:solidFill>
                  <a:srgbClr val="000000"/>
                </a:solidFill>
                <a:effectLst/>
                <a:uLnTx/>
                <a:uFillTx/>
                <a:latin typeface="Arial" charset="0"/>
                <a:ea typeface="+mn-ea"/>
                <a:cs typeface="+mn-cs"/>
                <a:sym typeface="Symbol" charset="0"/>
              </a:rPr>
              <a:t>H</a:t>
            </a:r>
          </a:p>
        </p:txBody>
      </p:sp>
      <p:sp>
        <p:nvSpPr>
          <p:cNvPr id="42047" name="Text Box 63"/>
          <p:cNvSpPr txBox="1">
            <a:spLocks noChangeArrowheads="1"/>
          </p:cNvSpPr>
          <p:nvPr/>
        </p:nvSpPr>
        <p:spPr bwMode="auto">
          <a:xfrm>
            <a:off x="4192589" y="158750"/>
            <a:ext cx="3273425" cy="57943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3200" b="0" i="0" u="none" strike="noStrike" kern="1200" cap="none" spc="0" normalizeH="0" baseline="0" noProof="0">
                <a:ln>
                  <a:noFill/>
                </a:ln>
                <a:solidFill>
                  <a:srgbClr val="FFFFFF"/>
                </a:solidFill>
                <a:effectLst/>
                <a:uLnTx/>
                <a:uFillTx/>
                <a:latin typeface="Arial" charset="0"/>
                <a:ea typeface="+mn-ea"/>
                <a:cs typeface="+mn-cs"/>
              </a:rPr>
              <a:t>Burning Methane</a:t>
            </a:r>
          </a:p>
        </p:txBody>
      </p:sp>
    </p:spTree>
    <p:extLst>
      <p:ext uri="{BB962C8B-B14F-4D97-AF65-F5344CB8AC3E}">
        <p14:creationId xmlns:p14="http://schemas.microsoft.com/office/powerpoint/2010/main" val="395965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animEffect transition="in" filter="dissolve">
                                      <p:cBhvr>
                                        <p:cTn id="7" dur="500"/>
                                        <p:tgtEl>
                                          <p:spTgt spid="4198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dissolve">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dissolve">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dissolve">
                                      <p:cBhvr>
                                        <p:cTn id="32" dur="500"/>
                                        <p:tgtEl>
                                          <p:spTgt spid="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dissolve">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42046"/>
                                        </p:tgtEl>
                                        <p:attrNameLst>
                                          <p:attrName>style.visibility</p:attrName>
                                        </p:attrNameLst>
                                      </p:cBhvr>
                                      <p:to>
                                        <p:strVal val="visible"/>
                                      </p:to>
                                    </p:set>
                                    <p:animEffect transition="in" filter="wipe(up)">
                                      <p:cBhvr>
                                        <p:cTn id="42" dur="500"/>
                                        <p:tgtEl>
                                          <p:spTgt spid="420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8" grpId="0" build="p" autoUpdateAnimBg="0"/>
      <p:bldP spid="42046" grpId="0" animBg="1"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6978316" y="3539609"/>
            <a:ext cx="3502526" cy="36933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12" name="Rectangle 4"/>
          <p:cNvSpPr>
            <a:spLocks noGrp="1" noChangeArrowheads="1"/>
          </p:cNvSpPr>
          <p:nvPr>
            <p:ph idx="1"/>
          </p:nvPr>
        </p:nvSpPr>
        <p:spPr bwMode="auto">
          <a:xfrm>
            <a:off x="1905000" y="838201"/>
            <a:ext cx="4927600" cy="5805905"/>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spcBef>
                <a:spcPct val="0"/>
              </a:spcBef>
            </a:pPr>
            <a:r>
              <a:rPr lang="en-GB" sz="2400">
                <a:latin typeface="Arial" charset="0"/>
              </a:rPr>
              <a:t>Combustion of methane:</a:t>
            </a: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buFontTx/>
              <a:buAutoNum type="arabicPeriod"/>
            </a:pPr>
            <a:r>
              <a:rPr lang="en-GB" sz="2400">
                <a:latin typeface="Arial" charset="0"/>
              </a:rPr>
              <a:t>Calculate energy for bond breaking.</a:t>
            </a:r>
          </a:p>
          <a:p>
            <a:pPr marL="609600" indent="-609600">
              <a:spcBef>
                <a:spcPct val="0"/>
              </a:spcBef>
              <a:buFontTx/>
              <a:buAutoNum type="arabicPeriod"/>
            </a:pPr>
            <a:r>
              <a:rPr lang="en-GB" sz="2400">
                <a:latin typeface="Arial" charset="0"/>
              </a:rPr>
              <a:t>Calculate the energy from bond making</a:t>
            </a:r>
          </a:p>
          <a:p>
            <a:pPr marL="609600" indent="-609600">
              <a:spcBef>
                <a:spcPct val="0"/>
              </a:spcBef>
              <a:buFontTx/>
              <a:buAutoNum type="arabicPeriod"/>
            </a:pPr>
            <a:r>
              <a:rPr lang="en-GB" sz="2400">
                <a:latin typeface="Arial" charset="0"/>
              </a:rPr>
              <a:t>What is the value of </a:t>
            </a:r>
            <a:r>
              <a:rPr lang="en-GB" sz="2400">
                <a:latin typeface="Arial" charset="0"/>
                <a:sym typeface="Symbol" charset="0"/>
              </a:rPr>
              <a:t>H for the reaction shown</a:t>
            </a:r>
            <a:endParaRPr lang="en-GB" sz="2800">
              <a:latin typeface="Arial" charset="0"/>
              <a:sym typeface="Symbol" charset="0"/>
            </a:endParaRPr>
          </a:p>
        </p:txBody>
      </p:sp>
      <p:sp>
        <p:nvSpPr>
          <p:cNvPr id="43046" name="AutoShape 38"/>
          <p:cNvSpPr>
            <a:spLocks noChangeArrowheads="1"/>
          </p:cNvSpPr>
          <p:nvPr/>
        </p:nvSpPr>
        <p:spPr bwMode="auto">
          <a:xfrm>
            <a:off x="8475663" y="3649338"/>
            <a:ext cx="366960" cy="465773"/>
          </a:xfrm>
          <a:prstGeom prst="downArrow">
            <a:avLst>
              <a:gd name="adj1" fmla="val 50000"/>
              <a:gd name="adj2" fmla="val 53613"/>
            </a:avLst>
          </a:prstGeom>
          <a:solidFill>
            <a:srgbClr val="FFFF0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aphicFrame>
        <p:nvGraphicFramePr>
          <p:cNvPr id="43047" name="Group 39"/>
          <p:cNvGraphicFramePr>
            <a:graphicFrameLocks noGrp="1"/>
          </p:cNvGraphicFramePr>
          <p:nvPr/>
        </p:nvGraphicFramePr>
        <p:xfrm>
          <a:off x="2667000" y="1405188"/>
          <a:ext cx="3175000" cy="2317752"/>
        </p:xfrm>
        <a:graphic>
          <a:graphicData uri="http://schemas.openxmlformats.org/drawingml/2006/table">
            <a:tbl>
              <a:tblPr/>
              <a:tblGrid>
                <a:gridCol w="1276684">
                  <a:extLst>
                    <a:ext uri="{9D8B030D-6E8A-4147-A177-3AD203B41FA5}">
                      <a16:colId xmlns:a16="http://schemas.microsoft.com/office/drawing/2014/main" val="20000"/>
                    </a:ext>
                  </a:extLst>
                </a:gridCol>
                <a:gridCol w="1898316">
                  <a:extLst>
                    <a:ext uri="{9D8B030D-6E8A-4147-A177-3AD203B41FA5}">
                      <a16:colId xmlns:a16="http://schemas.microsoft.com/office/drawing/2014/main" val="20001"/>
                    </a:ext>
                  </a:extLst>
                </a:gridCol>
              </a:tblGrid>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Energy (kJ/</a:t>
                      </a:r>
                      <a:r>
                        <a:rPr kumimoji="0" lang="en-GB" sz="1800" b="0" i="0" u="none" strike="noStrike" cap="none" normalizeH="0" baseline="0" err="1">
                          <a:ln>
                            <a:noFill/>
                          </a:ln>
                          <a:solidFill>
                            <a:schemeClr val="tx1"/>
                          </a:solidFill>
                          <a:effectLst/>
                          <a:latin typeface="Arial" charset="0"/>
                          <a:ea typeface="ＭＳ Ｐゴシック" charset="0"/>
                        </a:rPr>
                        <a:t>mol</a:t>
                      </a:r>
                      <a:r>
                        <a:rPr kumimoji="0" lang="en-GB" sz="18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C=O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805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800" b="0" i="0" u="none" strike="noStrike" cap="none" normalizeH="0" baseline="0">
                          <a:ln>
                            <a:noFill/>
                          </a:ln>
                          <a:solidFill>
                            <a:schemeClr val="tx1"/>
                          </a:solidFill>
                          <a:effectLst/>
                          <a:latin typeface="Arial" charset="0"/>
                          <a:ea typeface="ＭＳ Ｐゴシック" charset="0"/>
                        </a:rPr>
                        <a:t>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3064" name="Text Box 56"/>
          <p:cNvSpPr txBox="1">
            <a:spLocks noChangeArrowheads="1"/>
          </p:cNvSpPr>
          <p:nvPr/>
        </p:nvSpPr>
        <p:spPr bwMode="auto">
          <a:xfrm>
            <a:off x="1523998" y="267361"/>
            <a:ext cx="1676402" cy="46166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FFFFFF"/>
                </a:solidFill>
                <a:effectLst/>
                <a:uLnTx/>
                <a:uFillTx/>
                <a:latin typeface="Arial" charset="0"/>
                <a:ea typeface="+mn-ea"/>
                <a:cs typeface="+mn-cs"/>
              </a:rPr>
              <a:t>Practice 1:</a:t>
            </a:r>
          </a:p>
        </p:txBody>
      </p:sp>
      <p:grpSp>
        <p:nvGrpSpPr>
          <p:cNvPr id="2" name="Group 44"/>
          <p:cNvGrpSpPr>
            <a:grpSpLocks/>
          </p:cNvGrpSpPr>
          <p:nvPr/>
        </p:nvGrpSpPr>
        <p:grpSpPr bwMode="auto">
          <a:xfrm>
            <a:off x="7085336" y="4486440"/>
            <a:ext cx="3265488" cy="1550988"/>
            <a:chOff x="3259" y="2784"/>
            <a:chExt cx="2210" cy="977"/>
          </a:xfrm>
        </p:grpSpPr>
        <p:sp>
          <p:nvSpPr>
            <p:cNvPr id="41" name="Line 45"/>
            <p:cNvSpPr>
              <a:spLocks noChangeShapeType="1"/>
            </p:cNvSpPr>
            <p:nvPr/>
          </p:nvSpPr>
          <p:spPr bwMode="auto">
            <a:xfrm>
              <a:off x="4010" y="3472"/>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 name="Line 46"/>
            <p:cNvSpPr>
              <a:spLocks noChangeShapeType="1"/>
            </p:cNvSpPr>
            <p:nvPr/>
          </p:nvSpPr>
          <p:spPr bwMode="auto">
            <a:xfrm>
              <a:off x="4010" y="3516"/>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 name="Line 47"/>
            <p:cNvSpPr>
              <a:spLocks noChangeShapeType="1"/>
            </p:cNvSpPr>
            <p:nvPr/>
          </p:nvSpPr>
          <p:spPr bwMode="auto">
            <a:xfrm>
              <a:off x="3496" y="3472"/>
              <a:ext cx="23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 name="Line 48"/>
            <p:cNvSpPr>
              <a:spLocks noChangeShapeType="1"/>
            </p:cNvSpPr>
            <p:nvPr/>
          </p:nvSpPr>
          <p:spPr bwMode="auto">
            <a:xfrm>
              <a:off x="3496" y="3516"/>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5" name="Oval 49"/>
            <p:cNvSpPr>
              <a:spLocks noChangeArrowheads="1"/>
            </p:cNvSpPr>
            <p:nvPr/>
          </p:nvSpPr>
          <p:spPr bwMode="auto">
            <a:xfrm>
              <a:off x="3259" y="3387"/>
              <a:ext cx="246" cy="255"/>
            </a:xfrm>
            <a:prstGeom prst="ellipse">
              <a:avLst/>
            </a:prstGeom>
            <a:gradFill rotWithShape="0">
              <a:gsLst>
                <a:gs pos="0">
                  <a:srgbClr val="EF641F"/>
                </a:gs>
                <a:gs pos="100000">
                  <a:srgbClr val="EF641F">
                    <a:gamma/>
                    <a:tint val="42353"/>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6" name="Oval 50"/>
            <p:cNvSpPr>
              <a:spLocks noChangeArrowheads="1"/>
            </p:cNvSpPr>
            <p:nvPr/>
          </p:nvSpPr>
          <p:spPr bwMode="auto">
            <a:xfrm>
              <a:off x="3733" y="3373"/>
              <a:ext cx="268" cy="269"/>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C</a:t>
              </a:r>
            </a:p>
          </p:txBody>
        </p:sp>
        <p:sp>
          <p:nvSpPr>
            <p:cNvPr id="47" name="Oval 51"/>
            <p:cNvSpPr>
              <a:spLocks noChangeArrowheads="1"/>
            </p:cNvSpPr>
            <p:nvPr/>
          </p:nvSpPr>
          <p:spPr bwMode="auto">
            <a:xfrm>
              <a:off x="4238" y="3373"/>
              <a:ext cx="246" cy="255"/>
            </a:xfrm>
            <a:prstGeom prst="ellipse">
              <a:avLst/>
            </a:prstGeom>
            <a:gradFill rotWithShape="0">
              <a:gsLst>
                <a:gs pos="0">
                  <a:srgbClr val="EF641F">
                    <a:gamma/>
                    <a:tint val="42353"/>
                    <a:invGamma/>
                  </a:srgbClr>
                </a:gs>
                <a:gs pos="100000">
                  <a:srgbClr val="EF641F"/>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8" name="Line 52"/>
            <p:cNvSpPr>
              <a:spLocks noChangeShapeType="1"/>
            </p:cNvSpPr>
            <p:nvPr/>
          </p:nvSpPr>
          <p:spPr bwMode="auto">
            <a:xfrm flipV="1">
              <a:off x="4762" y="3450"/>
              <a:ext cx="172"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9" name="Line 53"/>
            <p:cNvSpPr>
              <a:spLocks noChangeShapeType="1"/>
            </p:cNvSpPr>
            <p:nvPr/>
          </p:nvSpPr>
          <p:spPr bwMode="auto">
            <a:xfrm>
              <a:off x="5107" y="3449"/>
              <a:ext cx="209"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50" name="Oval 54"/>
            <p:cNvSpPr>
              <a:spLocks noChangeArrowheads="1"/>
            </p:cNvSpPr>
            <p:nvPr/>
          </p:nvSpPr>
          <p:spPr bwMode="auto">
            <a:xfrm>
              <a:off x="4892" y="3262"/>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51" name="Line 55"/>
            <p:cNvSpPr>
              <a:spLocks noChangeShapeType="1"/>
            </p:cNvSpPr>
            <p:nvPr/>
          </p:nvSpPr>
          <p:spPr bwMode="auto">
            <a:xfrm flipV="1">
              <a:off x="4762" y="2972"/>
              <a:ext cx="172"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52" name="Line 56"/>
            <p:cNvSpPr>
              <a:spLocks noChangeShapeType="1"/>
            </p:cNvSpPr>
            <p:nvPr/>
          </p:nvSpPr>
          <p:spPr bwMode="auto">
            <a:xfrm>
              <a:off x="5107" y="2971"/>
              <a:ext cx="209"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53" name="Oval 57"/>
            <p:cNvSpPr>
              <a:spLocks noChangeArrowheads="1"/>
            </p:cNvSpPr>
            <p:nvPr/>
          </p:nvSpPr>
          <p:spPr bwMode="auto">
            <a:xfrm>
              <a:off x="4892" y="2784"/>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54" name="Oval 58"/>
            <p:cNvSpPr>
              <a:spLocks noChangeArrowheads="1"/>
            </p:cNvSpPr>
            <p:nvPr/>
          </p:nvSpPr>
          <p:spPr bwMode="auto">
            <a:xfrm>
              <a:off x="4565" y="3039"/>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55" name="Oval 59"/>
            <p:cNvSpPr>
              <a:spLocks noChangeArrowheads="1"/>
            </p:cNvSpPr>
            <p:nvPr/>
          </p:nvSpPr>
          <p:spPr bwMode="auto">
            <a:xfrm>
              <a:off x="5272" y="3063"/>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56" name="Oval 60"/>
            <p:cNvSpPr>
              <a:spLocks noChangeArrowheads="1"/>
            </p:cNvSpPr>
            <p:nvPr/>
          </p:nvSpPr>
          <p:spPr bwMode="auto">
            <a:xfrm>
              <a:off x="4618" y="3525"/>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57" name="Oval 61"/>
            <p:cNvSpPr>
              <a:spLocks noChangeArrowheads="1"/>
            </p:cNvSpPr>
            <p:nvPr/>
          </p:nvSpPr>
          <p:spPr bwMode="auto">
            <a:xfrm>
              <a:off x="5254" y="355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grpSp>
      <p:grpSp>
        <p:nvGrpSpPr>
          <p:cNvPr id="3" name="Group 16"/>
          <p:cNvGrpSpPr>
            <a:grpSpLocks/>
          </p:cNvGrpSpPr>
          <p:nvPr/>
        </p:nvGrpSpPr>
        <p:grpSpPr bwMode="auto">
          <a:xfrm>
            <a:off x="7433015" y="1524754"/>
            <a:ext cx="2438400" cy="1352550"/>
            <a:chOff x="403" y="2291"/>
            <a:chExt cx="1536" cy="852"/>
          </a:xfrm>
        </p:grpSpPr>
        <p:sp>
          <p:nvSpPr>
            <p:cNvPr id="59" name="Line 17"/>
            <p:cNvSpPr>
              <a:spLocks noChangeShapeType="1"/>
            </p:cNvSpPr>
            <p:nvPr/>
          </p:nvSpPr>
          <p:spPr bwMode="auto">
            <a:xfrm>
              <a:off x="1515" y="2485"/>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0" name="Line 18"/>
            <p:cNvSpPr>
              <a:spLocks noChangeShapeType="1"/>
            </p:cNvSpPr>
            <p:nvPr/>
          </p:nvSpPr>
          <p:spPr bwMode="auto">
            <a:xfrm>
              <a:off x="1515" y="2531"/>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1" name="Oval 19"/>
            <p:cNvSpPr>
              <a:spLocks noChangeArrowheads="1"/>
            </p:cNvSpPr>
            <p:nvPr/>
          </p:nvSpPr>
          <p:spPr bwMode="auto">
            <a:xfrm>
              <a:off x="1693" y="2363"/>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62" name="Oval 20"/>
            <p:cNvSpPr>
              <a:spLocks noChangeArrowheads="1"/>
            </p:cNvSpPr>
            <p:nvPr/>
          </p:nvSpPr>
          <p:spPr bwMode="auto">
            <a:xfrm>
              <a:off x="1288" y="2376"/>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63" name="Line 21"/>
            <p:cNvSpPr>
              <a:spLocks noChangeShapeType="1"/>
            </p:cNvSpPr>
            <p:nvPr/>
          </p:nvSpPr>
          <p:spPr bwMode="auto">
            <a:xfrm>
              <a:off x="1515" y="2779"/>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4" name="Line 22"/>
            <p:cNvSpPr>
              <a:spLocks noChangeShapeType="1"/>
            </p:cNvSpPr>
            <p:nvPr/>
          </p:nvSpPr>
          <p:spPr bwMode="auto">
            <a:xfrm>
              <a:off x="1515" y="2825"/>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5" name="Oval 23"/>
            <p:cNvSpPr>
              <a:spLocks noChangeArrowheads="1"/>
            </p:cNvSpPr>
            <p:nvPr/>
          </p:nvSpPr>
          <p:spPr bwMode="auto">
            <a:xfrm>
              <a:off x="1693" y="2657"/>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66" name="Oval 24"/>
            <p:cNvSpPr>
              <a:spLocks noChangeArrowheads="1"/>
            </p:cNvSpPr>
            <p:nvPr/>
          </p:nvSpPr>
          <p:spPr bwMode="auto">
            <a:xfrm>
              <a:off x="1288" y="2670"/>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67" name="Line 25"/>
            <p:cNvSpPr>
              <a:spLocks noChangeShapeType="1"/>
            </p:cNvSpPr>
            <p:nvPr/>
          </p:nvSpPr>
          <p:spPr bwMode="auto">
            <a:xfrm flipV="1">
              <a:off x="693" y="2450"/>
              <a:ext cx="0" cy="2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8" name="Line 26"/>
            <p:cNvSpPr>
              <a:spLocks noChangeShapeType="1"/>
            </p:cNvSpPr>
            <p:nvPr/>
          </p:nvSpPr>
          <p:spPr bwMode="auto">
            <a:xfrm flipH="1">
              <a:off x="566" y="2821"/>
              <a:ext cx="72" cy="1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9" name="Line 27"/>
            <p:cNvSpPr>
              <a:spLocks noChangeShapeType="1"/>
            </p:cNvSpPr>
            <p:nvPr/>
          </p:nvSpPr>
          <p:spPr bwMode="auto">
            <a:xfrm>
              <a:off x="693" y="2831"/>
              <a:ext cx="129" cy="1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0" name="Line 28"/>
            <p:cNvSpPr>
              <a:spLocks noChangeShapeType="1"/>
            </p:cNvSpPr>
            <p:nvPr/>
          </p:nvSpPr>
          <p:spPr bwMode="auto">
            <a:xfrm>
              <a:off x="756" y="2753"/>
              <a:ext cx="309" cy="1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1" name="Oval 29"/>
            <p:cNvSpPr>
              <a:spLocks noChangeArrowheads="1"/>
            </p:cNvSpPr>
            <p:nvPr/>
          </p:nvSpPr>
          <p:spPr bwMode="auto">
            <a:xfrm>
              <a:off x="602" y="2291"/>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72" name="Oval 30"/>
            <p:cNvSpPr>
              <a:spLocks noChangeArrowheads="1"/>
            </p:cNvSpPr>
            <p:nvPr/>
          </p:nvSpPr>
          <p:spPr bwMode="auto">
            <a:xfrm>
              <a:off x="575" y="2631"/>
              <a:ext cx="272" cy="273"/>
            </a:xfrm>
            <a:prstGeom prst="ellipse">
              <a:avLst/>
            </a:prstGeom>
            <a:gradFill rotWithShape="0">
              <a:gsLst>
                <a:gs pos="0">
                  <a:srgbClr val="006600"/>
                </a:gs>
                <a:gs pos="100000">
                  <a:srgbClr val="006600">
                    <a:gamma/>
                    <a:shade val="0"/>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C</a:t>
              </a:r>
            </a:p>
          </p:txBody>
        </p:sp>
        <p:sp>
          <p:nvSpPr>
            <p:cNvPr id="73" name="Oval 31"/>
            <p:cNvSpPr>
              <a:spLocks noChangeArrowheads="1"/>
            </p:cNvSpPr>
            <p:nvPr/>
          </p:nvSpPr>
          <p:spPr bwMode="auto">
            <a:xfrm>
              <a:off x="965" y="283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74" name="Oval 32"/>
            <p:cNvSpPr>
              <a:spLocks noChangeArrowheads="1"/>
            </p:cNvSpPr>
            <p:nvPr/>
          </p:nvSpPr>
          <p:spPr bwMode="auto">
            <a:xfrm>
              <a:off x="726" y="2939"/>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75" name="Oval 33"/>
            <p:cNvSpPr>
              <a:spLocks noChangeArrowheads="1"/>
            </p:cNvSpPr>
            <p:nvPr/>
          </p:nvSpPr>
          <p:spPr bwMode="auto">
            <a:xfrm>
              <a:off x="403" y="2925"/>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grpSp>
    </p:spTree>
    <p:extLst>
      <p:ext uri="{BB962C8B-B14F-4D97-AF65-F5344CB8AC3E}">
        <p14:creationId xmlns:p14="http://schemas.microsoft.com/office/powerpoint/2010/main" val="1316065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6" name="Rectangle 4"/>
          <p:cNvSpPr>
            <a:spLocks noGrp="1" noChangeArrowheads="1"/>
          </p:cNvSpPr>
          <p:nvPr>
            <p:ph idx="1"/>
          </p:nvPr>
        </p:nvSpPr>
        <p:spPr bwMode="auto">
          <a:xfrm>
            <a:off x="1905000" y="715658"/>
            <a:ext cx="4927600" cy="5995290"/>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lnSpc>
                <a:spcPct val="90000"/>
              </a:lnSpc>
              <a:spcBef>
                <a:spcPct val="0"/>
              </a:spcBef>
            </a:pPr>
            <a:endParaRPr lang="en-GB" sz="2800">
              <a:latin typeface="Arial" charset="0"/>
            </a:endParaRPr>
          </a:p>
          <a:p>
            <a:pPr marL="609600" indent="-609600">
              <a:lnSpc>
                <a:spcPct val="90000"/>
              </a:lnSpc>
              <a:spcBef>
                <a:spcPct val="0"/>
              </a:spcBef>
            </a:pPr>
            <a:endParaRPr lang="en-GB" sz="2800">
              <a:latin typeface="Arial" charset="0"/>
            </a:endParaRPr>
          </a:p>
          <a:p>
            <a:pPr marL="609600" indent="-609600">
              <a:lnSpc>
                <a:spcPct val="90000"/>
              </a:lnSpc>
              <a:spcBef>
                <a:spcPct val="0"/>
              </a:spcBef>
            </a:pPr>
            <a:endParaRPr lang="en-GB" sz="2800">
              <a:latin typeface="Arial" charset="0"/>
            </a:endParaRPr>
          </a:p>
          <a:p>
            <a:pPr marL="609600" indent="-609600">
              <a:lnSpc>
                <a:spcPct val="90000"/>
              </a:lnSpc>
              <a:spcBef>
                <a:spcPct val="0"/>
              </a:spcBef>
            </a:pPr>
            <a:endParaRPr lang="en-GB" sz="2800">
              <a:latin typeface="Arial" charset="0"/>
            </a:endParaRPr>
          </a:p>
          <a:p>
            <a:pPr marL="0" indent="0">
              <a:lnSpc>
                <a:spcPct val="90000"/>
              </a:lnSpc>
              <a:spcBef>
                <a:spcPct val="0"/>
              </a:spcBef>
              <a:buNone/>
            </a:pPr>
            <a:endParaRPr lang="en-GB" sz="2800">
              <a:latin typeface="Arial" charset="0"/>
            </a:endParaRPr>
          </a:p>
          <a:p>
            <a:pPr marL="609600" indent="-609600">
              <a:lnSpc>
                <a:spcPct val="90000"/>
              </a:lnSpc>
              <a:spcBef>
                <a:spcPct val="0"/>
              </a:spcBef>
            </a:pPr>
            <a:endParaRPr lang="en-GB" sz="2800">
              <a:latin typeface="Arial" charset="0"/>
            </a:endParaRPr>
          </a:p>
          <a:p>
            <a:pPr marL="609600" indent="-609600">
              <a:lnSpc>
                <a:spcPct val="90000"/>
              </a:lnSpc>
              <a:spcBef>
                <a:spcPct val="0"/>
              </a:spcBef>
              <a:buNone/>
            </a:pPr>
            <a:r>
              <a:rPr lang="en-GB" sz="2200">
                <a:latin typeface="Arial" charset="0"/>
              </a:rPr>
              <a:t>Bond broken. </a:t>
            </a:r>
            <a:endParaRPr lang="en-GB" sz="2200">
              <a:solidFill>
                <a:schemeClr val="accent2"/>
              </a:solidFill>
              <a:latin typeface="Arial" charset="0"/>
            </a:endParaRPr>
          </a:p>
          <a:p>
            <a:pPr marL="609600" indent="-609600">
              <a:lnSpc>
                <a:spcPct val="90000"/>
              </a:lnSpc>
              <a:spcBef>
                <a:spcPct val="0"/>
              </a:spcBef>
              <a:buNone/>
            </a:pPr>
            <a:r>
              <a:rPr lang="en-GB" sz="2200">
                <a:latin typeface="Arial" charset="0"/>
              </a:rPr>
              <a:t>	4(C-H) + 2(O=O)</a:t>
            </a:r>
          </a:p>
          <a:p>
            <a:pPr marL="609600" indent="-609600">
              <a:lnSpc>
                <a:spcPct val="90000"/>
              </a:lnSpc>
              <a:spcBef>
                <a:spcPct val="0"/>
              </a:spcBef>
              <a:buNone/>
            </a:pPr>
            <a:r>
              <a:rPr lang="en-GB" sz="2200">
                <a:latin typeface="Arial" charset="0"/>
              </a:rPr>
              <a:t>	=1652+996 = 2648 kJ/</a:t>
            </a:r>
            <a:r>
              <a:rPr lang="en-GB" sz="2200" err="1">
                <a:latin typeface="Arial" charset="0"/>
              </a:rPr>
              <a:t>mol</a:t>
            </a:r>
            <a:endParaRPr lang="en-GB" sz="2200">
              <a:latin typeface="Arial" charset="0"/>
            </a:endParaRPr>
          </a:p>
          <a:p>
            <a:pPr marL="609600" indent="-609600">
              <a:lnSpc>
                <a:spcPct val="90000"/>
              </a:lnSpc>
              <a:spcBef>
                <a:spcPct val="0"/>
              </a:spcBef>
              <a:buNone/>
            </a:pPr>
            <a:endParaRPr lang="en-GB" sz="2200">
              <a:latin typeface="Arial" charset="0"/>
            </a:endParaRPr>
          </a:p>
          <a:p>
            <a:pPr marL="609600" indent="-609600">
              <a:lnSpc>
                <a:spcPct val="90000"/>
              </a:lnSpc>
              <a:spcBef>
                <a:spcPct val="0"/>
              </a:spcBef>
              <a:buNone/>
            </a:pPr>
            <a:r>
              <a:rPr lang="en-GB" sz="2200">
                <a:latin typeface="Arial" charset="0"/>
              </a:rPr>
              <a:t>Bond made: </a:t>
            </a:r>
            <a:endParaRPr lang="en-GB" sz="2200">
              <a:solidFill>
                <a:srgbClr val="FFCC66"/>
              </a:solidFill>
              <a:latin typeface="Arial" charset="0"/>
            </a:endParaRPr>
          </a:p>
          <a:p>
            <a:pPr marL="609600" indent="-609600">
              <a:lnSpc>
                <a:spcPct val="90000"/>
              </a:lnSpc>
              <a:spcBef>
                <a:spcPct val="0"/>
              </a:spcBef>
              <a:buNone/>
            </a:pPr>
            <a:r>
              <a:rPr lang="en-GB" sz="2200">
                <a:latin typeface="Arial" charset="0"/>
              </a:rPr>
              <a:t>	4(O-H) + 2(C=O)</a:t>
            </a:r>
          </a:p>
          <a:p>
            <a:pPr marL="609600" indent="-609600">
              <a:lnSpc>
                <a:spcPct val="90000"/>
              </a:lnSpc>
              <a:spcBef>
                <a:spcPct val="0"/>
              </a:spcBef>
              <a:buNone/>
            </a:pPr>
            <a:r>
              <a:rPr lang="en-GB" sz="2200">
                <a:latin typeface="Arial" charset="0"/>
              </a:rPr>
              <a:t>	=1856+1610 = 3466 kJ/</a:t>
            </a:r>
            <a:r>
              <a:rPr lang="en-GB" sz="2200" err="1">
                <a:latin typeface="Arial" charset="0"/>
              </a:rPr>
              <a:t>mol</a:t>
            </a:r>
            <a:endParaRPr lang="en-GB" sz="2200">
              <a:latin typeface="Arial" charset="0"/>
            </a:endParaRPr>
          </a:p>
          <a:p>
            <a:pPr marL="609600" indent="-609600">
              <a:lnSpc>
                <a:spcPct val="90000"/>
              </a:lnSpc>
              <a:spcBef>
                <a:spcPct val="0"/>
              </a:spcBef>
              <a:buNone/>
            </a:pPr>
            <a:endParaRPr lang="en-GB" sz="2200">
              <a:latin typeface="Arial" charset="0"/>
            </a:endParaRPr>
          </a:p>
          <a:p>
            <a:pPr marL="609600" indent="-609600">
              <a:lnSpc>
                <a:spcPct val="90000"/>
              </a:lnSpc>
              <a:spcBef>
                <a:spcPct val="0"/>
              </a:spcBef>
              <a:buNone/>
            </a:pPr>
            <a:r>
              <a:rPr lang="en-GB" sz="2200">
                <a:latin typeface="Arial" charset="0"/>
                <a:sym typeface="Symbol" charset="0"/>
              </a:rPr>
              <a:t>H = (</a:t>
            </a:r>
            <a:r>
              <a:rPr lang="en-GB" sz="2200" err="1">
                <a:latin typeface="Arial" charset="0"/>
                <a:sym typeface="Symbol" charset="0"/>
              </a:rPr>
              <a:t>ΣBE</a:t>
            </a:r>
            <a:r>
              <a:rPr lang="en-GB" sz="2200" baseline="-25000" err="1">
                <a:latin typeface="Arial" charset="0"/>
                <a:sym typeface="Symbol" charset="0"/>
              </a:rPr>
              <a:t>bonds</a:t>
            </a:r>
            <a:r>
              <a:rPr lang="en-GB" sz="2200" baseline="-25000">
                <a:latin typeface="Arial" charset="0"/>
                <a:sym typeface="Symbol" charset="0"/>
              </a:rPr>
              <a:t> broken</a:t>
            </a:r>
            <a:r>
              <a:rPr lang="en-GB" sz="2200">
                <a:latin typeface="Arial" charset="0"/>
                <a:sym typeface="Symbol" charset="0"/>
              </a:rPr>
              <a:t>-</a:t>
            </a:r>
            <a:r>
              <a:rPr lang="en-GB" sz="2200" err="1">
                <a:latin typeface="Arial" charset="0"/>
                <a:sym typeface="Symbol" charset="0"/>
              </a:rPr>
              <a:t>ΣBE</a:t>
            </a:r>
            <a:r>
              <a:rPr lang="en-GB" sz="2200" baseline="-25000" err="1">
                <a:latin typeface="Arial" charset="0"/>
                <a:sym typeface="Symbol" charset="0"/>
              </a:rPr>
              <a:t>bonds</a:t>
            </a:r>
            <a:r>
              <a:rPr lang="en-GB" sz="2200" baseline="-25000">
                <a:latin typeface="Arial" charset="0"/>
                <a:sym typeface="Symbol" charset="0"/>
              </a:rPr>
              <a:t> made</a:t>
            </a:r>
            <a:r>
              <a:rPr lang="en-GB" sz="2200">
                <a:latin typeface="Arial" charset="0"/>
                <a:sym typeface="Symbol" charset="0"/>
              </a:rPr>
              <a:t>) </a:t>
            </a:r>
          </a:p>
          <a:p>
            <a:pPr marL="609600" indent="-609600">
              <a:lnSpc>
                <a:spcPct val="90000"/>
              </a:lnSpc>
              <a:spcBef>
                <a:spcPct val="0"/>
              </a:spcBef>
              <a:buNone/>
            </a:pPr>
            <a:r>
              <a:rPr lang="en-GB" sz="2200">
                <a:latin typeface="Arial" charset="0"/>
                <a:sym typeface="Symbol" charset="0"/>
              </a:rPr>
              <a:t>      =  2648 – 3466 = -818 kJ/</a:t>
            </a:r>
            <a:r>
              <a:rPr lang="en-GB" sz="2200" err="1">
                <a:latin typeface="Arial" charset="0"/>
                <a:sym typeface="Symbol" charset="0"/>
              </a:rPr>
              <a:t>mol</a:t>
            </a:r>
            <a:endParaRPr lang="en-GB" sz="2200">
              <a:latin typeface="Arial" charset="0"/>
              <a:sym typeface="Symbol" charset="0"/>
            </a:endParaRPr>
          </a:p>
          <a:p>
            <a:pPr marL="609600" indent="-609600">
              <a:lnSpc>
                <a:spcPct val="90000"/>
              </a:lnSpc>
              <a:spcBef>
                <a:spcPct val="0"/>
              </a:spcBef>
              <a:buNone/>
            </a:pPr>
            <a:r>
              <a:rPr lang="en-GB" sz="2200">
                <a:latin typeface="Arial" charset="0"/>
                <a:sym typeface="Symbol" charset="0"/>
              </a:rPr>
              <a:t>				(Exothermic)</a:t>
            </a:r>
          </a:p>
        </p:txBody>
      </p:sp>
      <p:sp>
        <p:nvSpPr>
          <p:cNvPr id="44088" name="Text Box 56"/>
          <p:cNvSpPr txBox="1">
            <a:spLocks noChangeArrowheads="1"/>
          </p:cNvSpPr>
          <p:nvPr/>
        </p:nvSpPr>
        <p:spPr bwMode="auto">
          <a:xfrm>
            <a:off x="1524000" y="187153"/>
            <a:ext cx="1223762" cy="46166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FFFFFF"/>
                </a:solidFill>
                <a:effectLst/>
                <a:uLnTx/>
                <a:uFillTx/>
                <a:latin typeface="Arial" charset="0"/>
                <a:ea typeface="+mn-ea"/>
                <a:cs typeface="+mn-cs"/>
              </a:rPr>
              <a:t>Answer</a:t>
            </a:r>
          </a:p>
        </p:txBody>
      </p:sp>
      <p:graphicFrame>
        <p:nvGraphicFramePr>
          <p:cNvPr id="40" name="Group 39"/>
          <p:cNvGraphicFramePr>
            <a:graphicFrameLocks noGrp="1"/>
          </p:cNvGraphicFramePr>
          <p:nvPr/>
        </p:nvGraphicFramePr>
        <p:xfrm>
          <a:off x="2412997" y="659323"/>
          <a:ext cx="3175000" cy="2317752"/>
        </p:xfrm>
        <a:graphic>
          <a:graphicData uri="http://schemas.openxmlformats.org/drawingml/2006/table">
            <a:tbl>
              <a:tblPr/>
              <a:tblGrid>
                <a:gridCol w="1276684">
                  <a:extLst>
                    <a:ext uri="{9D8B030D-6E8A-4147-A177-3AD203B41FA5}">
                      <a16:colId xmlns:a16="http://schemas.microsoft.com/office/drawing/2014/main" val="20000"/>
                    </a:ext>
                  </a:extLst>
                </a:gridCol>
                <a:gridCol w="1898316">
                  <a:extLst>
                    <a:ext uri="{9D8B030D-6E8A-4147-A177-3AD203B41FA5}">
                      <a16:colId xmlns:a16="http://schemas.microsoft.com/office/drawing/2014/main" val="20001"/>
                    </a:ext>
                  </a:extLst>
                </a:gridCol>
              </a:tblGrid>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Energy (kJ/</a:t>
                      </a:r>
                      <a:r>
                        <a:rPr kumimoji="0" lang="en-GB" sz="1800" b="0" i="0" u="none" strike="noStrike" cap="none" normalizeH="0" baseline="0" err="1">
                          <a:ln>
                            <a:noFill/>
                          </a:ln>
                          <a:solidFill>
                            <a:schemeClr val="tx1"/>
                          </a:solidFill>
                          <a:effectLst/>
                          <a:latin typeface="Arial" charset="0"/>
                          <a:ea typeface="ＭＳ Ｐゴシック" charset="0"/>
                        </a:rPr>
                        <a:t>mol</a:t>
                      </a:r>
                      <a:r>
                        <a:rPr kumimoji="0" lang="en-GB" sz="18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C-H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C=O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805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800" b="0" i="0" u="none" strike="noStrike" cap="none" normalizeH="0" baseline="0">
                          <a:ln>
                            <a:noFill/>
                          </a:ln>
                          <a:solidFill>
                            <a:schemeClr val="tx1"/>
                          </a:solidFill>
                          <a:effectLst/>
                          <a:latin typeface="Arial" charset="0"/>
                          <a:ea typeface="ＭＳ Ｐゴシック" charset="0"/>
                        </a:rPr>
                        <a:t>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1" name="Rectangle 2"/>
          <p:cNvSpPr>
            <a:spLocks noChangeArrowheads="1"/>
          </p:cNvSpPr>
          <p:nvPr/>
        </p:nvSpPr>
        <p:spPr bwMode="auto">
          <a:xfrm>
            <a:off x="6978316" y="3539609"/>
            <a:ext cx="3502526" cy="36933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2" name="AutoShape 38"/>
          <p:cNvSpPr>
            <a:spLocks noChangeArrowheads="1"/>
          </p:cNvSpPr>
          <p:nvPr/>
        </p:nvSpPr>
        <p:spPr bwMode="auto">
          <a:xfrm>
            <a:off x="8475663" y="3649338"/>
            <a:ext cx="366960" cy="465773"/>
          </a:xfrm>
          <a:prstGeom prst="downArrow">
            <a:avLst>
              <a:gd name="adj1" fmla="val 50000"/>
              <a:gd name="adj2" fmla="val 53613"/>
            </a:avLst>
          </a:prstGeom>
          <a:solidFill>
            <a:srgbClr val="FFFF0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2" name="Group 44"/>
          <p:cNvGrpSpPr>
            <a:grpSpLocks/>
          </p:cNvGrpSpPr>
          <p:nvPr/>
        </p:nvGrpSpPr>
        <p:grpSpPr bwMode="auto">
          <a:xfrm>
            <a:off x="7085336" y="4486440"/>
            <a:ext cx="3265488" cy="1550988"/>
            <a:chOff x="3259" y="2784"/>
            <a:chExt cx="2210" cy="977"/>
          </a:xfrm>
        </p:grpSpPr>
        <p:sp>
          <p:nvSpPr>
            <p:cNvPr id="44" name="Line 45"/>
            <p:cNvSpPr>
              <a:spLocks noChangeShapeType="1"/>
            </p:cNvSpPr>
            <p:nvPr/>
          </p:nvSpPr>
          <p:spPr bwMode="auto">
            <a:xfrm>
              <a:off x="4010" y="3472"/>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5" name="Line 46"/>
            <p:cNvSpPr>
              <a:spLocks noChangeShapeType="1"/>
            </p:cNvSpPr>
            <p:nvPr/>
          </p:nvSpPr>
          <p:spPr bwMode="auto">
            <a:xfrm>
              <a:off x="4010" y="3516"/>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6" name="Line 47"/>
            <p:cNvSpPr>
              <a:spLocks noChangeShapeType="1"/>
            </p:cNvSpPr>
            <p:nvPr/>
          </p:nvSpPr>
          <p:spPr bwMode="auto">
            <a:xfrm>
              <a:off x="3496" y="3472"/>
              <a:ext cx="23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7" name="Line 48"/>
            <p:cNvSpPr>
              <a:spLocks noChangeShapeType="1"/>
            </p:cNvSpPr>
            <p:nvPr/>
          </p:nvSpPr>
          <p:spPr bwMode="auto">
            <a:xfrm>
              <a:off x="3496" y="3516"/>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8" name="Oval 49"/>
            <p:cNvSpPr>
              <a:spLocks noChangeArrowheads="1"/>
            </p:cNvSpPr>
            <p:nvPr/>
          </p:nvSpPr>
          <p:spPr bwMode="auto">
            <a:xfrm>
              <a:off x="3259" y="3387"/>
              <a:ext cx="246" cy="255"/>
            </a:xfrm>
            <a:prstGeom prst="ellipse">
              <a:avLst/>
            </a:prstGeom>
            <a:gradFill rotWithShape="0">
              <a:gsLst>
                <a:gs pos="0">
                  <a:srgbClr val="EF641F"/>
                </a:gs>
                <a:gs pos="100000">
                  <a:srgbClr val="EF641F">
                    <a:gamma/>
                    <a:tint val="42353"/>
                    <a:invGamma/>
                  </a:srgbClr>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9" name="Oval 50"/>
            <p:cNvSpPr>
              <a:spLocks noChangeArrowheads="1"/>
            </p:cNvSpPr>
            <p:nvPr/>
          </p:nvSpPr>
          <p:spPr bwMode="auto">
            <a:xfrm>
              <a:off x="3733" y="3373"/>
              <a:ext cx="268" cy="269"/>
            </a:xfrm>
            <a:prstGeom prst="ellipse">
              <a:avLst/>
            </a:prstGeom>
            <a:solidFill>
              <a:srgbClr val="006600"/>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C</a:t>
              </a:r>
            </a:p>
          </p:txBody>
        </p:sp>
        <p:sp>
          <p:nvSpPr>
            <p:cNvPr id="50" name="Oval 51"/>
            <p:cNvSpPr>
              <a:spLocks noChangeArrowheads="1"/>
            </p:cNvSpPr>
            <p:nvPr/>
          </p:nvSpPr>
          <p:spPr bwMode="auto">
            <a:xfrm>
              <a:off x="4238" y="3373"/>
              <a:ext cx="246" cy="255"/>
            </a:xfrm>
            <a:prstGeom prst="ellipse">
              <a:avLst/>
            </a:prstGeom>
            <a:gradFill rotWithShape="0">
              <a:gsLst>
                <a:gs pos="0">
                  <a:srgbClr val="EF641F">
                    <a:gamma/>
                    <a:tint val="42353"/>
                    <a:invGamma/>
                  </a:srgbClr>
                </a:gs>
                <a:gs pos="100000">
                  <a:srgbClr val="EF641F"/>
                </a:gs>
              </a:gsLst>
              <a:lin ang="5400000" scaled="1"/>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51" name="Line 52"/>
            <p:cNvSpPr>
              <a:spLocks noChangeShapeType="1"/>
            </p:cNvSpPr>
            <p:nvPr/>
          </p:nvSpPr>
          <p:spPr bwMode="auto">
            <a:xfrm flipV="1">
              <a:off x="4762" y="3450"/>
              <a:ext cx="172"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52" name="Line 53"/>
            <p:cNvSpPr>
              <a:spLocks noChangeShapeType="1"/>
            </p:cNvSpPr>
            <p:nvPr/>
          </p:nvSpPr>
          <p:spPr bwMode="auto">
            <a:xfrm>
              <a:off x="5107" y="3449"/>
              <a:ext cx="209"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53" name="Oval 54"/>
            <p:cNvSpPr>
              <a:spLocks noChangeArrowheads="1"/>
            </p:cNvSpPr>
            <p:nvPr/>
          </p:nvSpPr>
          <p:spPr bwMode="auto">
            <a:xfrm>
              <a:off x="4892" y="3262"/>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54" name="Line 55"/>
            <p:cNvSpPr>
              <a:spLocks noChangeShapeType="1"/>
            </p:cNvSpPr>
            <p:nvPr/>
          </p:nvSpPr>
          <p:spPr bwMode="auto">
            <a:xfrm flipV="1">
              <a:off x="4762" y="2972"/>
              <a:ext cx="172" cy="13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55" name="Line 56"/>
            <p:cNvSpPr>
              <a:spLocks noChangeShapeType="1"/>
            </p:cNvSpPr>
            <p:nvPr/>
          </p:nvSpPr>
          <p:spPr bwMode="auto">
            <a:xfrm>
              <a:off x="5107" y="2971"/>
              <a:ext cx="209" cy="12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56" name="Oval 57"/>
            <p:cNvSpPr>
              <a:spLocks noChangeArrowheads="1"/>
            </p:cNvSpPr>
            <p:nvPr/>
          </p:nvSpPr>
          <p:spPr bwMode="auto">
            <a:xfrm>
              <a:off x="4892" y="2784"/>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57" name="Oval 58"/>
            <p:cNvSpPr>
              <a:spLocks noChangeArrowheads="1"/>
            </p:cNvSpPr>
            <p:nvPr/>
          </p:nvSpPr>
          <p:spPr bwMode="auto">
            <a:xfrm>
              <a:off x="4565" y="3039"/>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58" name="Oval 59"/>
            <p:cNvSpPr>
              <a:spLocks noChangeArrowheads="1"/>
            </p:cNvSpPr>
            <p:nvPr/>
          </p:nvSpPr>
          <p:spPr bwMode="auto">
            <a:xfrm>
              <a:off x="5272" y="3063"/>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59" name="Oval 60"/>
            <p:cNvSpPr>
              <a:spLocks noChangeArrowheads="1"/>
            </p:cNvSpPr>
            <p:nvPr/>
          </p:nvSpPr>
          <p:spPr bwMode="auto">
            <a:xfrm>
              <a:off x="4618" y="3525"/>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60" name="Oval 61"/>
            <p:cNvSpPr>
              <a:spLocks noChangeArrowheads="1"/>
            </p:cNvSpPr>
            <p:nvPr/>
          </p:nvSpPr>
          <p:spPr bwMode="auto">
            <a:xfrm>
              <a:off x="5254" y="355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grpSp>
      <p:grpSp>
        <p:nvGrpSpPr>
          <p:cNvPr id="3" name="Group 16"/>
          <p:cNvGrpSpPr>
            <a:grpSpLocks/>
          </p:cNvGrpSpPr>
          <p:nvPr/>
        </p:nvGrpSpPr>
        <p:grpSpPr bwMode="auto">
          <a:xfrm>
            <a:off x="7433015" y="1524754"/>
            <a:ext cx="2438400" cy="1352550"/>
            <a:chOff x="403" y="2291"/>
            <a:chExt cx="1536" cy="852"/>
          </a:xfrm>
        </p:grpSpPr>
        <p:sp>
          <p:nvSpPr>
            <p:cNvPr id="62" name="Line 17"/>
            <p:cNvSpPr>
              <a:spLocks noChangeShapeType="1"/>
            </p:cNvSpPr>
            <p:nvPr/>
          </p:nvSpPr>
          <p:spPr bwMode="auto">
            <a:xfrm>
              <a:off x="1515" y="2485"/>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3" name="Line 18"/>
            <p:cNvSpPr>
              <a:spLocks noChangeShapeType="1"/>
            </p:cNvSpPr>
            <p:nvPr/>
          </p:nvSpPr>
          <p:spPr bwMode="auto">
            <a:xfrm>
              <a:off x="1515" y="2531"/>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4" name="Oval 19"/>
            <p:cNvSpPr>
              <a:spLocks noChangeArrowheads="1"/>
            </p:cNvSpPr>
            <p:nvPr/>
          </p:nvSpPr>
          <p:spPr bwMode="auto">
            <a:xfrm>
              <a:off x="1693" y="2363"/>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65" name="Oval 20"/>
            <p:cNvSpPr>
              <a:spLocks noChangeArrowheads="1"/>
            </p:cNvSpPr>
            <p:nvPr/>
          </p:nvSpPr>
          <p:spPr bwMode="auto">
            <a:xfrm>
              <a:off x="1288" y="2376"/>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66" name="Line 21"/>
            <p:cNvSpPr>
              <a:spLocks noChangeShapeType="1"/>
            </p:cNvSpPr>
            <p:nvPr/>
          </p:nvSpPr>
          <p:spPr bwMode="auto">
            <a:xfrm>
              <a:off x="1515" y="2779"/>
              <a:ext cx="228"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7" name="Line 22"/>
            <p:cNvSpPr>
              <a:spLocks noChangeShapeType="1"/>
            </p:cNvSpPr>
            <p:nvPr/>
          </p:nvSpPr>
          <p:spPr bwMode="auto">
            <a:xfrm>
              <a:off x="1515" y="2825"/>
              <a:ext cx="237"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68" name="Oval 23"/>
            <p:cNvSpPr>
              <a:spLocks noChangeArrowheads="1"/>
            </p:cNvSpPr>
            <p:nvPr/>
          </p:nvSpPr>
          <p:spPr bwMode="auto">
            <a:xfrm>
              <a:off x="1693" y="2657"/>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69" name="Oval 24"/>
            <p:cNvSpPr>
              <a:spLocks noChangeArrowheads="1"/>
            </p:cNvSpPr>
            <p:nvPr/>
          </p:nvSpPr>
          <p:spPr bwMode="auto">
            <a:xfrm>
              <a:off x="1288" y="2670"/>
              <a:ext cx="246" cy="255"/>
            </a:xfrm>
            <a:prstGeom prst="ellipse">
              <a:avLst/>
            </a:prstGeom>
            <a:gradFill rotWithShape="0">
              <a:gsLst>
                <a:gs pos="0">
                  <a:srgbClr val="EF641F">
                    <a:gamma/>
                    <a:tint val="10196"/>
                    <a:invGamma/>
                  </a:srgbClr>
                </a:gs>
                <a:gs pos="100000">
                  <a:srgbClr val="EF641F"/>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70" name="Line 25"/>
            <p:cNvSpPr>
              <a:spLocks noChangeShapeType="1"/>
            </p:cNvSpPr>
            <p:nvPr/>
          </p:nvSpPr>
          <p:spPr bwMode="auto">
            <a:xfrm flipV="1">
              <a:off x="693" y="2450"/>
              <a:ext cx="0" cy="20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1" name="Line 26"/>
            <p:cNvSpPr>
              <a:spLocks noChangeShapeType="1"/>
            </p:cNvSpPr>
            <p:nvPr/>
          </p:nvSpPr>
          <p:spPr bwMode="auto">
            <a:xfrm flipH="1">
              <a:off x="566" y="2821"/>
              <a:ext cx="72" cy="16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2" name="Line 27"/>
            <p:cNvSpPr>
              <a:spLocks noChangeShapeType="1"/>
            </p:cNvSpPr>
            <p:nvPr/>
          </p:nvSpPr>
          <p:spPr bwMode="auto">
            <a:xfrm>
              <a:off x="693" y="2831"/>
              <a:ext cx="129" cy="196"/>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3" name="Line 28"/>
            <p:cNvSpPr>
              <a:spLocks noChangeShapeType="1"/>
            </p:cNvSpPr>
            <p:nvPr/>
          </p:nvSpPr>
          <p:spPr bwMode="auto">
            <a:xfrm>
              <a:off x="756" y="2753"/>
              <a:ext cx="309" cy="17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74" name="Oval 29"/>
            <p:cNvSpPr>
              <a:spLocks noChangeArrowheads="1"/>
            </p:cNvSpPr>
            <p:nvPr/>
          </p:nvSpPr>
          <p:spPr bwMode="auto">
            <a:xfrm>
              <a:off x="602" y="2291"/>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75" name="Oval 30"/>
            <p:cNvSpPr>
              <a:spLocks noChangeArrowheads="1"/>
            </p:cNvSpPr>
            <p:nvPr/>
          </p:nvSpPr>
          <p:spPr bwMode="auto">
            <a:xfrm>
              <a:off x="575" y="2631"/>
              <a:ext cx="272" cy="273"/>
            </a:xfrm>
            <a:prstGeom prst="ellipse">
              <a:avLst/>
            </a:prstGeom>
            <a:gradFill rotWithShape="0">
              <a:gsLst>
                <a:gs pos="0">
                  <a:srgbClr val="006600"/>
                </a:gs>
                <a:gs pos="100000">
                  <a:srgbClr val="006600">
                    <a:gamma/>
                    <a:shade val="0"/>
                    <a:invGamma/>
                  </a:srgbClr>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Arial" charset="0"/>
                  <a:ea typeface="+mn-ea"/>
                  <a:cs typeface="+mn-cs"/>
                </a:rPr>
                <a:t>C</a:t>
              </a:r>
            </a:p>
          </p:txBody>
        </p:sp>
        <p:sp>
          <p:nvSpPr>
            <p:cNvPr id="76" name="Oval 31"/>
            <p:cNvSpPr>
              <a:spLocks noChangeArrowheads="1"/>
            </p:cNvSpPr>
            <p:nvPr/>
          </p:nvSpPr>
          <p:spPr bwMode="auto">
            <a:xfrm>
              <a:off x="965" y="2837"/>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77" name="Oval 32"/>
            <p:cNvSpPr>
              <a:spLocks noChangeArrowheads="1"/>
            </p:cNvSpPr>
            <p:nvPr/>
          </p:nvSpPr>
          <p:spPr bwMode="auto">
            <a:xfrm>
              <a:off x="726" y="2939"/>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sp>
          <p:nvSpPr>
            <p:cNvPr id="78" name="Oval 33"/>
            <p:cNvSpPr>
              <a:spLocks noChangeArrowheads="1"/>
            </p:cNvSpPr>
            <p:nvPr/>
          </p:nvSpPr>
          <p:spPr bwMode="auto">
            <a:xfrm>
              <a:off x="403" y="2925"/>
              <a:ext cx="197" cy="204"/>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Arial" charset="0"/>
                  <a:ea typeface="+mn-ea"/>
                  <a:cs typeface="+mn-cs"/>
                </a:rPr>
                <a:t>H</a:t>
              </a:r>
            </a:p>
          </p:txBody>
        </p:sp>
      </p:grpSp>
    </p:spTree>
    <p:extLst>
      <p:ext uri="{BB962C8B-B14F-4D97-AF65-F5344CB8AC3E}">
        <p14:creationId xmlns:p14="http://schemas.microsoft.com/office/powerpoint/2010/main" val="83010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6">
                                            <p:txEl>
                                              <p:pRg st="6" end="6"/>
                                            </p:txEl>
                                          </p:spTgt>
                                        </p:tgtEl>
                                        <p:attrNameLst>
                                          <p:attrName>style.visibility</p:attrName>
                                        </p:attrNameLst>
                                      </p:cBhvr>
                                      <p:to>
                                        <p:strVal val="visible"/>
                                      </p:to>
                                    </p:set>
                                    <p:animEffect transition="in" filter="dissolve">
                                      <p:cBhvr>
                                        <p:cTn id="7" dur="500"/>
                                        <p:tgtEl>
                                          <p:spTgt spid="44036">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6">
                                            <p:txEl>
                                              <p:pRg st="7" end="7"/>
                                            </p:txEl>
                                          </p:spTgt>
                                        </p:tgtEl>
                                        <p:attrNameLst>
                                          <p:attrName>style.visibility</p:attrName>
                                        </p:attrNameLst>
                                      </p:cBhvr>
                                      <p:to>
                                        <p:strVal val="visible"/>
                                      </p:to>
                                    </p:set>
                                    <p:animEffect transition="in" filter="dissolve">
                                      <p:cBhvr>
                                        <p:cTn id="12" dur="500"/>
                                        <p:tgtEl>
                                          <p:spTgt spid="44036">
                                            <p:txEl>
                                              <p:pRg st="7" end="7"/>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036">
                                            <p:txEl>
                                              <p:pRg st="8" end="8"/>
                                            </p:txEl>
                                          </p:spTgt>
                                        </p:tgtEl>
                                        <p:attrNameLst>
                                          <p:attrName>style.visibility</p:attrName>
                                        </p:attrNameLst>
                                      </p:cBhvr>
                                      <p:to>
                                        <p:strVal val="visible"/>
                                      </p:to>
                                    </p:set>
                                    <p:animEffect transition="in" filter="dissolve">
                                      <p:cBhvr>
                                        <p:cTn id="17" dur="500"/>
                                        <p:tgtEl>
                                          <p:spTgt spid="44036">
                                            <p:txEl>
                                              <p:pRg st="8" end="8"/>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36">
                                            <p:txEl>
                                              <p:pRg st="10" end="10"/>
                                            </p:txEl>
                                          </p:spTgt>
                                        </p:tgtEl>
                                        <p:attrNameLst>
                                          <p:attrName>style.visibility</p:attrName>
                                        </p:attrNameLst>
                                      </p:cBhvr>
                                      <p:to>
                                        <p:strVal val="visible"/>
                                      </p:to>
                                    </p:set>
                                    <p:animEffect transition="in" filter="dissolve">
                                      <p:cBhvr>
                                        <p:cTn id="22" dur="500"/>
                                        <p:tgtEl>
                                          <p:spTgt spid="4403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036">
                                            <p:txEl>
                                              <p:pRg st="11" end="11"/>
                                            </p:txEl>
                                          </p:spTgt>
                                        </p:tgtEl>
                                        <p:attrNameLst>
                                          <p:attrName>style.visibility</p:attrName>
                                        </p:attrNameLst>
                                      </p:cBhvr>
                                      <p:to>
                                        <p:strVal val="visible"/>
                                      </p:to>
                                    </p:set>
                                    <p:animEffect transition="in" filter="dissolve">
                                      <p:cBhvr>
                                        <p:cTn id="27" dur="500"/>
                                        <p:tgtEl>
                                          <p:spTgt spid="44036">
                                            <p:txEl>
                                              <p:pRg st="11" end="11"/>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036">
                                            <p:txEl>
                                              <p:pRg st="12" end="12"/>
                                            </p:txEl>
                                          </p:spTgt>
                                        </p:tgtEl>
                                        <p:attrNameLst>
                                          <p:attrName>style.visibility</p:attrName>
                                        </p:attrNameLst>
                                      </p:cBhvr>
                                      <p:to>
                                        <p:strVal val="visible"/>
                                      </p:to>
                                    </p:set>
                                    <p:animEffect transition="in" filter="dissolve">
                                      <p:cBhvr>
                                        <p:cTn id="32" dur="500"/>
                                        <p:tgtEl>
                                          <p:spTgt spid="44036">
                                            <p:txEl>
                                              <p:pRg st="12" end="12"/>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036">
                                            <p:txEl>
                                              <p:pRg st="14" end="14"/>
                                            </p:txEl>
                                          </p:spTgt>
                                        </p:tgtEl>
                                        <p:attrNameLst>
                                          <p:attrName>style.visibility</p:attrName>
                                        </p:attrNameLst>
                                      </p:cBhvr>
                                      <p:to>
                                        <p:strVal val="visible"/>
                                      </p:to>
                                    </p:set>
                                    <p:animEffect transition="in" filter="dissolve">
                                      <p:cBhvr>
                                        <p:cTn id="37" dur="500"/>
                                        <p:tgtEl>
                                          <p:spTgt spid="44036">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4036">
                                            <p:txEl>
                                              <p:pRg st="15" end="15"/>
                                            </p:txEl>
                                          </p:spTgt>
                                        </p:tgtEl>
                                        <p:attrNameLst>
                                          <p:attrName>style.visibility</p:attrName>
                                        </p:attrNameLst>
                                      </p:cBhvr>
                                      <p:to>
                                        <p:strVal val="visible"/>
                                      </p:to>
                                    </p:set>
                                    <p:animEffect transition="in" filter="dissolve">
                                      <p:cBhvr>
                                        <p:cTn id="42" dur="500"/>
                                        <p:tgtEl>
                                          <p:spTgt spid="44036">
                                            <p:txEl>
                                              <p:pRg st="15" end="15"/>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4036">
                                            <p:txEl>
                                              <p:pRg st="16" end="16"/>
                                            </p:txEl>
                                          </p:spTgt>
                                        </p:tgtEl>
                                        <p:attrNameLst>
                                          <p:attrName>style.visibility</p:attrName>
                                        </p:attrNameLst>
                                      </p:cBhvr>
                                      <p:to>
                                        <p:strVal val="visible"/>
                                      </p:to>
                                    </p:set>
                                    <p:animEffect transition="in" filter="dissolve">
                                      <p:cBhvr>
                                        <p:cTn id="47" dur="500"/>
                                        <p:tgtEl>
                                          <p:spTgt spid="44036">
                                            <p:txEl>
                                              <p:pRg st="16" end="1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2"/>
                                        </p:tgtEl>
                                        <p:attrNameLst>
                                          <p:attrName>style.visibility</p:attrName>
                                        </p:attrNameLst>
                                      </p:cBhvr>
                                      <p:to>
                                        <p:strVal val="visible"/>
                                      </p:to>
                                    </p:set>
                                    <p:animEffect transition="in" filter="dissolve">
                                      <p:cBhvr>
                                        <p:cTn id="52" dur="500"/>
                                        <p:tgtEl>
                                          <p:spTgt spid="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dissolv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ChangeArrowheads="1"/>
          </p:cNvSpPr>
          <p:nvPr/>
        </p:nvSpPr>
        <p:spPr bwMode="auto">
          <a:xfrm>
            <a:off x="7183438" y="3539609"/>
            <a:ext cx="2743200" cy="36933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12" name="Rectangle 4"/>
          <p:cNvSpPr>
            <a:spLocks noGrp="1" noChangeArrowheads="1"/>
          </p:cNvSpPr>
          <p:nvPr>
            <p:ph idx="1"/>
          </p:nvPr>
        </p:nvSpPr>
        <p:spPr bwMode="auto">
          <a:xfrm>
            <a:off x="1905000" y="838201"/>
            <a:ext cx="4927600" cy="5337175"/>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Autofit/>
          </a:bodyPr>
          <a:lstStyle/>
          <a:p>
            <a:pPr marL="609600" indent="-609600">
              <a:spcBef>
                <a:spcPct val="0"/>
              </a:spcBef>
            </a:pPr>
            <a:r>
              <a:rPr lang="en-GB" sz="2400">
                <a:latin typeface="Arial" charset="0"/>
              </a:rPr>
              <a:t>Hydrogen peroxide decomposes as shown:</a:t>
            </a: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pPr>
            <a:endParaRPr lang="en-GB" sz="2400">
              <a:latin typeface="Arial" charset="0"/>
            </a:endParaRPr>
          </a:p>
          <a:p>
            <a:pPr marL="609600" indent="-609600">
              <a:spcBef>
                <a:spcPct val="0"/>
              </a:spcBef>
              <a:buFontTx/>
              <a:buAutoNum type="arabicPeriod"/>
            </a:pPr>
            <a:r>
              <a:rPr lang="en-GB" sz="2400">
                <a:latin typeface="Arial" charset="0"/>
              </a:rPr>
              <a:t>Calculate energy for bond breaking.</a:t>
            </a:r>
          </a:p>
          <a:p>
            <a:pPr marL="609600" indent="-609600">
              <a:spcBef>
                <a:spcPct val="0"/>
              </a:spcBef>
              <a:buFontTx/>
              <a:buAutoNum type="arabicPeriod"/>
            </a:pPr>
            <a:r>
              <a:rPr lang="en-GB" sz="2400">
                <a:latin typeface="Arial" charset="0"/>
              </a:rPr>
              <a:t>Calculate the energy from bond making</a:t>
            </a:r>
          </a:p>
          <a:p>
            <a:pPr marL="609600" indent="-609600">
              <a:spcBef>
                <a:spcPct val="0"/>
              </a:spcBef>
              <a:buFontTx/>
              <a:buAutoNum type="arabicPeriod"/>
            </a:pPr>
            <a:r>
              <a:rPr lang="en-GB" sz="2400">
                <a:latin typeface="Arial" charset="0"/>
              </a:rPr>
              <a:t>What is the value of </a:t>
            </a:r>
            <a:r>
              <a:rPr lang="en-GB" sz="2400">
                <a:latin typeface="Arial" charset="0"/>
                <a:sym typeface="Symbol" charset="0"/>
              </a:rPr>
              <a:t>H for the reaction shown</a:t>
            </a:r>
            <a:endParaRPr lang="en-GB" sz="2800">
              <a:latin typeface="Arial" charset="0"/>
              <a:sym typeface="Symbol" charset="0"/>
            </a:endParaRPr>
          </a:p>
        </p:txBody>
      </p:sp>
      <p:grpSp>
        <p:nvGrpSpPr>
          <p:cNvPr id="2" name="Group 5"/>
          <p:cNvGrpSpPr>
            <a:grpSpLocks/>
          </p:cNvGrpSpPr>
          <p:nvPr/>
        </p:nvGrpSpPr>
        <p:grpSpPr bwMode="auto">
          <a:xfrm>
            <a:off x="8488364" y="5343528"/>
            <a:ext cx="1189037" cy="914401"/>
            <a:chOff x="4249" y="2634"/>
            <a:chExt cx="749" cy="576"/>
          </a:xfrm>
        </p:grpSpPr>
        <p:sp>
          <p:nvSpPr>
            <p:cNvPr id="43014" name="Oval 6"/>
            <p:cNvSpPr>
              <a:spLocks noChangeArrowheads="1"/>
            </p:cNvSpPr>
            <p:nvPr/>
          </p:nvSpPr>
          <p:spPr bwMode="auto">
            <a:xfrm>
              <a:off x="4461" y="263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3015" name="Oval 7"/>
            <p:cNvSpPr>
              <a:spLocks noChangeArrowheads="1"/>
            </p:cNvSpPr>
            <p:nvPr/>
          </p:nvSpPr>
          <p:spPr bwMode="auto">
            <a:xfrm>
              <a:off x="4249" y="2923"/>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16" name="Oval 8"/>
            <p:cNvSpPr>
              <a:spLocks noChangeArrowheads="1"/>
            </p:cNvSpPr>
            <p:nvPr/>
          </p:nvSpPr>
          <p:spPr bwMode="auto">
            <a:xfrm>
              <a:off x="4748" y="2937"/>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17" name="Line 9"/>
            <p:cNvSpPr>
              <a:spLocks noChangeShapeType="1"/>
            </p:cNvSpPr>
            <p:nvPr/>
          </p:nvSpPr>
          <p:spPr bwMode="auto">
            <a:xfrm flipV="1">
              <a:off x="4443" y="2907"/>
              <a:ext cx="55" cy="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18" name="Line 10"/>
            <p:cNvSpPr>
              <a:spLocks noChangeShapeType="1"/>
            </p:cNvSpPr>
            <p:nvPr/>
          </p:nvSpPr>
          <p:spPr bwMode="auto">
            <a:xfrm>
              <a:off x="4736" y="2917"/>
              <a:ext cx="55" cy="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3" name="Group 11"/>
          <p:cNvGrpSpPr>
            <a:grpSpLocks/>
          </p:cNvGrpSpPr>
          <p:nvPr/>
        </p:nvGrpSpPr>
        <p:grpSpPr bwMode="auto">
          <a:xfrm>
            <a:off x="7419975" y="4741862"/>
            <a:ext cx="1189038" cy="914399"/>
            <a:chOff x="4199" y="2767"/>
            <a:chExt cx="749" cy="576"/>
          </a:xfrm>
        </p:grpSpPr>
        <p:sp>
          <p:nvSpPr>
            <p:cNvPr id="43020" name="Oval 12"/>
            <p:cNvSpPr>
              <a:spLocks noChangeArrowheads="1"/>
            </p:cNvSpPr>
            <p:nvPr/>
          </p:nvSpPr>
          <p:spPr bwMode="auto">
            <a:xfrm>
              <a:off x="4411" y="2767"/>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3021" name="Oval 13"/>
            <p:cNvSpPr>
              <a:spLocks noChangeArrowheads="1"/>
            </p:cNvSpPr>
            <p:nvPr/>
          </p:nvSpPr>
          <p:spPr bwMode="auto">
            <a:xfrm>
              <a:off x="4199" y="3056"/>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22" name="Oval 14"/>
            <p:cNvSpPr>
              <a:spLocks noChangeArrowheads="1"/>
            </p:cNvSpPr>
            <p:nvPr/>
          </p:nvSpPr>
          <p:spPr bwMode="auto">
            <a:xfrm>
              <a:off x="4698" y="3070"/>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23" name="Line 15"/>
            <p:cNvSpPr>
              <a:spLocks noChangeShapeType="1"/>
            </p:cNvSpPr>
            <p:nvPr/>
          </p:nvSpPr>
          <p:spPr bwMode="auto">
            <a:xfrm flipV="1">
              <a:off x="4393" y="3040"/>
              <a:ext cx="55" cy="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24" name="Line 16"/>
            <p:cNvSpPr>
              <a:spLocks noChangeShapeType="1"/>
            </p:cNvSpPr>
            <p:nvPr/>
          </p:nvSpPr>
          <p:spPr bwMode="auto">
            <a:xfrm>
              <a:off x="4686" y="3050"/>
              <a:ext cx="55" cy="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4" name="Group 17"/>
          <p:cNvGrpSpPr>
            <a:grpSpLocks/>
          </p:cNvGrpSpPr>
          <p:nvPr/>
        </p:nvGrpSpPr>
        <p:grpSpPr bwMode="auto">
          <a:xfrm>
            <a:off x="7493000" y="1281113"/>
            <a:ext cx="1957388" cy="1181099"/>
            <a:chOff x="3760" y="807"/>
            <a:chExt cx="1233" cy="744"/>
          </a:xfrm>
        </p:grpSpPr>
        <p:sp>
          <p:nvSpPr>
            <p:cNvPr id="43026" name="Oval 18"/>
            <p:cNvSpPr>
              <a:spLocks noChangeArrowheads="1"/>
            </p:cNvSpPr>
            <p:nvPr/>
          </p:nvSpPr>
          <p:spPr bwMode="auto">
            <a:xfrm>
              <a:off x="3981" y="1020"/>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3027" name="Oval 19"/>
            <p:cNvSpPr>
              <a:spLocks noChangeArrowheads="1"/>
            </p:cNvSpPr>
            <p:nvPr/>
          </p:nvSpPr>
          <p:spPr bwMode="auto">
            <a:xfrm>
              <a:off x="4361" y="103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3028" name="Oval 20"/>
            <p:cNvSpPr>
              <a:spLocks noChangeArrowheads="1"/>
            </p:cNvSpPr>
            <p:nvPr/>
          </p:nvSpPr>
          <p:spPr bwMode="auto">
            <a:xfrm>
              <a:off x="3760" y="807"/>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29" name="Oval 21"/>
            <p:cNvSpPr>
              <a:spLocks noChangeArrowheads="1"/>
            </p:cNvSpPr>
            <p:nvPr/>
          </p:nvSpPr>
          <p:spPr bwMode="auto">
            <a:xfrm>
              <a:off x="4743" y="1278"/>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30" name="Line 22"/>
            <p:cNvSpPr>
              <a:spLocks noChangeShapeType="1"/>
            </p:cNvSpPr>
            <p:nvPr/>
          </p:nvSpPr>
          <p:spPr bwMode="auto">
            <a:xfrm>
              <a:off x="3977" y="1033"/>
              <a:ext cx="64" cy="7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31" name="Line 23"/>
            <p:cNvSpPr>
              <a:spLocks noChangeShapeType="1"/>
            </p:cNvSpPr>
            <p:nvPr/>
          </p:nvSpPr>
          <p:spPr bwMode="auto">
            <a:xfrm flipV="1">
              <a:off x="4288" y="1207"/>
              <a:ext cx="9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32" name="Line 24"/>
            <p:cNvSpPr>
              <a:spLocks noChangeShapeType="1"/>
            </p:cNvSpPr>
            <p:nvPr/>
          </p:nvSpPr>
          <p:spPr bwMode="auto">
            <a:xfrm>
              <a:off x="4672" y="1280"/>
              <a:ext cx="91"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5" name="Group 25"/>
          <p:cNvGrpSpPr>
            <a:grpSpLocks/>
          </p:cNvGrpSpPr>
          <p:nvPr/>
        </p:nvGrpSpPr>
        <p:grpSpPr bwMode="auto">
          <a:xfrm>
            <a:off x="7383464" y="2116138"/>
            <a:ext cx="1957387" cy="1181099"/>
            <a:chOff x="3760" y="807"/>
            <a:chExt cx="1233" cy="744"/>
          </a:xfrm>
        </p:grpSpPr>
        <p:sp>
          <p:nvSpPr>
            <p:cNvPr id="43034" name="Oval 26"/>
            <p:cNvSpPr>
              <a:spLocks noChangeArrowheads="1"/>
            </p:cNvSpPr>
            <p:nvPr/>
          </p:nvSpPr>
          <p:spPr bwMode="auto">
            <a:xfrm>
              <a:off x="3981" y="1020"/>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3035" name="Oval 27"/>
            <p:cNvSpPr>
              <a:spLocks noChangeArrowheads="1"/>
            </p:cNvSpPr>
            <p:nvPr/>
          </p:nvSpPr>
          <p:spPr bwMode="auto">
            <a:xfrm>
              <a:off x="4361" y="103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3036" name="Oval 28"/>
            <p:cNvSpPr>
              <a:spLocks noChangeArrowheads="1"/>
            </p:cNvSpPr>
            <p:nvPr/>
          </p:nvSpPr>
          <p:spPr bwMode="auto">
            <a:xfrm>
              <a:off x="3760" y="807"/>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37" name="Oval 29"/>
            <p:cNvSpPr>
              <a:spLocks noChangeArrowheads="1"/>
            </p:cNvSpPr>
            <p:nvPr/>
          </p:nvSpPr>
          <p:spPr bwMode="auto">
            <a:xfrm>
              <a:off x="4743" y="1278"/>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3038" name="Line 30"/>
            <p:cNvSpPr>
              <a:spLocks noChangeShapeType="1"/>
            </p:cNvSpPr>
            <p:nvPr/>
          </p:nvSpPr>
          <p:spPr bwMode="auto">
            <a:xfrm>
              <a:off x="3977" y="1033"/>
              <a:ext cx="64" cy="7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39" name="Line 31"/>
            <p:cNvSpPr>
              <a:spLocks noChangeShapeType="1"/>
            </p:cNvSpPr>
            <p:nvPr/>
          </p:nvSpPr>
          <p:spPr bwMode="auto">
            <a:xfrm flipV="1">
              <a:off x="4288" y="1207"/>
              <a:ext cx="9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40" name="Line 32"/>
            <p:cNvSpPr>
              <a:spLocks noChangeShapeType="1"/>
            </p:cNvSpPr>
            <p:nvPr/>
          </p:nvSpPr>
          <p:spPr bwMode="auto">
            <a:xfrm>
              <a:off x="4672" y="1280"/>
              <a:ext cx="91"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6" name="Group 33"/>
          <p:cNvGrpSpPr>
            <a:grpSpLocks/>
          </p:cNvGrpSpPr>
          <p:nvPr/>
        </p:nvGrpSpPr>
        <p:grpSpPr bwMode="auto">
          <a:xfrm>
            <a:off x="7308851" y="4030663"/>
            <a:ext cx="1192213" cy="588962"/>
            <a:chOff x="3653" y="3444"/>
            <a:chExt cx="751" cy="371"/>
          </a:xfrm>
        </p:grpSpPr>
        <p:sp>
          <p:nvSpPr>
            <p:cNvPr id="43042" name="Oval 34"/>
            <p:cNvSpPr>
              <a:spLocks noChangeArrowheads="1"/>
            </p:cNvSpPr>
            <p:nvPr/>
          </p:nvSpPr>
          <p:spPr bwMode="auto">
            <a:xfrm>
              <a:off x="3653" y="344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3043" name="Line 35"/>
            <p:cNvSpPr>
              <a:spLocks noChangeShapeType="1"/>
            </p:cNvSpPr>
            <p:nvPr/>
          </p:nvSpPr>
          <p:spPr bwMode="auto">
            <a:xfrm flipV="1">
              <a:off x="3941" y="3584"/>
              <a:ext cx="20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44" name="Line 36"/>
            <p:cNvSpPr>
              <a:spLocks noChangeShapeType="1"/>
            </p:cNvSpPr>
            <p:nvPr/>
          </p:nvSpPr>
          <p:spPr bwMode="auto">
            <a:xfrm flipV="1">
              <a:off x="3927" y="3662"/>
              <a:ext cx="20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3045" name="Oval 37"/>
            <p:cNvSpPr>
              <a:spLocks noChangeArrowheads="1"/>
            </p:cNvSpPr>
            <p:nvPr/>
          </p:nvSpPr>
          <p:spPr bwMode="auto">
            <a:xfrm>
              <a:off x="4064" y="3461"/>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grpSp>
      <p:sp>
        <p:nvSpPr>
          <p:cNvPr id="43046" name="AutoShape 38"/>
          <p:cNvSpPr>
            <a:spLocks noChangeArrowheads="1"/>
          </p:cNvSpPr>
          <p:nvPr/>
        </p:nvSpPr>
        <p:spPr bwMode="auto">
          <a:xfrm>
            <a:off x="8475663" y="3395346"/>
            <a:ext cx="366960" cy="465773"/>
          </a:xfrm>
          <a:prstGeom prst="downArrow">
            <a:avLst>
              <a:gd name="adj1" fmla="val 50000"/>
              <a:gd name="adj2" fmla="val 53613"/>
            </a:avLst>
          </a:prstGeom>
          <a:solidFill>
            <a:srgbClr val="FFFF0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aphicFrame>
        <p:nvGraphicFramePr>
          <p:cNvPr id="43047" name="Group 39"/>
          <p:cNvGraphicFramePr>
            <a:graphicFrameLocks noGrp="1"/>
          </p:cNvGraphicFramePr>
          <p:nvPr/>
        </p:nvGraphicFramePr>
        <p:xfrm>
          <a:off x="2667000" y="1752600"/>
          <a:ext cx="3206750" cy="1846264"/>
        </p:xfrm>
        <a:graphic>
          <a:graphicData uri="http://schemas.openxmlformats.org/drawingml/2006/table">
            <a:tbl>
              <a:tblPr/>
              <a:tblGrid>
                <a:gridCol w="1089526">
                  <a:extLst>
                    <a:ext uri="{9D8B030D-6E8A-4147-A177-3AD203B41FA5}">
                      <a16:colId xmlns:a16="http://schemas.microsoft.com/office/drawing/2014/main" val="20000"/>
                    </a:ext>
                  </a:extLst>
                </a:gridCol>
                <a:gridCol w="2117224">
                  <a:extLst>
                    <a:ext uri="{9D8B030D-6E8A-4147-A177-3AD203B41FA5}">
                      <a16:colId xmlns:a16="http://schemas.microsoft.com/office/drawing/2014/main" val="20001"/>
                    </a:ext>
                  </a:extLst>
                </a:gridCol>
              </a:tblGrid>
              <a:tr h="43021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Energy (kJ/</a:t>
                      </a:r>
                      <a:r>
                        <a:rPr kumimoji="0" lang="en-GB" sz="1800" b="0" i="0" u="none" strike="noStrike" cap="none" normalizeH="0" baseline="0" err="1">
                          <a:ln>
                            <a:noFill/>
                          </a:ln>
                          <a:solidFill>
                            <a:schemeClr val="tx1"/>
                          </a:solidFill>
                          <a:effectLst/>
                          <a:latin typeface="Arial" charset="0"/>
                          <a:ea typeface="ＭＳ Ｐゴシック" charset="0"/>
                        </a:rPr>
                        <a:t>mol</a:t>
                      </a:r>
                      <a:r>
                        <a:rPr kumimoji="0" lang="en-GB" sz="18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3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146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714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3064" name="Text Box 56"/>
          <p:cNvSpPr txBox="1">
            <a:spLocks noChangeArrowheads="1"/>
          </p:cNvSpPr>
          <p:nvPr/>
        </p:nvSpPr>
        <p:spPr bwMode="auto">
          <a:xfrm>
            <a:off x="1523998" y="267361"/>
            <a:ext cx="1689102" cy="46166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FFFFFF"/>
                </a:solidFill>
                <a:effectLst/>
                <a:uLnTx/>
                <a:uFillTx/>
                <a:latin typeface="Arial" charset="0"/>
                <a:ea typeface="+mn-ea"/>
                <a:cs typeface="+mn-cs"/>
              </a:rPr>
              <a:t>Practice 2:</a:t>
            </a:r>
          </a:p>
        </p:txBody>
      </p:sp>
    </p:spTree>
    <p:extLst>
      <p:ext uri="{BB962C8B-B14F-4D97-AF65-F5344CB8AC3E}">
        <p14:creationId xmlns:p14="http://schemas.microsoft.com/office/powerpoint/2010/main" val="23182316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7183438" y="3539609"/>
            <a:ext cx="2743200" cy="369332"/>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36" name="Rectangle 4"/>
          <p:cNvSpPr>
            <a:spLocks noGrp="1" noChangeArrowheads="1"/>
          </p:cNvSpPr>
          <p:nvPr>
            <p:ph idx="1"/>
          </p:nvPr>
        </p:nvSpPr>
        <p:spPr bwMode="auto">
          <a:xfrm>
            <a:off x="1905000" y="1066801"/>
            <a:ext cx="4927600" cy="5337175"/>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lnSpc>
                <a:spcPct val="90000"/>
              </a:lnSpc>
              <a:spcBef>
                <a:spcPct val="0"/>
              </a:spcBef>
            </a:pPr>
            <a:endParaRPr lang="en-GB" sz="2800">
              <a:latin typeface="Arial" charset="0"/>
            </a:endParaRPr>
          </a:p>
          <a:p>
            <a:pPr marL="609600" indent="-609600">
              <a:lnSpc>
                <a:spcPct val="90000"/>
              </a:lnSpc>
              <a:spcBef>
                <a:spcPct val="0"/>
              </a:spcBef>
            </a:pPr>
            <a:endParaRPr lang="en-GB" sz="2800">
              <a:latin typeface="Arial" charset="0"/>
            </a:endParaRPr>
          </a:p>
          <a:p>
            <a:pPr marL="609600" indent="-609600">
              <a:lnSpc>
                <a:spcPct val="90000"/>
              </a:lnSpc>
              <a:spcBef>
                <a:spcPct val="0"/>
              </a:spcBef>
            </a:pPr>
            <a:endParaRPr lang="en-GB" sz="2800">
              <a:latin typeface="Arial" charset="0"/>
            </a:endParaRPr>
          </a:p>
          <a:p>
            <a:pPr marL="609600" indent="-609600">
              <a:lnSpc>
                <a:spcPct val="90000"/>
              </a:lnSpc>
              <a:spcBef>
                <a:spcPct val="0"/>
              </a:spcBef>
            </a:pPr>
            <a:endParaRPr lang="en-GB" sz="2800">
              <a:latin typeface="Arial" charset="0"/>
            </a:endParaRPr>
          </a:p>
          <a:p>
            <a:pPr marL="609600" indent="-609600">
              <a:lnSpc>
                <a:spcPct val="90000"/>
              </a:lnSpc>
              <a:spcBef>
                <a:spcPct val="0"/>
              </a:spcBef>
            </a:pPr>
            <a:endParaRPr lang="en-GB" sz="2800">
              <a:latin typeface="Arial" charset="0"/>
            </a:endParaRPr>
          </a:p>
          <a:p>
            <a:pPr marL="609600" indent="-609600">
              <a:lnSpc>
                <a:spcPct val="90000"/>
              </a:lnSpc>
              <a:spcBef>
                <a:spcPct val="0"/>
              </a:spcBef>
              <a:buNone/>
            </a:pPr>
            <a:r>
              <a:rPr lang="en-GB">
                <a:latin typeface="Arial" charset="0"/>
              </a:rPr>
              <a:t>Bond broken. </a:t>
            </a:r>
          </a:p>
          <a:p>
            <a:pPr marL="609600" indent="-609600">
              <a:lnSpc>
                <a:spcPct val="90000"/>
              </a:lnSpc>
              <a:spcBef>
                <a:spcPct val="0"/>
              </a:spcBef>
              <a:buNone/>
            </a:pPr>
            <a:r>
              <a:rPr lang="en-GB">
                <a:latin typeface="Arial" charset="0"/>
              </a:rPr>
              <a:t>	4(O-H) + 2(O-O)</a:t>
            </a:r>
          </a:p>
          <a:p>
            <a:pPr marL="609600" indent="-609600">
              <a:lnSpc>
                <a:spcPct val="90000"/>
              </a:lnSpc>
              <a:spcBef>
                <a:spcPct val="0"/>
              </a:spcBef>
              <a:buNone/>
            </a:pPr>
            <a:r>
              <a:rPr lang="en-GB">
                <a:latin typeface="Arial" charset="0"/>
              </a:rPr>
              <a:t>	=1856+292 = 2148kJ/</a:t>
            </a:r>
            <a:r>
              <a:rPr lang="en-GB" err="1">
                <a:latin typeface="Arial" charset="0"/>
              </a:rPr>
              <a:t>mol</a:t>
            </a:r>
            <a:endParaRPr lang="en-GB">
              <a:latin typeface="Arial" charset="0"/>
            </a:endParaRPr>
          </a:p>
          <a:p>
            <a:pPr marL="609600" indent="-609600">
              <a:lnSpc>
                <a:spcPct val="90000"/>
              </a:lnSpc>
              <a:spcBef>
                <a:spcPct val="0"/>
              </a:spcBef>
              <a:buNone/>
            </a:pPr>
            <a:endParaRPr lang="en-GB">
              <a:latin typeface="Arial" charset="0"/>
            </a:endParaRPr>
          </a:p>
          <a:p>
            <a:pPr marL="609600" indent="-609600">
              <a:lnSpc>
                <a:spcPct val="90000"/>
              </a:lnSpc>
              <a:spcBef>
                <a:spcPct val="0"/>
              </a:spcBef>
              <a:buNone/>
            </a:pPr>
            <a:r>
              <a:rPr lang="en-GB">
                <a:latin typeface="Arial" charset="0"/>
              </a:rPr>
              <a:t>Bond made: </a:t>
            </a:r>
          </a:p>
          <a:p>
            <a:pPr marL="609600" indent="-609600">
              <a:lnSpc>
                <a:spcPct val="90000"/>
              </a:lnSpc>
              <a:spcBef>
                <a:spcPct val="0"/>
              </a:spcBef>
              <a:buNone/>
            </a:pPr>
            <a:r>
              <a:rPr lang="en-GB">
                <a:latin typeface="Arial" charset="0"/>
              </a:rPr>
              <a:t>	4(O-H) + 1(O=O)</a:t>
            </a:r>
          </a:p>
          <a:p>
            <a:pPr marL="609600" indent="-609600">
              <a:lnSpc>
                <a:spcPct val="90000"/>
              </a:lnSpc>
              <a:spcBef>
                <a:spcPct val="0"/>
              </a:spcBef>
              <a:buNone/>
            </a:pPr>
            <a:r>
              <a:rPr lang="en-GB">
                <a:latin typeface="Arial" charset="0"/>
              </a:rPr>
              <a:t>	=1856+498 = 2354kJ/</a:t>
            </a:r>
            <a:r>
              <a:rPr lang="en-GB" err="1">
                <a:latin typeface="Arial" charset="0"/>
              </a:rPr>
              <a:t>mol</a:t>
            </a:r>
            <a:endParaRPr lang="en-GB">
              <a:latin typeface="Arial" charset="0"/>
            </a:endParaRPr>
          </a:p>
          <a:p>
            <a:pPr marL="609600" indent="-609600">
              <a:lnSpc>
                <a:spcPct val="90000"/>
              </a:lnSpc>
              <a:spcBef>
                <a:spcPct val="0"/>
              </a:spcBef>
              <a:buNone/>
            </a:pPr>
            <a:endParaRPr lang="en-GB">
              <a:latin typeface="Arial" charset="0"/>
            </a:endParaRPr>
          </a:p>
          <a:p>
            <a:pPr marL="609600" indent="-609600">
              <a:lnSpc>
                <a:spcPct val="90000"/>
              </a:lnSpc>
              <a:spcBef>
                <a:spcPct val="0"/>
              </a:spcBef>
              <a:buNone/>
            </a:pPr>
            <a:r>
              <a:rPr lang="en-GB">
                <a:latin typeface="Arial" charset="0"/>
                <a:sym typeface="Symbol" charset="0"/>
              </a:rPr>
              <a:t>H = (</a:t>
            </a:r>
            <a:r>
              <a:rPr lang="en-GB" err="1">
                <a:latin typeface="Arial" charset="0"/>
                <a:sym typeface="Symbol" charset="0"/>
              </a:rPr>
              <a:t>ΣBE</a:t>
            </a:r>
            <a:r>
              <a:rPr lang="en-GB" baseline="-25000" err="1">
                <a:latin typeface="Arial" charset="0"/>
                <a:sym typeface="Symbol" charset="0"/>
              </a:rPr>
              <a:t>bonds</a:t>
            </a:r>
            <a:r>
              <a:rPr lang="en-GB" baseline="-25000">
                <a:latin typeface="Arial" charset="0"/>
                <a:sym typeface="Symbol" charset="0"/>
              </a:rPr>
              <a:t> broken</a:t>
            </a:r>
            <a:r>
              <a:rPr lang="en-GB">
                <a:latin typeface="Arial" charset="0"/>
                <a:sym typeface="Symbol" charset="0"/>
              </a:rPr>
              <a:t>-</a:t>
            </a:r>
            <a:r>
              <a:rPr lang="en-GB" err="1">
                <a:latin typeface="Arial" charset="0"/>
                <a:sym typeface="Symbol" charset="0"/>
              </a:rPr>
              <a:t>ΣBE</a:t>
            </a:r>
            <a:r>
              <a:rPr lang="en-GB" baseline="-25000" err="1">
                <a:latin typeface="Arial" charset="0"/>
                <a:sym typeface="Symbol" charset="0"/>
              </a:rPr>
              <a:t>bonds</a:t>
            </a:r>
            <a:r>
              <a:rPr lang="en-GB" baseline="-25000">
                <a:latin typeface="Arial" charset="0"/>
                <a:sym typeface="Symbol" charset="0"/>
              </a:rPr>
              <a:t> made</a:t>
            </a:r>
            <a:r>
              <a:rPr lang="en-GB">
                <a:latin typeface="Arial" charset="0"/>
                <a:sym typeface="Symbol" charset="0"/>
              </a:rPr>
              <a:t>) </a:t>
            </a:r>
          </a:p>
          <a:p>
            <a:pPr marL="609600" indent="-609600">
              <a:lnSpc>
                <a:spcPct val="90000"/>
              </a:lnSpc>
              <a:spcBef>
                <a:spcPct val="0"/>
              </a:spcBef>
              <a:buNone/>
            </a:pPr>
            <a:r>
              <a:rPr lang="en-GB">
                <a:latin typeface="Arial" charset="0"/>
                <a:sym typeface="Symbol" charset="0"/>
              </a:rPr>
              <a:t>      = 2148 – 2354 = -206kJ/mol</a:t>
            </a:r>
          </a:p>
          <a:p>
            <a:pPr marL="609600" indent="-609600">
              <a:lnSpc>
                <a:spcPct val="90000"/>
              </a:lnSpc>
              <a:spcBef>
                <a:spcPct val="0"/>
              </a:spcBef>
              <a:buNone/>
            </a:pPr>
            <a:r>
              <a:rPr lang="en-GB">
                <a:latin typeface="Arial" charset="0"/>
                <a:sym typeface="Symbol" charset="0"/>
              </a:rPr>
              <a:t>				(Exothermic)</a:t>
            </a:r>
          </a:p>
        </p:txBody>
      </p:sp>
      <p:grpSp>
        <p:nvGrpSpPr>
          <p:cNvPr id="2" name="Group 5"/>
          <p:cNvGrpSpPr>
            <a:grpSpLocks/>
          </p:cNvGrpSpPr>
          <p:nvPr/>
        </p:nvGrpSpPr>
        <p:grpSpPr bwMode="auto">
          <a:xfrm>
            <a:off x="8488364" y="5343528"/>
            <a:ext cx="1189037" cy="914401"/>
            <a:chOff x="4249" y="2634"/>
            <a:chExt cx="749" cy="576"/>
          </a:xfrm>
        </p:grpSpPr>
        <p:sp>
          <p:nvSpPr>
            <p:cNvPr id="44038" name="Oval 6"/>
            <p:cNvSpPr>
              <a:spLocks noChangeArrowheads="1"/>
            </p:cNvSpPr>
            <p:nvPr/>
          </p:nvSpPr>
          <p:spPr bwMode="auto">
            <a:xfrm>
              <a:off x="4461" y="263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4039" name="Oval 7"/>
            <p:cNvSpPr>
              <a:spLocks noChangeArrowheads="1"/>
            </p:cNvSpPr>
            <p:nvPr/>
          </p:nvSpPr>
          <p:spPr bwMode="auto">
            <a:xfrm>
              <a:off x="4249" y="2923"/>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40" name="Oval 8"/>
            <p:cNvSpPr>
              <a:spLocks noChangeArrowheads="1"/>
            </p:cNvSpPr>
            <p:nvPr/>
          </p:nvSpPr>
          <p:spPr bwMode="auto">
            <a:xfrm>
              <a:off x="4748" y="2937"/>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41" name="Line 9"/>
            <p:cNvSpPr>
              <a:spLocks noChangeShapeType="1"/>
            </p:cNvSpPr>
            <p:nvPr/>
          </p:nvSpPr>
          <p:spPr bwMode="auto">
            <a:xfrm flipV="1">
              <a:off x="4443" y="2907"/>
              <a:ext cx="55" cy="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42" name="Line 10"/>
            <p:cNvSpPr>
              <a:spLocks noChangeShapeType="1"/>
            </p:cNvSpPr>
            <p:nvPr/>
          </p:nvSpPr>
          <p:spPr bwMode="auto">
            <a:xfrm>
              <a:off x="4736" y="2917"/>
              <a:ext cx="55" cy="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3" name="Group 11"/>
          <p:cNvGrpSpPr>
            <a:grpSpLocks/>
          </p:cNvGrpSpPr>
          <p:nvPr/>
        </p:nvGrpSpPr>
        <p:grpSpPr bwMode="auto">
          <a:xfrm>
            <a:off x="7419975" y="4741862"/>
            <a:ext cx="1189038" cy="914399"/>
            <a:chOff x="4199" y="2767"/>
            <a:chExt cx="749" cy="576"/>
          </a:xfrm>
        </p:grpSpPr>
        <p:sp>
          <p:nvSpPr>
            <p:cNvPr id="44044" name="Oval 12"/>
            <p:cNvSpPr>
              <a:spLocks noChangeArrowheads="1"/>
            </p:cNvSpPr>
            <p:nvPr/>
          </p:nvSpPr>
          <p:spPr bwMode="auto">
            <a:xfrm>
              <a:off x="4411" y="2767"/>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4045" name="Oval 13"/>
            <p:cNvSpPr>
              <a:spLocks noChangeArrowheads="1"/>
            </p:cNvSpPr>
            <p:nvPr/>
          </p:nvSpPr>
          <p:spPr bwMode="auto">
            <a:xfrm>
              <a:off x="4199" y="3056"/>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46" name="Oval 14"/>
            <p:cNvSpPr>
              <a:spLocks noChangeArrowheads="1"/>
            </p:cNvSpPr>
            <p:nvPr/>
          </p:nvSpPr>
          <p:spPr bwMode="auto">
            <a:xfrm>
              <a:off x="4698" y="3070"/>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47" name="Line 15"/>
            <p:cNvSpPr>
              <a:spLocks noChangeShapeType="1"/>
            </p:cNvSpPr>
            <p:nvPr/>
          </p:nvSpPr>
          <p:spPr bwMode="auto">
            <a:xfrm flipV="1">
              <a:off x="4393" y="3040"/>
              <a:ext cx="55" cy="37"/>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48" name="Line 16"/>
            <p:cNvSpPr>
              <a:spLocks noChangeShapeType="1"/>
            </p:cNvSpPr>
            <p:nvPr/>
          </p:nvSpPr>
          <p:spPr bwMode="auto">
            <a:xfrm>
              <a:off x="4686" y="3050"/>
              <a:ext cx="55" cy="45"/>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4" name="Group 17"/>
          <p:cNvGrpSpPr>
            <a:grpSpLocks/>
          </p:cNvGrpSpPr>
          <p:nvPr/>
        </p:nvGrpSpPr>
        <p:grpSpPr bwMode="auto">
          <a:xfrm>
            <a:off x="7493000" y="1281113"/>
            <a:ext cx="1957388" cy="1181099"/>
            <a:chOff x="3760" y="807"/>
            <a:chExt cx="1233" cy="744"/>
          </a:xfrm>
        </p:grpSpPr>
        <p:sp>
          <p:nvSpPr>
            <p:cNvPr id="44050" name="Oval 18"/>
            <p:cNvSpPr>
              <a:spLocks noChangeArrowheads="1"/>
            </p:cNvSpPr>
            <p:nvPr/>
          </p:nvSpPr>
          <p:spPr bwMode="auto">
            <a:xfrm>
              <a:off x="3981" y="1020"/>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4051" name="Oval 19"/>
            <p:cNvSpPr>
              <a:spLocks noChangeArrowheads="1"/>
            </p:cNvSpPr>
            <p:nvPr/>
          </p:nvSpPr>
          <p:spPr bwMode="auto">
            <a:xfrm>
              <a:off x="4361" y="103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4052" name="Oval 20"/>
            <p:cNvSpPr>
              <a:spLocks noChangeArrowheads="1"/>
            </p:cNvSpPr>
            <p:nvPr/>
          </p:nvSpPr>
          <p:spPr bwMode="auto">
            <a:xfrm>
              <a:off x="3760" y="807"/>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53" name="Oval 21"/>
            <p:cNvSpPr>
              <a:spLocks noChangeArrowheads="1"/>
            </p:cNvSpPr>
            <p:nvPr/>
          </p:nvSpPr>
          <p:spPr bwMode="auto">
            <a:xfrm>
              <a:off x="4743" y="1278"/>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54" name="Line 22"/>
            <p:cNvSpPr>
              <a:spLocks noChangeShapeType="1"/>
            </p:cNvSpPr>
            <p:nvPr/>
          </p:nvSpPr>
          <p:spPr bwMode="auto">
            <a:xfrm>
              <a:off x="3977" y="1033"/>
              <a:ext cx="64" cy="7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55" name="Line 23"/>
            <p:cNvSpPr>
              <a:spLocks noChangeShapeType="1"/>
            </p:cNvSpPr>
            <p:nvPr/>
          </p:nvSpPr>
          <p:spPr bwMode="auto">
            <a:xfrm flipV="1">
              <a:off x="4288" y="1207"/>
              <a:ext cx="9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56" name="Line 24"/>
            <p:cNvSpPr>
              <a:spLocks noChangeShapeType="1"/>
            </p:cNvSpPr>
            <p:nvPr/>
          </p:nvSpPr>
          <p:spPr bwMode="auto">
            <a:xfrm>
              <a:off x="4672" y="1280"/>
              <a:ext cx="91"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5" name="Group 25"/>
          <p:cNvGrpSpPr>
            <a:grpSpLocks/>
          </p:cNvGrpSpPr>
          <p:nvPr/>
        </p:nvGrpSpPr>
        <p:grpSpPr bwMode="auto">
          <a:xfrm>
            <a:off x="7383464" y="2116138"/>
            <a:ext cx="1957387" cy="1181099"/>
            <a:chOff x="3760" y="807"/>
            <a:chExt cx="1233" cy="744"/>
          </a:xfrm>
        </p:grpSpPr>
        <p:sp>
          <p:nvSpPr>
            <p:cNvPr id="44058" name="Oval 26"/>
            <p:cNvSpPr>
              <a:spLocks noChangeArrowheads="1"/>
            </p:cNvSpPr>
            <p:nvPr/>
          </p:nvSpPr>
          <p:spPr bwMode="auto">
            <a:xfrm>
              <a:off x="3981" y="1020"/>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4059" name="Oval 27"/>
            <p:cNvSpPr>
              <a:spLocks noChangeArrowheads="1"/>
            </p:cNvSpPr>
            <p:nvPr/>
          </p:nvSpPr>
          <p:spPr bwMode="auto">
            <a:xfrm>
              <a:off x="4361" y="103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4060" name="Oval 28"/>
            <p:cNvSpPr>
              <a:spLocks noChangeArrowheads="1"/>
            </p:cNvSpPr>
            <p:nvPr/>
          </p:nvSpPr>
          <p:spPr bwMode="auto">
            <a:xfrm>
              <a:off x="3760" y="807"/>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61" name="Oval 29"/>
            <p:cNvSpPr>
              <a:spLocks noChangeArrowheads="1"/>
            </p:cNvSpPr>
            <p:nvPr/>
          </p:nvSpPr>
          <p:spPr bwMode="auto">
            <a:xfrm>
              <a:off x="4743" y="1278"/>
              <a:ext cx="250" cy="273"/>
            </a:xfrm>
            <a:prstGeom prst="ellipse">
              <a:avLst/>
            </a:prstGeom>
            <a:gradFill rotWithShape="0">
              <a:gsLst>
                <a:gs pos="0">
                  <a:schemeClr val="bg1"/>
                </a:gs>
                <a:gs pos="100000">
                  <a:schemeClr val="bg1">
                    <a:gamma/>
                    <a:tint val="3137"/>
                    <a:invGamma/>
                  </a:schemeClr>
                </a:gs>
              </a:gsLst>
              <a:lin ang="5400000" scaled="1"/>
            </a:gradFill>
            <a:ln w="19050">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H</a:t>
              </a:r>
            </a:p>
          </p:txBody>
        </p:sp>
        <p:sp>
          <p:nvSpPr>
            <p:cNvPr id="44062" name="Line 30"/>
            <p:cNvSpPr>
              <a:spLocks noChangeShapeType="1"/>
            </p:cNvSpPr>
            <p:nvPr/>
          </p:nvSpPr>
          <p:spPr bwMode="auto">
            <a:xfrm>
              <a:off x="3977" y="1033"/>
              <a:ext cx="64" cy="7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63" name="Line 31"/>
            <p:cNvSpPr>
              <a:spLocks noChangeShapeType="1"/>
            </p:cNvSpPr>
            <p:nvPr/>
          </p:nvSpPr>
          <p:spPr bwMode="auto">
            <a:xfrm flipV="1">
              <a:off x="4288" y="1207"/>
              <a:ext cx="9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64" name="Line 32"/>
            <p:cNvSpPr>
              <a:spLocks noChangeShapeType="1"/>
            </p:cNvSpPr>
            <p:nvPr/>
          </p:nvSpPr>
          <p:spPr bwMode="auto">
            <a:xfrm>
              <a:off x="4672" y="1280"/>
              <a:ext cx="91" cy="9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grpSp>
        <p:nvGrpSpPr>
          <p:cNvPr id="6" name="Group 33"/>
          <p:cNvGrpSpPr>
            <a:grpSpLocks/>
          </p:cNvGrpSpPr>
          <p:nvPr/>
        </p:nvGrpSpPr>
        <p:grpSpPr bwMode="auto">
          <a:xfrm>
            <a:off x="7308851" y="4030663"/>
            <a:ext cx="1192213" cy="588962"/>
            <a:chOff x="3653" y="3444"/>
            <a:chExt cx="751" cy="371"/>
          </a:xfrm>
        </p:grpSpPr>
        <p:sp>
          <p:nvSpPr>
            <p:cNvPr id="44066" name="Oval 34"/>
            <p:cNvSpPr>
              <a:spLocks noChangeArrowheads="1"/>
            </p:cNvSpPr>
            <p:nvPr/>
          </p:nvSpPr>
          <p:spPr bwMode="auto">
            <a:xfrm>
              <a:off x="3653" y="3444"/>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sp>
          <p:nvSpPr>
            <p:cNvPr id="44067" name="Line 35"/>
            <p:cNvSpPr>
              <a:spLocks noChangeShapeType="1"/>
            </p:cNvSpPr>
            <p:nvPr/>
          </p:nvSpPr>
          <p:spPr bwMode="auto">
            <a:xfrm flipV="1">
              <a:off x="3941" y="3584"/>
              <a:ext cx="20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68" name="Line 36"/>
            <p:cNvSpPr>
              <a:spLocks noChangeShapeType="1"/>
            </p:cNvSpPr>
            <p:nvPr/>
          </p:nvSpPr>
          <p:spPr bwMode="auto">
            <a:xfrm flipV="1">
              <a:off x="3927" y="3662"/>
              <a:ext cx="201" cy="9"/>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44069" name="Oval 37"/>
            <p:cNvSpPr>
              <a:spLocks noChangeArrowheads="1"/>
            </p:cNvSpPr>
            <p:nvPr/>
          </p:nvSpPr>
          <p:spPr bwMode="auto">
            <a:xfrm>
              <a:off x="4064" y="3461"/>
              <a:ext cx="340" cy="354"/>
            </a:xfrm>
            <a:prstGeom prst="ellipse">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O</a:t>
              </a:r>
            </a:p>
          </p:txBody>
        </p:sp>
      </p:grpSp>
      <p:sp>
        <p:nvSpPr>
          <p:cNvPr id="44070" name="AutoShape 38"/>
          <p:cNvSpPr>
            <a:spLocks noChangeArrowheads="1"/>
          </p:cNvSpPr>
          <p:nvPr/>
        </p:nvSpPr>
        <p:spPr bwMode="auto">
          <a:xfrm>
            <a:off x="8475663" y="3395346"/>
            <a:ext cx="366960" cy="465773"/>
          </a:xfrm>
          <a:prstGeom prst="downArrow">
            <a:avLst>
              <a:gd name="adj1" fmla="val 50000"/>
              <a:gd name="adj2" fmla="val 53613"/>
            </a:avLst>
          </a:prstGeom>
          <a:solidFill>
            <a:srgbClr val="FFFF00"/>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aphicFrame>
        <p:nvGraphicFramePr>
          <p:cNvPr id="44071" name="Group 39"/>
          <p:cNvGraphicFramePr>
            <a:graphicFrameLocks noGrp="1"/>
          </p:cNvGraphicFramePr>
          <p:nvPr/>
        </p:nvGraphicFramePr>
        <p:xfrm>
          <a:off x="2627313" y="1322388"/>
          <a:ext cx="3206750" cy="1463040"/>
        </p:xfrm>
        <a:graphic>
          <a:graphicData uri="http://schemas.openxmlformats.org/drawingml/2006/table">
            <a:tbl>
              <a:tblPr/>
              <a:tblGrid>
                <a:gridCol w="968792">
                  <a:extLst>
                    <a:ext uri="{9D8B030D-6E8A-4147-A177-3AD203B41FA5}">
                      <a16:colId xmlns:a16="http://schemas.microsoft.com/office/drawing/2014/main" val="20000"/>
                    </a:ext>
                  </a:extLst>
                </a:gridCol>
                <a:gridCol w="2237958">
                  <a:extLst>
                    <a:ext uri="{9D8B030D-6E8A-4147-A177-3AD203B41FA5}">
                      <a16:colId xmlns:a16="http://schemas.microsoft.com/office/drawing/2014/main" val="20001"/>
                    </a:ext>
                  </a:extLst>
                </a:gridCol>
              </a:tblGrid>
              <a:tr h="325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Energy (kJ/</a:t>
                      </a:r>
                      <a:r>
                        <a:rPr kumimoji="0" lang="en-GB" sz="1800" b="0" i="0" u="none" strike="noStrike" cap="none" normalizeH="0" baseline="0" err="1">
                          <a:ln>
                            <a:noFill/>
                          </a:ln>
                          <a:solidFill>
                            <a:schemeClr val="tx1"/>
                          </a:solidFill>
                          <a:effectLst/>
                          <a:latin typeface="Arial" charset="0"/>
                          <a:ea typeface="ＭＳ Ｐゴシック" charset="0"/>
                        </a:rPr>
                        <a:t>mol</a:t>
                      </a:r>
                      <a:r>
                        <a:rPr kumimoji="0" lang="en-GB" sz="18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87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H-O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464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146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71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O=O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1800" b="0" i="0" u="none" strike="noStrike" cap="none" normalizeH="0" baseline="0">
                          <a:ln>
                            <a:noFill/>
                          </a:ln>
                          <a:solidFill>
                            <a:schemeClr val="tx1"/>
                          </a:solidFill>
                          <a:effectLst/>
                          <a:latin typeface="Arial" charset="0"/>
                          <a:ea typeface="ＭＳ Ｐゴシック" charset="0"/>
                        </a:rPr>
                        <a:t>498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4088" name="Text Box 56"/>
          <p:cNvSpPr txBox="1">
            <a:spLocks noChangeArrowheads="1"/>
          </p:cNvSpPr>
          <p:nvPr/>
        </p:nvSpPr>
        <p:spPr bwMode="auto">
          <a:xfrm>
            <a:off x="1524000" y="253993"/>
            <a:ext cx="1223762" cy="46166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a:ln>
                  <a:noFill/>
                </a:ln>
                <a:solidFill>
                  <a:srgbClr val="FFFFFF"/>
                </a:solidFill>
                <a:effectLst/>
                <a:uLnTx/>
                <a:uFillTx/>
                <a:latin typeface="Arial" charset="0"/>
                <a:ea typeface="+mn-ea"/>
                <a:cs typeface="+mn-cs"/>
              </a:rPr>
              <a:t>Answer</a:t>
            </a:r>
          </a:p>
        </p:txBody>
      </p:sp>
    </p:spTree>
    <p:extLst>
      <p:ext uri="{BB962C8B-B14F-4D97-AF65-F5344CB8AC3E}">
        <p14:creationId xmlns:p14="http://schemas.microsoft.com/office/powerpoint/2010/main" val="4967754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4036">
                                            <p:txEl>
                                              <p:pRg st="5" end="5"/>
                                            </p:txEl>
                                          </p:spTgt>
                                        </p:tgtEl>
                                        <p:attrNameLst>
                                          <p:attrName>style.visibility</p:attrName>
                                        </p:attrNameLst>
                                      </p:cBhvr>
                                      <p:to>
                                        <p:strVal val="visible"/>
                                      </p:to>
                                    </p:set>
                                    <p:animEffect transition="in" filter="dissolve">
                                      <p:cBhvr>
                                        <p:cTn id="7" dur="500"/>
                                        <p:tgtEl>
                                          <p:spTgt spid="4403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4036">
                                            <p:txEl>
                                              <p:pRg st="6" end="6"/>
                                            </p:txEl>
                                          </p:spTgt>
                                        </p:tgtEl>
                                        <p:attrNameLst>
                                          <p:attrName>style.visibility</p:attrName>
                                        </p:attrNameLst>
                                      </p:cBhvr>
                                      <p:to>
                                        <p:strVal val="visible"/>
                                      </p:to>
                                    </p:set>
                                    <p:animEffect transition="in" filter="dissolve">
                                      <p:cBhvr>
                                        <p:cTn id="12" dur="500"/>
                                        <p:tgtEl>
                                          <p:spTgt spid="44036">
                                            <p:txEl>
                                              <p:pRg st="6" end="6"/>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44036">
                                            <p:txEl>
                                              <p:pRg st="7" end="7"/>
                                            </p:txEl>
                                          </p:spTgt>
                                        </p:tgtEl>
                                        <p:attrNameLst>
                                          <p:attrName>style.visibility</p:attrName>
                                        </p:attrNameLst>
                                      </p:cBhvr>
                                      <p:to>
                                        <p:strVal val="visible"/>
                                      </p:to>
                                    </p:set>
                                    <p:animEffect transition="in" filter="dissolve">
                                      <p:cBhvr>
                                        <p:cTn id="17" dur="500"/>
                                        <p:tgtEl>
                                          <p:spTgt spid="44036">
                                            <p:txEl>
                                              <p:pRg st="7" end="7"/>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4036">
                                            <p:txEl>
                                              <p:pRg st="9" end="9"/>
                                            </p:txEl>
                                          </p:spTgt>
                                        </p:tgtEl>
                                        <p:attrNameLst>
                                          <p:attrName>style.visibility</p:attrName>
                                        </p:attrNameLst>
                                      </p:cBhvr>
                                      <p:to>
                                        <p:strVal val="visible"/>
                                      </p:to>
                                    </p:set>
                                    <p:animEffect transition="in" filter="dissolve">
                                      <p:cBhvr>
                                        <p:cTn id="22" dur="500"/>
                                        <p:tgtEl>
                                          <p:spTgt spid="44036">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036">
                                            <p:txEl>
                                              <p:pRg st="10" end="10"/>
                                            </p:txEl>
                                          </p:spTgt>
                                        </p:tgtEl>
                                        <p:attrNameLst>
                                          <p:attrName>style.visibility</p:attrName>
                                        </p:attrNameLst>
                                      </p:cBhvr>
                                      <p:to>
                                        <p:strVal val="visible"/>
                                      </p:to>
                                    </p:set>
                                    <p:animEffect transition="in" filter="dissolve">
                                      <p:cBhvr>
                                        <p:cTn id="27" dur="500"/>
                                        <p:tgtEl>
                                          <p:spTgt spid="44036">
                                            <p:txEl>
                                              <p:pRg st="10" end="1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4036">
                                            <p:txEl>
                                              <p:pRg st="11" end="11"/>
                                            </p:txEl>
                                          </p:spTgt>
                                        </p:tgtEl>
                                        <p:attrNameLst>
                                          <p:attrName>style.visibility</p:attrName>
                                        </p:attrNameLst>
                                      </p:cBhvr>
                                      <p:to>
                                        <p:strVal val="visible"/>
                                      </p:to>
                                    </p:set>
                                    <p:animEffect transition="in" filter="dissolve">
                                      <p:cBhvr>
                                        <p:cTn id="32" dur="500"/>
                                        <p:tgtEl>
                                          <p:spTgt spid="44036">
                                            <p:txEl>
                                              <p:pRg st="11" end="1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4036">
                                            <p:txEl>
                                              <p:pRg st="13" end="13"/>
                                            </p:txEl>
                                          </p:spTgt>
                                        </p:tgtEl>
                                        <p:attrNameLst>
                                          <p:attrName>style.visibility</p:attrName>
                                        </p:attrNameLst>
                                      </p:cBhvr>
                                      <p:to>
                                        <p:strVal val="visible"/>
                                      </p:to>
                                    </p:set>
                                    <p:animEffect transition="in" filter="dissolve">
                                      <p:cBhvr>
                                        <p:cTn id="37" dur="500"/>
                                        <p:tgtEl>
                                          <p:spTgt spid="44036">
                                            <p:txEl>
                                              <p:pRg st="13" end="1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4036">
                                            <p:txEl>
                                              <p:pRg st="14" end="14"/>
                                            </p:txEl>
                                          </p:spTgt>
                                        </p:tgtEl>
                                        <p:attrNameLst>
                                          <p:attrName>style.visibility</p:attrName>
                                        </p:attrNameLst>
                                      </p:cBhvr>
                                      <p:to>
                                        <p:strVal val="visible"/>
                                      </p:to>
                                    </p:set>
                                    <p:animEffect transition="in" filter="dissolve">
                                      <p:cBhvr>
                                        <p:cTn id="42" dur="500"/>
                                        <p:tgtEl>
                                          <p:spTgt spid="44036">
                                            <p:txEl>
                                              <p:pRg st="14" end="14"/>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4036">
                                            <p:txEl>
                                              <p:pRg st="15" end="15"/>
                                            </p:txEl>
                                          </p:spTgt>
                                        </p:tgtEl>
                                        <p:attrNameLst>
                                          <p:attrName>style.visibility</p:attrName>
                                        </p:attrNameLst>
                                      </p:cBhvr>
                                      <p:to>
                                        <p:strVal val="visible"/>
                                      </p:to>
                                    </p:set>
                                    <p:animEffect transition="in" filter="dissolve">
                                      <p:cBhvr>
                                        <p:cTn id="47" dur="500"/>
                                        <p:tgtEl>
                                          <p:spTgt spid="44036">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6"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xfrm>
            <a:off x="1298448" y="457200"/>
            <a:ext cx="9308592" cy="679450"/>
          </a:xfrm>
          <a:solidFill>
            <a:schemeClr val="accent2"/>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a:bodyPr>
          <a:lstStyle/>
          <a:p>
            <a:r>
              <a:rPr lang="en-GB" sz="3600" dirty="0">
                <a:solidFill>
                  <a:schemeClr val="bg1"/>
                </a:solidFill>
                <a:latin typeface="Arial" charset="0"/>
              </a:rPr>
              <a:t>Breaking chemical bonds</a:t>
            </a:r>
          </a:p>
        </p:txBody>
      </p:sp>
      <p:sp>
        <p:nvSpPr>
          <p:cNvPr id="34819" name="Rectangle 3"/>
          <p:cNvSpPr>
            <a:spLocks noGrp="1" noChangeArrowheads="1"/>
          </p:cNvSpPr>
          <p:nvPr>
            <p:ph idx="1"/>
          </p:nvPr>
        </p:nvSpPr>
        <p:spPr bwMode="auto">
          <a:xfrm>
            <a:off x="1671080" y="1326484"/>
            <a:ext cx="8453438" cy="1763712"/>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lnSpc>
                <a:spcPct val="90000"/>
              </a:lnSpc>
              <a:spcBef>
                <a:spcPct val="0"/>
              </a:spcBef>
            </a:pPr>
            <a:r>
              <a:rPr lang="en-GB" sz="2400">
                <a:latin typeface="Arial" charset="0"/>
              </a:rPr>
              <a:t>Most chemicals will decompose (break up) if we heat them strongly enough.</a:t>
            </a:r>
          </a:p>
          <a:p>
            <a:pPr marL="609600" indent="-609600">
              <a:lnSpc>
                <a:spcPct val="90000"/>
              </a:lnSpc>
              <a:spcBef>
                <a:spcPct val="0"/>
              </a:spcBef>
            </a:pPr>
            <a:r>
              <a:rPr lang="en-GB" sz="2400">
                <a:latin typeface="Arial" charset="0"/>
              </a:rPr>
              <a:t>This indicates that breaking chemical bonds requires energy – is an endothermic process.</a:t>
            </a:r>
          </a:p>
        </p:txBody>
      </p:sp>
      <p:grpSp>
        <p:nvGrpSpPr>
          <p:cNvPr id="2" name="Group 4"/>
          <p:cNvGrpSpPr>
            <a:grpSpLocks/>
          </p:cNvGrpSpPr>
          <p:nvPr/>
        </p:nvGrpSpPr>
        <p:grpSpPr bwMode="auto">
          <a:xfrm>
            <a:off x="7096125" y="3216276"/>
            <a:ext cx="2897188" cy="1008063"/>
            <a:chOff x="3117" y="2063"/>
            <a:chExt cx="1825" cy="635"/>
          </a:xfrm>
        </p:grpSpPr>
        <p:sp>
          <p:nvSpPr>
            <p:cNvPr id="34821" name="Oval 5"/>
            <p:cNvSpPr>
              <a:spLocks noChangeArrowheads="1"/>
            </p:cNvSpPr>
            <p:nvPr/>
          </p:nvSpPr>
          <p:spPr bwMode="auto">
            <a:xfrm>
              <a:off x="3117" y="2077"/>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22" name="Oval 6"/>
            <p:cNvSpPr>
              <a:spLocks noChangeArrowheads="1"/>
            </p:cNvSpPr>
            <p:nvPr/>
          </p:nvSpPr>
          <p:spPr bwMode="auto">
            <a:xfrm>
              <a:off x="4356" y="2063"/>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34823" name="AutoShape 7"/>
          <p:cNvSpPr>
            <a:spLocks noChangeArrowheads="1"/>
          </p:cNvSpPr>
          <p:nvPr/>
        </p:nvSpPr>
        <p:spPr bwMode="auto">
          <a:xfrm>
            <a:off x="4833938" y="3440113"/>
            <a:ext cx="1960562" cy="652462"/>
          </a:xfrm>
          <a:prstGeom prst="rightArrow">
            <a:avLst>
              <a:gd name="adj1" fmla="val 50000"/>
              <a:gd name="adj2" fmla="val 7512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Heat taken in</a:t>
            </a:r>
          </a:p>
        </p:txBody>
      </p:sp>
      <p:sp>
        <p:nvSpPr>
          <p:cNvPr id="34824" name="Text Box 8"/>
          <p:cNvSpPr txBox="1">
            <a:spLocks noChangeArrowheads="1"/>
          </p:cNvSpPr>
          <p:nvPr/>
        </p:nvSpPr>
        <p:spPr bwMode="auto">
          <a:xfrm>
            <a:off x="2176463" y="4702176"/>
            <a:ext cx="2513012" cy="1311275"/>
          </a:xfrm>
          <a:prstGeom prst="rect">
            <a:avLst/>
          </a:prstGeom>
          <a:gradFill rotWithShape="0">
            <a:gsLst>
              <a:gs pos="0">
                <a:srgbClr val="FF3300"/>
              </a:gs>
              <a:gs pos="100000">
                <a:schemeClr val="bg1"/>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Energy needed to overcome the bonding between the atoms</a:t>
            </a:r>
          </a:p>
        </p:txBody>
      </p:sp>
      <p:grpSp>
        <p:nvGrpSpPr>
          <p:cNvPr id="3" name="Group 9"/>
          <p:cNvGrpSpPr>
            <a:grpSpLocks/>
          </p:cNvGrpSpPr>
          <p:nvPr/>
        </p:nvGrpSpPr>
        <p:grpSpPr bwMode="auto">
          <a:xfrm>
            <a:off x="5268913" y="4397375"/>
            <a:ext cx="4513262" cy="2133600"/>
            <a:chOff x="2359" y="2770"/>
            <a:chExt cx="2843" cy="1344"/>
          </a:xfrm>
        </p:grpSpPr>
        <p:sp>
          <p:nvSpPr>
            <p:cNvPr id="34826" name="Rectangle 10"/>
            <p:cNvSpPr>
              <a:spLocks noChangeArrowheads="1"/>
            </p:cNvSpPr>
            <p:nvPr/>
          </p:nvSpPr>
          <p:spPr bwMode="auto">
            <a:xfrm>
              <a:off x="2359" y="2770"/>
              <a:ext cx="2843" cy="1344"/>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4" name="Group 11"/>
            <p:cNvGrpSpPr>
              <a:grpSpLocks/>
            </p:cNvGrpSpPr>
            <p:nvPr/>
          </p:nvGrpSpPr>
          <p:grpSpPr bwMode="auto">
            <a:xfrm>
              <a:off x="3603" y="3672"/>
              <a:ext cx="361" cy="201"/>
              <a:chOff x="649" y="2085"/>
              <a:chExt cx="1139" cy="635"/>
            </a:xfrm>
          </p:grpSpPr>
          <p:sp>
            <p:nvSpPr>
              <p:cNvPr id="34828" name="Oval 12"/>
              <p:cNvSpPr>
                <a:spLocks noChangeArrowheads="1"/>
              </p:cNvSpPr>
              <p:nvPr/>
            </p:nvSpPr>
            <p:spPr bwMode="auto">
              <a:xfrm>
                <a:off x="649" y="2085"/>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29" name="Oval 13"/>
              <p:cNvSpPr>
                <a:spLocks noChangeArrowheads="1"/>
              </p:cNvSpPr>
              <p:nvPr/>
            </p:nvSpPr>
            <p:spPr bwMode="auto">
              <a:xfrm>
                <a:off x="1202" y="2099"/>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34830" name="Line 14"/>
            <p:cNvSpPr>
              <a:spLocks noChangeShapeType="1"/>
            </p:cNvSpPr>
            <p:nvPr/>
          </p:nvSpPr>
          <p:spPr bwMode="auto">
            <a:xfrm>
              <a:off x="2871" y="2871"/>
              <a:ext cx="0" cy="10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31" name="Line 15"/>
            <p:cNvSpPr>
              <a:spLocks noChangeShapeType="1"/>
            </p:cNvSpPr>
            <p:nvPr/>
          </p:nvSpPr>
          <p:spPr bwMode="auto">
            <a:xfrm>
              <a:off x="2871" y="3922"/>
              <a:ext cx="188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32" name="Rectangle 16"/>
            <p:cNvSpPr>
              <a:spLocks noChangeArrowheads="1"/>
            </p:cNvSpPr>
            <p:nvPr/>
          </p:nvSpPr>
          <p:spPr bwMode="auto">
            <a:xfrm rot="-5400000">
              <a:off x="2136" y="3240"/>
              <a:ext cx="110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Energy in chemicals</a:t>
              </a:r>
            </a:p>
          </p:txBody>
        </p:sp>
        <p:sp>
          <p:nvSpPr>
            <p:cNvPr id="34833" name="Line 17"/>
            <p:cNvSpPr>
              <a:spLocks noChangeShapeType="1"/>
            </p:cNvSpPr>
            <p:nvPr/>
          </p:nvSpPr>
          <p:spPr bwMode="auto">
            <a:xfrm>
              <a:off x="2990" y="3813"/>
              <a:ext cx="40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34" name="Line 18"/>
            <p:cNvSpPr>
              <a:spLocks noChangeShapeType="1"/>
            </p:cNvSpPr>
            <p:nvPr/>
          </p:nvSpPr>
          <p:spPr bwMode="auto">
            <a:xfrm>
              <a:off x="3310" y="3154"/>
              <a:ext cx="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35" name="Line 19"/>
            <p:cNvSpPr>
              <a:spLocks noChangeShapeType="1"/>
            </p:cNvSpPr>
            <p:nvPr/>
          </p:nvSpPr>
          <p:spPr bwMode="auto">
            <a:xfrm flipV="1">
              <a:off x="3310" y="3200"/>
              <a:ext cx="0" cy="603"/>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36" name="Oval 20"/>
            <p:cNvSpPr>
              <a:spLocks noChangeArrowheads="1"/>
            </p:cNvSpPr>
            <p:nvPr/>
          </p:nvSpPr>
          <p:spPr bwMode="auto">
            <a:xfrm>
              <a:off x="3789" y="3040"/>
              <a:ext cx="174" cy="184"/>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37" name="Oval 21"/>
            <p:cNvSpPr>
              <a:spLocks noChangeArrowheads="1"/>
            </p:cNvSpPr>
            <p:nvPr/>
          </p:nvSpPr>
          <p:spPr bwMode="auto">
            <a:xfrm>
              <a:off x="4132" y="3045"/>
              <a:ext cx="174" cy="184"/>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38" name="Text Box 22"/>
            <p:cNvSpPr txBox="1">
              <a:spLocks noChangeArrowheads="1"/>
            </p:cNvSpPr>
            <p:nvPr/>
          </p:nvSpPr>
          <p:spPr bwMode="auto">
            <a:xfrm>
              <a:off x="3639" y="3392"/>
              <a:ext cx="117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Energy needed</a:t>
              </a:r>
            </a:p>
          </p:txBody>
        </p:sp>
      </p:grpSp>
      <p:grpSp>
        <p:nvGrpSpPr>
          <p:cNvPr id="5" name="Group 23"/>
          <p:cNvGrpSpPr>
            <a:grpSpLocks/>
          </p:cNvGrpSpPr>
          <p:nvPr/>
        </p:nvGrpSpPr>
        <p:grpSpPr bwMode="auto">
          <a:xfrm>
            <a:off x="2490789" y="3254376"/>
            <a:ext cx="1749425" cy="974725"/>
            <a:chOff x="649" y="2085"/>
            <a:chExt cx="1139" cy="635"/>
          </a:xfrm>
        </p:grpSpPr>
        <p:sp>
          <p:nvSpPr>
            <p:cNvPr id="34840" name="Oval 24"/>
            <p:cNvSpPr>
              <a:spLocks noChangeArrowheads="1"/>
            </p:cNvSpPr>
            <p:nvPr/>
          </p:nvSpPr>
          <p:spPr bwMode="auto">
            <a:xfrm>
              <a:off x="649" y="2085"/>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4841" name="Oval 25"/>
            <p:cNvSpPr>
              <a:spLocks noChangeArrowheads="1"/>
            </p:cNvSpPr>
            <p:nvPr/>
          </p:nvSpPr>
          <p:spPr bwMode="auto">
            <a:xfrm>
              <a:off x="1202" y="2099"/>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30511750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4824"/>
                                        </p:tgtEl>
                                        <p:attrNameLst>
                                          <p:attrName>style.visibility</p:attrName>
                                        </p:attrNameLst>
                                      </p:cBhvr>
                                      <p:to>
                                        <p:strVal val="visible"/>
                                      </p:to>
                                    </p:set>
                                    <p:animEffect transition="in" filter="dissolve">
                                      <p:cBhvr>
                                        <p:cTn id="20" dur="500"/>
                                        <p:tgtEl>
                                          <p:spTgt spid="34824"/>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4823"/>
                                        </p:tgtEl>
                                        <p:attrNameLst>
                                          <p:attrName>style.visibility</p:attrName>
                                        </p:attrNameLst>
                                      </p:cBhvr>
                                      <p:to>
                                        <p:strVal val="visible"/>
                                      </p:to>
                                    </p:set>
                                    <p:animEffect transition="in" filter="wipe(left)">
                                      <p:cBhvr>
                                        <p:cTn id="25" dur="500"/>
                                        <p:tgtEl>
                                          <p:spTgt spid="34823"/>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dissolve">
                                      <p:cBhvr>
                                        <p:cTn id="29" dur="500"/>
                                        <p:tgtEl>
                                          <p:spTgt spid="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23" grpId="0" animBg="1" autoUpdateAnimBg="0"/>
      <p:bldP spid="34824" grpId="0" animBg="1"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86294" y="1573855"/>
            <a:ext cx="1685077"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Practice 3:</a:t>
            </a:r>
          </a:p>
        </p:txBody>
      </p:sp>
      <p:sp>
        <p:nvSpPr>
          <p:cNvPr id="3" name="TextBox 2"/>
          <p:cNvSpPr txBox="1"/>
          <p:nvPr/>
        </p:nvSpPr>
        <p:spPr>
          <a:xfrm>
            <a:off x="1786293" y="279980"/>
            <a:ext cx="6432338" cy="954107"/>
          </a:xfrm>
          <a:prstGeom prst="rect">
            <a:avLst/>
          </a:prstGeom>
          <a:solidFill>
            <a:schemeClr val="bg2">
              <a:lumMod val="60000"/>
              <a:lumOff val="4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Gill Sans MT" panose="020B0502020104020203"/>
                <a:ea typeface="+mn-ea"/>
                <a:cs typeface="+mn-cs"/>
              </a:rPr>
              <a:t>Most B.E. are not measured directly,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Gill Sans MT" panose="020B0502020104020203"/>
                <a:ea typeface="+mn-ea"/>
                <a:cs typeface="+mn-cs"/>
              </a:rPr>
              <a:t>but calculated using Hess’s Law</a:t>
            </a:r>
          </a:p>
        </p:txBody>
      </p:sp>
      <p:sp>
        <p:nvSpPr>
          <p:cNvPr id="4" name="TextBox 3"/>
          <p:cNvSpPr txBox="1"/>
          <p:nvPr/>
        </p:nvSpPr>
        <p:spPr>
          <a:xfrm>
            <a:off x="1620636" y="2139886"/>
            <a:ext cx="8855132" cy="83099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Use the data provided below to obtain the value for the bond enthalpy of the C-H bond.</a:t>
            </a:r>
          </a:p>
        </p:txBody>
      </p:sp>
      <p:grpSp>
        <p:nvGrpSpPr>
          <p:cNvPr id="9" name="Group 8"/>
          <p:cNvGrpSpPr/>
          <p:nvPr/>
        </p:nvGrpSpPr>
        <p:grpSpPr>
          <a:xfrm>
            <a:off x="2555293" y="3041055"/>
            <a:ext cx="5622655" cy="1954916"/>
            <a:chOff x="1638712" y="3013443"/>
            <a:chExt cx="5808631" cy="2019616"/>
          </a:xfrm>
        </p:grpSpPr>
        <p:pic>
          <p:nvPicPr>
            <p:cNvPr id="5" name="Picture 4" descr="5-6.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8712" y="3013443"/>
              <a:ext cx="5808631" cy="2019616"/>
            </a:xfrm>
            <a:prstGeom prst="rect">
              <a:avLst/>
            </a:prstGeom>
          </p:spPr>
        </p:pic>
        <p:sp>
          <p:nvSpPr>
            <p:cNvPr id="6" name="Rectangle 5"/>
            <p:cNvSpPr/>
            <p:nvPr/>
          </p:nvSpPr>
          <p:spPr>
            <a:xfrm>
              <a:off x="6529702" y="3068667"/>
              <a:ext cx="903835" cy="44178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7" name="Rectangle 6"/>
            <p:cNvSpPr/>
            <p:nvPr/>
          </p:nvSpPr>
          <p:spPr>
            <a:xfrm>
              <a:off x="5053126" y="3814714"/>
              <a:ext cx="903835" cy="44178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sp>
          <p:nvSpPr>
            <p:cNvPr id="8" name="Rectangle 7"/>
            <p:cNvSpPr/>
            <p:nvPr/>
          </p:nvSpPr>
          <p:spPr>
            <a:xfrm>
              <a:off x="4670233" y="4549857"/>
              <a:ext cx="903835" cy="441784"/>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Gill Sans MT" panose="020B0502020104020203"/>
                <a:ea typeface="+mn-ea"/>
                <a:cs typeface="+mn-cs"/>
              </a:endParaRPr>
            </a:p>
          </p:txBody>
        </p:sp>
      </p:grpSp>
      <p:sp>
        <p:nvSpPr>
          <p:cNvPr id="11" name="TextBox 10"/>
          <p:cNvSpPr txBox="1"/>
          <p:nvPr/>
        </p:nvSpPr>
        <p:spPr>
          <a:xfrm>
            <a:off x="7806591" y="3068668"/>
            <a:ext cx="2561920"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rPr>
              <a:t>ΔH</a:t>
            </a:r>
            <a:r>
              <a:rPr kumimoji="0" lang="en-US" sz="2400" b="0" i="0" u="none" strike="noStrike" kern="1200" cap="none" spc="0" normalizeH="0" baseline="-25000" noProof="0">
                <a:ln>
                  <a:noFill/>
                </a:ln>
                <a:solidFill>
                  <a:srgbClr val="000000">
                    <a:lumMod val="75000"/>
                    <a:lumOff val="25000"/>
                  </a:srgbClr>
                </a:solidFill>
                <a:effectLst/>
                <a:uLnTx/>
                <a:uFillTx/>
                <a:latin typeface="Gill Sans MT" panose="020B0502020104020203"/>
                <a:ea typeface="+mn-ea"/>
                <a:cs typeface="+mn-cs"/>
              </a:rPr>
              <a:t>1</a:t>
            </a:r>
            <a:r>
              <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rPr>
              <a:t>= -75kJ/</a:t>
            </a:r>
            <a:r>
              <a:rPr kumimoji="0" lang="en-US" sz="2400" b="0" i="0" u="none" strike="noStrike" kern="1200" cap="none" spc="0" normalizeH="0" baseline="0" noProof="0" err="1">
                <a:ln>
                  <a:noFill/>
                </a:ln>
                <a:solidFill>
                  <a:srgbClr val="000000">
                    <a:lumMod val="75000"/>
                    <a:lumOff val="25000"/>
                  </a:srgbClr>
                </a:solidFill>
                <a:effectLst/>
                <a:uLnTx/>
                <a:uFillTx/>
                <a:latin typeface="Gill Sans MT" panose="020B0502020104020203"/>
                <a:ea typeface="+mn-ea"/>
                <a:cs typeface="+mn-cs"/>
              </a:rPr>
              <a:t>mol</a:t>
            </a:r>
            <a:endPar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endParaRPr>
          </a:p>
        </p:txBody>
      </p:sp>
      <p:sp>
        <p:nvSpPr>
          <p:cNvPr id="12" name="TextBox 11"/>
          <p:cNvSpPr txBox="1"/>
          <p:nvPr/>
        </p:nvSpPr>
        <p:spPr>
          <a:xfrm>
            <a:off x="7820941" y="3800920"/>
            <a:ext cx="2610010"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rPr>
              <a:t>ΔH</a:t>
            </a:r>
            <a:r>
              <a:rPr kumimoji="0" lang="en-US" sz="2400" b="0" i="0" u="none" strike="noStrike" kern="1200" cap="none" spc="0" normalizeH="0" baseline="-25000" noProof="0">
                <a:ln>
                  <a:noFill/>
                </a:ln>
                <a:solidFill>
                  <a:srgbClr val="000000">
                    <a:lumMod val="75000"/>
                    <a:lumOff val="25000"/>
                  </a:srgbClr>
                </a:solidFill>
                <a:effectLst/>
                <a:uLnTx/>
                <a:uFillTx/>
                <a:latin typeface="Gill Sans MT" panose="020B0502020104020203"/>
                <a:ea typeface="+mn-ea"/>
                <a:cs typeface="+mn-cs"/>
              </a:rPr>
              <a:t>2</a:t>
            </a:r>
            <a:r>
              <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rPr>
              <a:t>= 725kJ/</a:t>
            </a:r>
            <a:r>
              <a:rPr kumimoji="0" lang="en-US" sz="2400" b="0" i="0" u="none" strike="noStrike" kern="1200" cap="none" spc="0" normalizeH="0" baseline="0" noProof="0" err="1">
                <a:ln>
                  <a:noFill/>
                </a:ln>
                <a:solidFill>
                  <a:srgbClr val="000000">
                    <a:lumMod val="75000"/>
                    <a:lumOff val="25000"/>
                  </a:srgbClr>
                </a:solidFill>
                <a:effectLst/>
                <a:uLnTx/>
                <a:uFillTx/>
                <a:latin typeface="Gill Sans MT" panose="020B0502020104020203"/>
                <a:ea typeface="+mn-ea"/>
                <a:cs typeface="+mn-cs"/>
              </a:rPr>
              <a:t>mol</a:t>
            </a:r>
            <a:endPar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endParaRPr>
          </a:p>
        </p:txBody>
      </p:sp>
      <p:sp>
        <p:nvSpPr>
          <p:cNvPr id="13" name="TextBox 12"/>
          <p:cNvSpPr txBox="1"/>
          <p:nvPr/>
        </p:nvSpPr>
        <p:spPr>
          <a:xfrm>
            <a:off x="7834746" y="4506695"/>
            <a:ext cx="2610010"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rPr>
              <a:t>ΔH</a:t>
            </a:r>
            <a:r>
              <a:rPr kumimoji="0" lang="en-US" sz="2400" b="0" i="0" u="none" strike="noStrike" kern="1200" cap="none" spc="0" normalizeH="0" baseline="-25000" noProof="0">
                <a:ln>
                  <a:noFill/>
                </a:ln>
                <a:solidFill>
                  <a:srgbClr val="000000">
                    <a:lumMod val="75000"/>
                    <a:lumOff val="25000"/>
                  </a:srgbClr>
                </a:solidFill>
                <a:effectLst/>
                <a:uLnTx/>
                <a:uFillTx/>
                <a:latin typeface="Gill Sans MT" panose="020B0502020104020203"/>
                <a:ea typeface="+mn-ea"/>
                <a:cs typeface="+mn-cs"/>
              </a:rPr>
              <a:t>3</a:t>
            </a:r>
            <a:r>
              <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rPr>
              <a:t>= 436kJ/</a:t>
            </a:r>
            <a:r>
              <a:rPr kumimoji="0" lang="en-US" sz="2400" b="0" i="0" u="none" strike="noStrike" kern="1200" cap="none" spc="0" normalizeH="0" baseline="0" noProof="0" err="1">
                <a:ln>
                  <a:noFill/>
                </a:ln>
                <a:solidFill>
                  <a:srgbClr val="000000">
                    <a:lumMod val="75000"/>
                    <a:lumOff val="25000"/>
                  </a:srgbClr>
                </a:solidFill>
                <a:effectLst/>
                <a:uLnTx/>
                <a:uFillTx/>
                <a:latin typeface="Gill Sans MT" panose="020B0502020104020203"/>
                <a:ea typeface="+mn-ea"/>
                <a:cs typeface="+mn-cs"/>
              </a:rPr>
              <a:t>mol</a:t>
            </a:r>
            <a:endParaRPr kumimoji="0" lang="en-US" sz="2400" b="0" i="0" u="none" strike="noStrike" kern="1200" cap="none" spc="0" normalizeH="0" baseline="0" noProof="0">
              <a:ln>
                <a:noFill/>
              </a:ln>
              <a:solidFill>
                <a:srgbClr val="000000">
                  <a:lumMod val="75000"/>
                  <a:lumOff val="25000"/>
                </a:srgbClr>
              </a:solidFill>
              <a:effectLst/>
              <a:uLnTx/>
              <a:uFillTx/>
              <a:latin typeface="Gill Sans MT" panose="020B0502020104020203"/>
              <a:ea typeface="+mn-ea"/>
              <a:cs typeface="+mn-cs"/>
            </a:endParaRPr>
          </a:p>
        </p:txBody>
      </p:sp>
    </p:spTree>
    <p:extLst>
      <p:ext uri="{BB962C8B-B14F-4D97-AF65-F5344CB8AC3E}">
        <p14:creationId xmlns:p14="http://schemas.microsoft.com/office/powerpoint/2010/main" val="2808251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xfrm>
            <a:off x="1554480" y="381000"/>
            <a:ext cx="8741664" cy="679450"/>
          </a:xfrm>
          <a:solidFill>
            <a:schemeClr val="accent2"/>
          </a:solidFill>
          <a:ln/>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40" tIns="45720" rIns="91440" bIns="45720" numCol="1" rtlCol="0" anchor="t" anchorCtr="0" compatLnSpc="1">
            <a:prstTxWarp prst="textNoShape">
              <a:avLst/>
            </a:prstTxWarp>
            <a:normAutofit/>
          </a:bodyPr>
          <a:lstStyle/>
          <a:p>
            <a:r>
              <a:rPr lang="en-GB" sz="3600" dirty="0">
                <a:solidFill>
                  <a:schemeClr val="bg1"/>
                </a:solidFill>
                <a:latin typeface="Arial" charset="0"/>
              </a:rPr>
              <a:t>Making chemical bonds</a:t>
            </a:r>
          </a:p>
        </p:txBody>
      </p:sp>
      <p:sp>
        <p:nvSpPr>
          <p:cNvPr id="35843" name="Rectangle 3"/>
          <p:cNvSpPr>
            <a:spLocks noGrp="1" noChangeArrowheads="1"/>
          </p:cNvSpPr>
          <p:nvPr>
            <p:ph idx="1"/>
          </p:nvPr>
        </p:nvSpPr>
        <p:spPr bwMode="auto">
          <a:xfrm>
            <a:off x="1833309" y="1296988"/>
            <a:ext cx="7722715" cy="1763712"/>
          </a:xfrm>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a:bodyPr>
          <a:lstStyle/>
          <a:p>
            <a:pPr marL="609600" indent="-609600">
              <a:lnSpc>
                <a:spcPct val="90000"/>
              </a:lnSpc>
              <a:spcBef>
                <a:spcPct val="0"/>
              </a:spcBef>
            </a:pPr>
            <a:r>
              <a:rPr lang="en-GB" sz="2400">
                <a:latin typeface="Arial" charset="0"/>
              </a:rPr>
              <a:t>It is reasonable to assume that bond making will be the opposite of bond breaking</a:t>
            </a:r>
          </a:p>
          <a:p>
            <a:pPr marL="609600" indent="-609600">
              <a:lnSpc>
                <a:spcPct val="90000"/>
              </a:lnSpc>
              <a:spcBef>
                <a:spcPct val="0"/>
              </a:spcBef>
            </a:pPr>
            <a:r>
              <a:rPr lang="en-GB" sz="2400">
                <a:latin typeface="Arial" charset="0"/>
              </a:rPr>
              <a:t>Energy will be given out in an exothermic process when bonds are formed.</a:t>
            </a:r>
          </a:p>
        </p:txBody>
      </p:sp>
      <p:grpSp>
        <p:nvGrpSpPr>
          <p:cNvPr id="2" name="Group 4"/>
          <p:cNvGrpSpPr>
            <a:grpSpLocks/>
          </p:cNvGrpSpPr>
          <p:nvPr/>
        </p:nvGrpSpPr>
        <p:grpSpPr bwMode="auto">
          <a:xfrm>
            <a:off x="2176464" y="3246438"/>
            <a:ext cx="2897187" cy="1008062"/>
            <a:chOff x="3117" y="2063"/>
            <a:chExt cx="1825" cy="635"/>
          </a:xfrm>
        </p:grpSpPr>
        <p:sp>
          <p:nvSpPr>
            <p:cNvPr id="35845" name="Oval 5"/>
            <p:cNvSpPr>
              <a:spLocks noChangeArrowheads="1"/>
            </p:cNvSpPr>
            <p:nvPr/>
          </p:nvSpPr>
          <p:spPr bwMode="auto">
            <a:xfrm>
              <a:off x="3117" y="2077"/>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46" name="Oval 6"/>
            <p:cNvSpPr>
              <a:spLocks noChangeArrowheads="1"/>
            </p:cNvSpPr>
            <p:nvPr/>
          </p:nvSpPr>
          <p:spPr bwMode="auto">
            <a:xfrm>
              <a:off x="4356" y="2063"/>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35847" name="AutoShape 7"/>
          <p:cNvSpPr>
            <a:spLocks noChangeArrowheads="1"/>
          </p:cNvSpPr>
          <p:nvPr/>
        </p:nvSpPr>
        <p:spPr bwMode="auto">
          <a:xfrm>
            <a:off x="5530850" y="3411538"/>
            <a:ext cx="2076450" cy="652462"/>
          </a:xfrm>
          <a:prstGeom prst="rightArrow">
            <a:avLst>
              <a:gd name="adj1" fmla="val 50000"/>
              <a:gd name="adj2" fmla="val 79562"/>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Heat given out</a:t>
            </a:r>
          </a:p>
        </p:txBody>
      </p:sp>
      <p:sp>
        <p:nvSpPr>
          <p:cNvPr id="35848" name="Text Box 8"/>
          <p:cNvSpPr txBox="1">
            <a:spLocks noChangeArrowheads="1"/>
          </p:cNvSpPr>
          <p:nvPr/>
        </p:nvSpPr>
        <p:spPr bwMode="auto">
          <a:xfrm>
            <a:off x="2176463" y="4702176"/>
            <a:ext cx="2513012" cy="1006475"/>
          </a:xfrm>
          <a:prstGeom prst="rect">
            <a:avLst/>
          </a:prstGeom>
          <a:gradFill rotWithShape="0">
            <a:gsLst>
              <a:gs pos="0">
                <a:schemeClr val="bg1"/>
              </a:gs>
              <a:gs pos="100000">
                <a:srgbClr val="EF641F"/>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2000" b="0" i="0" u="none" strike="noStrike" kern="1200" cap="none" spc="0" normalizeH="0" baseline="0" noProof="0">
                <a:ln>
                  <a:noFill/>
                </a:ln>
                <a:solidFill>
                  <a:srgbClr val="000000"/>
                </a:solidFill>
                <a:effectLst/>
                <a:uLnTx/>
                <a:uFillTx/>
                <a:latin typeface="Arial" charset="0"/>
                <a:ea typeface="+mn-ea"/>
                <a:cs typeface="+mn-cs"/>
              </a:rPr>
              <a:t>Energy given out as bonds form between atoms</a:t>
            </a:r>
          </a:p>
        </p:txBody>
      </p:sp>
      <p:grpSp>
        <p:nvGrpSpPr>
          <p:cNvPr id="3" name="Group 9"/>
          <p:cNvGrpSpPr>
            <a:grpSpLocks/>
          </p:cNvGrpSpPr>
          <p:nvPr/>
        </p:nvGrpSpPr>
        <p:grpSpPr bwMode="auto">
          <a:xfrm>
            <a:off x="5268913" y="4397375"/>
            <a:ext cx="4513262" cy="2133600"/>
            <a:chOff x="2359" y="2770"/>
            <a:chExt cx="2843" cy="1344"/>
          </a:xfrm>
        </p:grpSpPr>
        <p:sp>
          <p:nvSpPr>
            <p:cNvPr id="35850" name="Rectangle 10"/>
            <p:cNvSpPr>
              <a:spLocks noChangeArrowheads="1"/>
            </p:cNvSpPr>
            <p:nvPr/>
          </p:nvSpPr>
          <p:spPr bwMode="auto">
            <a:xfrm>
              <a:off x="2359" y="2770"/>
              <a:ext cx="2843" cy="1344"/>
            </a:xfrm>
            <a:prstGeom prst="rect">
              <a:avLst/>
            </a:prstGeom>
            <a:solidFill>
              <a:srgbClr val="FFFFCC"/>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nvGrpSpPr>
            <p:cNvPr id="4" name="Group 11"/>
            <p:cNvGrpSpPr>
              <a:grpSpLocks/>
            </p:cNvGrpSpPr>
            <p:nvPr/>
          </p:nvGrpSpPr>
          <p:grpSpPr bwMode="auto">
            <a:xfrm>
              <a:off x="3804" y="3636"/>
              <a:ext cx="361" cy="201"/>
              <a:chOff x="649" y="2085"/>
              <a:chExt cx="1139" cy="635"/>
            </a:xfrm>
          </p:grpSpPr>
          <p:sp>
            <p:nvSpPr>
              <p:cNvPr id="35852" name="Oval 12"/>
              <p:cNvSpPr>
                <a:spLocks noChangeArrowheads="1"/>
              </p:cNvSpPr>
              <p:nvPr/>
            </p:nvSpPr>
            <p:spPr bwMode="auto">
              <a:xfrm>
                <a:off x="649" y="2085"/>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53" name="Oval 13"/>
              <p:cNvSpPr>
                <a:spLocks noChangeArrowheads="1"/>
              </p:cNvSpPr>
              <p:nvPr/>
            </p:nvSpPr>
            <p:spPr bwMode="auto">
              <a:xfrm>
                <a:off x="1202" y="2099"/>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
          <p:nvSpPr>
            <p:cNvPr id="35854" name="Line 14"/>
            <p:cNvSpPr>
              <a:spLocks noChangeShapeType="1"/>
            </p:cNvSpPr>
            <p:nvPr/>
          </p:nvSpPr>
          <p:spPr bwMode="auto">
            <a:xfrm>
              <a:off x="2871" y="2871"/>
              <a:ext cx="0" cy="104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55" name="Line 15"/>
            <p:cNvSpPr>
              <a:spLocks noChangeShapeType="1"/>
            </p:cNvSpPr>
            <p:nvPr/>
          </p:nvSpPr>
          <p:spPr bwMode="auto">
            <a:xfrm>
              <a:off x="2871" y="3922"/>
              <a:ext cx="1883"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56" name="Rectangle 16"/>
            <p:cNvSpPr>
              <a:spLocks noChangeArrowheads="1"/>
            </p:cNvSpPr>
            <p:nvPr/>
          </p:nvSpPr>
          <p:spPr bwMode="auto">
            <a:xfrm rot="-5400000">
              <a:off x="2136" y="3240"/>
              <a:ext cx="1106" cy="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Energy in chemicals</a:t>
              </a:r>
            </a:p>
          </p:txBody>
        </p:sp>
        <p:sp>
          <p:nvSpPr>
            <p:cNvPr id="35857" name="Line 17"/>
            <p:cNvSpPr>
              <a:spLocks noChangeShapeType="1"/>
            </p:cNvSpPr>
            <p:nvPr/>
          </p:nvSpPr>
          <p:spPr bwMode="auto">
            <a:xfrm>
              <a:off x="3301" y="3794"/>
              <a:ext cx="402"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58" name="Line 18"/>
            <p:cNvSpPr>
              <a:spLocks noChangeShapeType="1"/>
            </p:cNvSpPr>
            <p:nvPr/>
          </p:nvSpPr>
          <p:spPr bwMode="auto">
            <a:xfrm>
              <a:off x="2945" y="3154"/>
              <a:ext cx="356"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59" name="Line 19"/>
            <p:cNvSpPr>
              <a:spLocks noChangeShapeType="1"/>
            </p:cNvSpPr>
            <p:nvPr/>
          </p:nvSpPr>
          <p:spPr bwMode="auto">
            <a:xfrm>
              <a:off x="3292" y="3164"/>
              <a:ext cx="0" cy="631"/>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60" name="Oval 20"/>
            <p:cNvSpPr>
              <a:spLocks noChangeArrowheads="1"/>
            </p:cNvSpPr>
            <p:nvPr/>
          </p:nvSpPr>
          <p:spPr bwMode="auto">
            <a:xfrm>
              <a:off x="3715" y="3077"/>
              <a:ext cx="174" cy="184"/>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61" name="Oval 21"/>
            <p:cNvSpPr>
              <a:spLocks noChangeArrowheads="1"/>
            </p:cNvSpPr>
            <p:nvPr/>
          </p:nvSpPr>
          <p:spPr bwMode="auto">
            <a:xfrm>
              <a:off x="3420" y="3082"/>
              <a:ext cx="174" cy="184"/>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62" name="Text Box 22"/>
            <p:cNvSpPr txBox="1">
              <a:spLocks noChangeArrowheads="1"/>
            </p:cNvSpPr>
            <p:nvPr/>
          </p:nvSpPr>
          <p:spPr bwMode="auto">
            <a:xfrm>
              <a:off x="3639" y="3392"/>
              <a:ext cx="1179"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marL="0" marR="0" lvl="0" indent="0" algn="ctr" defTabSz="457200" rtl="0" eaLnBrk="1" fontAlgn="auto" latinLnBrk="0" hangingPunct="1">
                <a:lnSpc>
                  <a:spcPct val="100000"/>
                </a:lnSpc>
                <a:spcBef>
                  <a:spcPct val="50000"/>
                </a:spcBef>
                <a:spcAft>
                  <a:spcPts val="0"/>
                </a:spcAft>
                <a:buClrTx/>
                <a:buSzTx/>
                <a:buFontTx/>
                <a:buNone/>
                <a:tabLst/>
                <a:defRPr/>
              </a:pPr>
              <a:r>
                <a:rPr kumimoji="0" lang="en-GB" sz="1400" b="1" i="0" u="none" strike="noStrike" kern="1200" cap="none" spc="0" normalizeH="0" baseline="0" noProof="0">
                  <a:ln>
                    <a:noFill/>
                  </a:ln>
                  <a:solidFill>
                    <a:srgbClr val="000000"/>
                  </a:solidFill>
                  <a:effectLst/>
                  <a:uLnTx/>
                  <a:uFillTx/>
                  <a:latin typeface="Arial" charset="0"/>
                  <a:ea typeface="+mn-ea"/>
                  <a:cs typeface="+mn-cs"/>
                </a:rPr>
                <a:t>Energy given out</a:t>
              </a:r>
            </a:p>
          </p:txBody>
        </p:sp>
      </p:grpSp>
      <p:grpSp>
        <p:nvGrpSpPr>
          <p:cNvPr id="5" name="Group 23"/>
          <p:cNvGrpSpPr>
            <a:grpSpLocks/>
          </p:cNvGrpSpPr>
          <p:nvPr/>
        </p:nvGrpSpPr>
        <p:grpSpPr bwMode="auto">
          <a:xfrm>
            <a:off x="7993064" y="3211514"/>
            <a:ext cx="1749425" cy="974725"/>
            <a:chOff x="649" y="2085"/>
            <a:chExt cx="1139" cy="635"/>
          </a:xfrm>
        </p:grpSpPr>
        <p:sp>
          <p:nvSpPr>
            <p:cNvPr id="35864" name="Oval 24"/>
            <p:cNvSpPr>
              <a:spLocks noChangeArrowheads="1"/>
            </p:cNvSpPr>
            <p:nvPr/>
          </p:nvSpPr>
          <p:spPr bwMode="auto">
            <a:xfrm>
              <a:off x="649" y="2085"/>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sp>
          <p:nvSpPr>
            <p:cNvPr id="35865" name="Oval 25"/>
            <p:cNvSpPr>
              <a:spLocks noChangeArrowheads="1"/>
            </p:cNvSpPr>
            <p:nvPr/>
          </p:nvSpPr>
          <p:spPr bwMode="auto">
            <a:xfrm>
              <a:off x="1202" y="2099"/>
              <a:ext cx="586" cy="621"/>
            </a:xfrm>
            <a:prstGeom prst="ellipse">
              <a:avLst/>
            </a:prstGeom>
            <a:gradFill rotWithShape="0">
              <a:gsLst>
                <a:gs pos="0">
                  <a:schemeClr val="bg1"/>
                </a:gs>
                <a:gs pos="100000">
                  <a:schemeClr val="accent2"/>
                </a:gs>
              </a:gsLst>
              <a:path path="shape">
                <a:fillToRect l="50000" t="50000" r="50000" b="50000"/>
              </a:path>
            </a:gra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MT" panose="020B0502020104020203"/>
                <a:ea typeface="+mn-ea"/>
                <a:cs typeface="+mn-cs"/>
              </a:endParaRPr>
            </a:p>
          </p:txBody>
        </p:sp>
      </p:grpSp>
    </p:spTree>
    <p:extLst>
      <p:ext uri="{BB962C8B-B14F-4D97-AF65-F5344CB8AC3E}">
        <p14:creationId xmlns:p14="http://schemas.microsoft.com/office/powerpoint/2010/main" val="24419863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35848"/>
                                        </p:tgtEl>
                                        <p:attrNameLst>
                                          <p:attrName>style.visibility</p:attrName>
                                        </p:attrNameLst>
                                      </p:cBhvr>
                                      <p:to>
                                        <p:strVal val="visible"/>
                                      </p:to>
                                    </p:set>
                                    <p:animEffect transition="in" filter="dissolve">
                                      <p:cBhvr>
                                        <p:cTn id="20" dur="500"/>
                                        <p:tgtEl>
                                          <p:spTgt spid="3584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35847"/>
                                        </p:tgtEl>
                                        <p:attrNameLst>
                                          <p:attrName>style.visibility</p:attrName>
                                        </p:attrNameLst>
                                      </p:cBhvr>
                                      <p:to>
                                        <p:strVal val="visible"/>
                                      </p:to>
                                    </p:set>
                                    <p:animEffect transition="in" filter="wipe(left)">
                                      <p:cBhvr>
                                        <p:cTn id="25" dur="500"/>
                                        <p:tgtEl>
                                          <p:spTgt spid="35847"/>
                                        </p:tgtEl>
                                      </p:cBhvr>
                                    </p:animEffect>
                                  </p:childTnLst>
                                </p:cTn>
                              </p:par>
                            </p:childTnLst>
                          </p:cTn>
                        </p:par>
                        <p:par>
                          <p:cTn id="26" fill="hold" nodeType="afterGroup">
                            <p:stCondLst>
                              <p:cond delay="500"/>
                            </p:stCondLst>
                            <p:childTnLst>
                              <p:par>
                                <p:cTn id="27" presetID="9" presetClass="entr" presetSubtype="0" fill="hold"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dissolve">
                                      <p:cBhvr>
                                        <p:cTn id="29" dur="500"/>
                                        <p:tgtEl>
                                          <p:spTgt spid="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9" presetClass="entr" presetSubtype="0" fill="hold" nodeType="clickEffect">
                                  <p:stCondLst>
                                    <p:cond delay="0"/>
                                  </p:stCondLst>
                                  <p:childTnLst>
                                    <p:set>
                                      <p:cBhvr>
                                        <p:cTn id="33" dur="1" fill="hold">
                                          <p:stCondLst>
                                            <p:cond delay="0"/>
                                          </p:stCondLst>
                                        </p:cTn>
                                        <p:tgtEl>
                                          <p:spTgt spid="3"/>
                                        </p:tgtEl>
                                        <p:attrNameLst>
                                          <p:attrName>style.visibility</p:attrName>
                                        </p:attrNameLst>
                                      </p:cBhvr>
                                      <p:to>
                                        <p:strVal val="visible"/>
                                      </p:to>
                                    </p:set>
                                    <p:animEffect transition="in" filter="dissolve">
                                      <p:cBhvr>
                                        <p:cTn id="3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animBg="1" autoUpdateAnimBg="0"/>
      <p:bldP spid="35848" grpId="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3460" y="1050996"/>
            <a:ext cx="3341107"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rPr>
              <a:t>Stronger the bond</a:t>
            </a:r>
            <a:endParaRPr kumimoji="0" lang="zh-CN" altLang="en-US"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sp>
        <p:nvSpPr>
          <p:cNvPr id="3" name="TextBox 2"/>
          <p:cNvSpPr txBox="1"/>
          <p:nvPr/>
        </p:nvSpPr>
        <p:spPr>
          <a:xfrm>
            <a:off x="3564196" y="2393100"/>
            <a:ext cx="4722511"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rPr>
              <a:t>More stable the substance</a:t>
            </a:r>
            <a:endParaRPr kumimoji="0" lang="zh-CN" altLang="en-US"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sp>
        <p:nvSpPr>
          <p:cNvPr id="4" name="TextBox 3"/>
          <p:cNvSpPr txBox="1"/>
          <p:nvPr/>
        </p:nvSpPr>
        <p:spPr>
          <a:xfrm>
            <a:off x="1524001" y="3775586"/>
            <a:ext cx="9611349" cy="52322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rPr>
              <a:t>Smaller the </a:t>
            </a:r>
            <a:r>
              <a:rPr kumimoji="0" lang="en-US" altLang="zh-CN" sz="2800" b="0" i="0" u="sng"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rPr>
              <a:t>chemical potential energy </a:t>
            </a:r>
            <a:r>
              <a:rPr kumimoji="0" lang="en-US" altLang="zh-CN"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rPr>
              <a:t>of the substance</a:t>
            </a:r>
            <a:endParaRPr kumimoji="0" lang="zh-CN" altLang="en-US" sz="2800" b="0"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cxnSp>
        <p:nvCxnSpPr>
          <p:cNvPr id="6" name="直接箭头连接符 5"/>
          <p:cNvCxnSpPr/>
          <p:nvPr/>
        </p:nvCxnSpPr>
        <p:spPr>
          <a:xfrm rot="16200000" flipH="1">
            <a:off x="5177739" y="1976284"/>
            <a:ext cx="818884" cy="147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cxnSp>
        <p:nvCxnSpPr>
          <p:cNvPr id="7" name="直接箭头连接符 6"/>
          <p:cNvCxnSpPr/>
          <p:nvPr/>
        </p:nvCxnSpPr>
        <p:spPr>
          <a:xfrm rot="16200000" flipH="1">
            <a:off x="5207235" y="3358770"/>
            <a:ext cx="818884" cy="14748"/>
          </a:xfrm>
          <a:prstGeom prst="straightConnector1">
            <a:avLst/>
          </a:prstGeom>
          <a:ln>
            <a:headEnd type="arrow"/>
            <a:tailEnd type="arrow"/>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1597740" y="4925980"/>
            <a:ext cx="8642554" cy="707886"/>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altLang="zh-CN" sz="2000" b="0" i="0" u="sng"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Chemical potential energy </a:t>
            </a:r>
            <a:r>
              <a:rPr kumimoji="0" lang="en-US" altLang="zh-CN" sz="2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rPr>
              <a:t>indicate the potential of a substance to undergo a change (e.g. chemical reactions, movement, vibrations)</a:t>
            </a:r>
            <a:endParaRPr kumimoji="0" lang="zh-CN" altLang="en-US" sz="2000" b="0" i="0" u="none" strike="noStrike" kern="1200" cap="none" spc="0" normalizeH="0" baseline="0" noProof="0">
              <a:ln>
                <a:noFill/>
              </a:ln>
              <a:solidFill>
                <a:srgbClr val="000000"/>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21051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01168" y="788738"/>
            <a:ext cx="10954511" cy="5337426"/>
          </a:xfrm>
        </p:spPr>
        <p:txBody>
          <a:bodyPr>
            <a:normAutofit/>
          </a:bodyPr>
          <a:lstStyle/>
          <a:p>
            <a:r>
              <a:rPr lang="en-US" sz="2400" b="1" dirty="0">
                <a:solidFill>
                  <a:srgbClr val="FF0000"/>
                </a:solidFill>
              </a:rPr>
              <a:t>Bond enthalpies </a:t>
            </a:r>
            <a:r>
              <a:rPr lang="en-US" sz="2400" dirty="0"/>
              <a:t>are a measure of the strength of a covalent bond. They are for the conversion of one mole of gaseous molecules into gaseous atom</a:t>
            </a:r>
            <a:r>
              <a:rPr lang="en-US" altLang="zh-CN" sz="2400" dirty="0"/>
              <a:t>s under standard condition.</a:t>
            </a:r>
            <a:r>
              <a:rPr lang="en-US" sz="2400" dirty="0"/>
              <a:t> (</a:t>
            </a:r>
            <a:r>
              <a:rPr lang="en-US" dirty="0"/>
              <a:t>the stronger the bond, the more tightly the atoms are joined together. ) </a:t>
            </a:r>
            <a:endParaRPr lang="en-US" sz="2400" dirty="0"/>
          </a:p>
          <a:p>
            <a:pPr marL="0" indent="0">
              <a:buNone/>
            </a:pPr>
            <a:endParaRPr lang="en-US" sz="2400" dirty="0"/>
          </a:p>
          <a:p>
            <a:pPr marL="0" indent="0">
              <a:buNone/>
            </a:pPr>
            <a:endParaRPr lang="en-US" sz="2400" dirty="0"/>
          </a:p>
          <a:p>
            <a:r>
              <a:rPr lang="en-US" sz="2400" b="1" dirty="0">
                <a:solidFill>
                  <a:srgbClr val="FF0000"/>
                </a:solidFill>
              </a:rPr>
              <a:t>Average bond enthalpy </a:t>
            </a:r>
            <a:r>
              <a:rPr lang="en-US" sz="2400" dirty="0"/>
              <a:t>is the </a:t>
            </a:r>
            <a:r>
              <a:rPr lang="en-US" sz="2400" b="1" dirty="0">
                <a:solidFill>
                  <a:srgbClr val="FF0000"/>
                </a:solidFill>
              </a:rPr>
              <a:t>mean</a:t>
            </a:r>
            <a:r>
              <a:rPr lang="en-US" sz="2400" dirty="0"/>
              <a:t> of the enthalpy required to break a particular covalent bond </a:t>
            </a:r>
            <a:r>
              <a:rPr lang="en-US" sz="2400" b="1" dirty="0">
                <a:solidFill>
                  <a:srgbClr val="FF0000"/>
                </a:solidFill>
              </a:rPr>
              <a:t>in a range of molecules</a:t>
            </a:r>
            <a:r>
              <a:rPr lang="en-US" sz="2400" dirty="0"/>
              <a:t>. </a:t>
            </a:r>
            <a:r>
              <a:rPr lang="en-US" dirty="0"/>
              <a:t>(C-H 413 kJ/mol in methane and ethanol, etc.)</a:t>
            </a:r>
          </a:p>
          <a:p>
            <a:r>
              <a:rPr lang="en-US" sz="2400" b="1" dirty="0">
                <a:solidFill>
                  <a:srgbClr val="FF0000"/>
                </a:solidFill>
              </a:rPr>
              <a:t>All B.E. are positive values.</a:t>
            </a:r>
          </a:p>
        </p:txBody>
      </p:sp>
      <p:pic>
        <p:nvPicPr>
          <p:cNvPr id="4" name="Picture 3" descr="5-3.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5325" y="2141993"/>
            <a:ext cx="7781653" cy="762002"/>
          </a:xfrm>
          <a:prstGeom prst="rect">
            <a:avLst/>
          </a:prstGeom>
        </p:spPr>
      </p:pic>
    </p:spTree>
    <p:extLst>
      <p:ext uri="{BB962C8B-B14F-4D97-AF65-F5344CB8AC3E}">
        <p14:creationId xmlns:p14="http://schemas.microsoft.com/office/powerpoint/2010/main" val="3405289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1885076" y="1079500"/>
            <a:ext cx="8262932" cy="5003800"/>
          </a:xfrm>
          <a:prstGeom prst="rect">
            <a:avLst/>
          </a:prstGeom>
        </p:spPr>
      </p:pic>
    </p:spTree>
    <p:extLst>
      <p:ext uri="{BB962C8B-B14F-4D97-AF65-F5344CB8AC3E}">
        <p14:creationId xmlns:p14="http://schemas.microsoft.com/office/powerpoint/2010/main" val="97024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lum bright="-20000" contrast="40000"/>
          </a:blip>
          <a:stretch>
            <a:fillRect/>
          </a:stretch>
        </p:blipFill>
        <p:spPr>
          <a:xfrm>
            <a:off x="2251299" y="1638300"/>
            <a:ext cx="7604580" cy="3225800"/>
          </a:xfrm>
          <a:prstGeom prst="rect">
            <a:avLst/>
          </a:prstGeom>
        </p:spPr>
      </p:pic>
    </p:spTree>
    <p:extLst>
      <p:ext uri="{BB962C8B-B14F-4D97-AF65-F5344CB8AC3E}">
        <p14:creationId xmlns:p14="http://schemas.microsoft.com/office/powerpoint/2010/main" val="3046106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15506" y="199800"/>
            <a:ext cx="7729728" cy="1188720"/>
          </a:xfrm>
        </p:spPr>
        <p:txBody>
          <a:bodyPr/>
          <a:lstStyle/>
          <a:p>
            <a:r>
              <a:rPr lang="en-US" sz="2800"/>
              <a:t>Bond Enthalpy V.S. bond order</a:t>
            </a:r>
          </a:p>
        </p:txBody>
      </p:sp>
      <p:graphicFrame>
        <p:nvGraphicFramePr>
          <p:cNvPr id="4" name="Group 39"/>
          <p:cNvGraphicFramePr>
            <a:graphicFrameLocks noGrp="1"/>
          </p:cNvGraphicFramePr>
          <p:nvPr/>
        </p:nvGraphicFramePr>
        <p:xfrm>
          <a:off x="5900899" y="1670460"/>
          <a:ext cx="3149523" cy="1782828"/>
        </p:xfrm>
        <a:graphic>
          <a:graphicData uri="http://schemas.openxmlformats.org/drawingml/2006/table">
            <a:tbl>
              <a:tblPr/>
              <a:tblGrid>
                <a:gridCol w="1072665">
                  <a:extLst>
                    <a:ext uri="{9D8B030D-6E8A-4147-A177-3AD203B41FA5}">
                      <a16:colId xmlns:a16="http://schemas.microsoft.com/office/drawing/2014/main" val="20000"/>
                    </a:ext>
                  </a:extLst>
                </a:gridCol>
                <a:gridCol w="2076858">
                  <a:extLst>
                    <a:ext uri="{9D8B030D-6E8A-4147-A177-3AD203B41FA5}">
                      <a16:colId xmlns:a16="http://schemas.microsoft.com/office/drawing/2014/main" val="20001"/>
                    </a:ext>
                  </a:extLst>
                </a:gridCol>
              </a:tblGrid>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Energy (kJ/</a:t>
                      </a:r>
                      <a:r>
                        <a:rPr kumimoji="0" lang="en-GB" sz="2000" b="0" i="0" u="none" strike="noStrike" cap="none" normalizeH="0" baseline="0" err="1">
                          <a:ln>
                            <a:noFill/>
                          </a:ln>
                          <a:solidFill>
                            <a:schemeClr val="tx1"/>
                          </a:solidFill>
                          <a:effectLst/>
                          <a:latin typeface="Arial" charset="0"/>
                          <a:ea typeface="ＭＳ Ｐゴシック" charset="0"/>
                        </a:rPr>
                        <a:t>mol</a:t>
                      </a:r>
                      <a:r>
                        <a:rPr kumimoji="0" lang="en-GB" sz="20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348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612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C</a:t>
                      </a:r>
                      <a:r>
                        <a:rPr kumimoji="0" lang="en-GB" altLang="zh-CN" sz="2000" b="0" i="0" u="none" strike="noStrike" cap="none" normalizeH="0" baseline="0">
                          <a:ln>
                            <a:noFill/>
                          </a:ln>
                          <a:solidFill>
                            <a:schemeClr val="tx1"/>
                          </a:solidFill>
                          <a:effectLst/>
                          <a:latin typeface="Arial" charset="0"/>
                          <a:ea typeface="ＭＳ Ｐゴシック" charset="0"/>
                        </a:rPr>
                        <a:t>≡</a:t>
                      </a:r>
                      <a:r>
                        <a:rPr kumimoji="0" lang="en-GB" sz="2000" b="0" i="0" u="none" strike="noStrike" cap="none" normalizeH="0" baseline="0">
                          <a:ln>
                            <a:noFill/>
                          </a:ln>
                          <a:solidFill>
                            <a:schemeClr val="tx1"/>
                          </a:solidFill>
                          <a:effectLst/>
                          <a:latin typeface="Arial" charset="0"/>
                          <a:ea typeface="ＭＳ Ｐゴシック" charset="0"/>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837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9"/>
          <p:cNvGraphicFramePr>
            <a:graphicFrameLocks noGrp="1"/>
          </p:cNvGraphicFramePr>
          <p:nvPr/>
        </p:nvGraphicFramePr>
        <p:xfrm>
          <a:off x="1815507" y="1685208"/>
          <a:ext cx="3291231" cy="1782828"/>
        </p:xfrm>
        <a:graphic>
          <a:graphicData uri="http://schemas.openxmlformats.org/drawingml/2006/table">
            <a:tbl>
              <a:tblPr/>
              <a:tblGrid>
                <a:gridCol w="1072665">
                  <a:extLst>
                    <a:ext uri="{9D8B030D-6E8A-4147-A177-3AD203B41FA5}">
                      <a16:colId xmlns:a16="http://schemas.microsoft.com/office/drawing/2014/main" val="20000"/>
                    </a:ext>
                  </a:extLst>
                </a:gridCol>
                <a:gridCol w="2218566">
                  <a:extLst>
                    <a:ext uri="{9D8B030D-6E8A-4147-A177-3AD203B41FA5}">
                      <a16:colId xmlns:a16="http://schemas.microsoft.com/office/drawing/2014/main" val="20001"/>
                    </a:ext>
                  </a:extLst>
                </a:gridCol>
              </a:tblGrid>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Energy (kJ/</a:t>
                      </a:r>
                      <a:r>
                        <a:rPr kumimoji="0" lang="en-GB" sz="2000" b="0" i="0" u="none" strike="noStrike" cap="none" normalizeH="0" baseline="0" err="1">
                          <a:ln>
                            <a:noFill/>
                          </a:ln>
                          <a:solidFill>
                            <a:schemeClr val="tx1"/>
                          </a:solidFill>
                          <a:effectLst/>
                          <a:latin typeface="Arial" charset="0"/>
                          <a:ea typeface="ＭＳ Ｐゴシック" charset="0"/>
                        </a:rPr>
                        <a:t>mol</a:t>
                      </a:r>
                      <a:r>
                        <a:rPr kumimoji="0" lang="en-GB" sz="20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163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409</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N≡N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Arial" charset="0"/>
                          <a:ea typeface="ＭＳ Ｐゴシック" charset="0"/>
                        </a:rPr>
                        <a:t>944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3" name="TextBox 12"/>
          <p:cNvSpPr txBox="1"/>
          <p:nvPr/>
        </p:nvSpPr>
        <p:spPr>
          <a:xfrm>
            <a:off x="1815506" y="4533980"/>
            <a:ext cx="8449178" cy="1569660"/>
          </a:xfrm>
          <a:prstGeom prst="rect">
            <a:avLst/>
          </a:prstGeom>
          <a:noFill/>
        </p:spPr>
        <p:txBody>
          <a:bodyPr wrap="square" rtlCol="0">
            <a:spAutoFit/>
          </a:bodyPr>
          <a:lstStyle/>
          <a:p>
            <a:pPr marL="342900" marR="0" lvl="0" indent="-342900" algn="l" defTabSz="457200" rtl="0" eaLnBrk="1" fontAlgn="auto" latinLnBrk="0" hangingPunct="1">
              <a:lnSpc>
                <a:spcPct val="100000"/>
              </a:lnSpc>
              <a:spcBef>
                <a:spcPts val="0"/>
              </a:spcBef>
              <a:spcAft>
                <a:spcPts val="0"/>
              </a:spcAft>
              <a:buClrTx/>
              <a:buSzTx/>
              <a:buFont typeface="Arial"/>
              <a:buChar char="•"/>
              <a:tabLst/>
              <a:defRPr/>
            </a:pP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As the bonds become stronger they also become shorter. This is because the electron density in the bond increase the attraction of the nuclei for these electrons, pulling the nuclei closer together.</a:t>
            </a:r>
          </a:p>
        </p:txBody>
      </p:sp>
      <p:sp>
        <p:nvSpPr>
          <p:cNvPr id="8" name="矩形 7"/>
          <p:cNvSpPr/>
          <p:nvPr/>
        </p:nvSpPr>
        <p:spPr>
          <a:xfrm>
            <a:off x="2139962" y="4061413"/>
            <a:ext cx="4572214" cy="461665"/>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srgbClr val="F6A21D"/>
                </a:solidFill>
                <a:effectLst/>
                <a:uLnTx/>
                <a:uFillTx/>
                <a:latin typeface="Gill Sans MT" panose="020B0502020104020203"/>
                <a:ea typeface="+mn-ea"/>
                <a:cs typeface="+mn-cs"/>
              </a:rPr>
              <a:t>Bond length V.S. bond order</a:t>
            </a:r>
            <a:endParaRPr kumimoji="0" lang="zh-CN" altLang="en-US" sz="2400" b="1" i="0" u="none" strike="noStrike" kern="1200" cap="none" spc="0" normalizeH="0" baseline="0" noProof="0">
              <a:ln>
                <a:noFill/>
              </a:ln>
              <a:solidFill>
                <a:srgbClr val="F6A21D"/>
              </a:solidFill>
              <a:effectLst/>
              <a:uLnTx/>
              <a:uFillTx/>
              <a:latin typeface="Gill Sans MT" panose="020B0502020104020203"/>
              <a:ea typeface="华文中宋" panose="02010600040101010101" pitchFamily="2" charset="-122"/>
              <a:cs typeface="+mn-cs"/>
            </a:endParaRPr>
          </a:p>
        </p:txBody>
      </p:sp>
    </p:spTree>
    <p:extLst>
      <p:ext uri="{BB962C8B-B14F-4D97-AF65-F5344CB8AC3E}">
        <p14:creationId xmlns:p14="http://schemas.microsoft.com/office/powerpoint/2010/main" val="772007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5776" y="489774"/>
            <a:ext cx="8630245" cy="1046123"/>
          </a:xfrm>
        </p:spPr>
        <p:txBody>
          <a:bodyPr>
            <a:normAutofit fontScale="90000"/>
          </a:bodyPr>
          <a:lstStyle/>
          <a:p>
            <a:r>
              <a:rPr lang="en-US" sz="3400" dirty="0"/>
              <a:t>Bond strength V.S. Atom size and its electronegativity</a:t>
            </a:r>
          </a:p>
        </p:txBody>
      </p:sp>
      <p:graphicFrame>
        <p:nvGraphicFramePr>
          <p:cNvPr id="4" name="Group 39"/>
          <p:cNvGraphicFramePr>
            <a:graphicFrameLocks noGrp="1"/>
          </p:cNvGraphicFramePr>
          <p:nvPr/>
        </p:nvGraphicFramePr>
        <p:xfrm>
          <a:off x="5900899" y="2555272"/>
          <a:ext cx="3149523" cy="1782828"/>
        </p:xfrm>
        <a:graphic>
          <a:graphicData uri="http://schemas.openxmlformats.org/drawingml/2006/table">
            <a:tbl>
              <a:tblPr/>
              <a:tblGrid>
                <a:gridCol w="1072665">
                  <a:extLst>
                    <a:ext uri="{9D8B030D-6E8A-4147-A177-3AD203B41FA5}">
                      <a16:colId xmlns:a16="http://schemas.microsoft.com/office/drawing/2014/main" val="20000"/>
                    </a:ext>
                  </a:extLst>
                </a:gridCol>
                <a:gridCol w="2076858">
                  <a:extLst>
                    <a:ext uri="{9D8B030D-6E8A-4147-A177-3AD203B41FA5}">
                      <a16:colId xmlns:a16="http://schemas.microsoft.com/office/drawing/2014/main" val="20001"/>
                    </a:ext>
                  </a:extLst>
                </a:gridCol>
              </a:tblGrid>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Energy (kJ/</a:t>
                      </a:r>
                      <a:r>
                        <a:rPr kumimoji="0" lang="en-GB" sz="2000" b="0" i="0" u="none" strike="noStrike" cap="none" normalizeH="0" baseline="0" err="1">
                          <a:ln>
                            <a:noFill/>
                          </a:ln>
                          <a:solidFill>
                            <a:schemeClr val="tx1"/>
                          </a:solidFill>
                          <a:effectLst/>
                          <a:latin typeface="Arial" charset="0"/>
                          <a:ea typeface="ＭＳ Ｐゴシック" charset="0"/>
                        </a:rPr>
                        <a:t>mol</a:t>
                      </a:r>
                      <a:r>
                        <a:rPr kumimoji="0" lang="en-GB" sz="20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348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C-O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360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C-F</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Arial" charset="0"/>
                          <a:ea typeface="ＭＳ Ｐゴシック" charset="0"/>
                        </a:rPr>
                        <a:t>484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5" name="Group 39"/>
          <p:cNvGraphicFramePr>
            <a:graphicFrameLocks noGrp="1"/>
          </p:cNvGraphicFramePr>
          <p:nvPr/>
        </p:nvGraphicFramePr>
        <p:xfrm>
          <a:off x="1815507" y="2513855"/>
          <a:ext cx="3291231" cy="1337121"/>
        </p:xfrm>
        <a:graphic>
          <a:graphicData uri="http://schemas.openxmlformats.org/drawingml/2006/table">
            <a:tbl>
              <a:tblPr/>
              <a:tblGrid>
                <a:gridCol w="1072665">
                  <a:extLst>
                    <a:ext uri="{9D8B030D-6E8A-4147-A177-3AD203B41FA5}">
                      <a16:colId xmlns:a16="http://schemas.microsoft.com/office/drawing/2014/main" val="20000"/>
                    </a:ext>
                  </a:extLst>
                </a:gridCol>
                <a:gridCol w="2218566">
                  <a:extLst>
                    <a:ext uri="{9D8B030D-6E8A-4147-A177-3AD203B41FA5}">
                      <a16:colId xmlns:a16="http://schemas.microsoft.com/office/drawing/2014/main" val="20001"/>
                    </a:ext>
                  </a:extLst>
                </a:gridCol>
              </a:tblGrid>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Bond</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Energy (kJ/</a:t>
                      </a:r>
                      <a:r>
                        <a:rPr kumimoji="0" lang="en-GB" sz="2000" b="0" i="0" u="none" strike="noStrike" cap="none" normalizeH="0" baseline="0" err="1">
                          <a:ln>
                            <a:noFill/>
                          </a:ln>
                          <a:solidFill>
                            <a:schemeClr val="tx1"/>
                          </a:solidFill>
                          <a:effectLst/>
                          <a:latin typeface="Arial" charset="0"/>
                          <a:ea typeface="ＭＳ Ｐゴシック" charset="0"/>
                        </a:rPr>
                        <a:t>mol</a:t>
                      </a:r>
                      <a:r>
                        <a:rPr kumimoji="0" lang="en-GB" sz="2000" b="0" i="0" u="none" strike="noStrike" cap="none" normalizeH="0" baseline="0">
                          <a:ln>
                            <a:noFill/>
                          </a:ln>
                          <a:solidFill>
                            <a:schemeClr val="tx1"/>
                          </a:solidFill>
                          <a:effectLst/>
                          <a:latin typeface="Arial" charset="0"/>
                          <a:ea typeface="ＭＳ Ｐゴシック"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348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5707">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a:ln>
                            <a:noFill/>
                          </a:ln>
                          <a:solidFill>
                            <a:schemeClr val="tx1"/>
                          </a:solidFill>
                          <a:effectLst/>
                          <a:latin typeface="Arial" charset="0"/>
                          <a:ea typeface="ＭＳ Ｐゴシック" charset="0"/>
                        </a:rPr>
                        <a:t>Si-Si</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GB" sz="2000" b="0" i="0" u="none" strike="noStrike" cap="none" normalizeH="0" baseline="0" dirty="0">
                          <a:ln>
                            <a:noFill/>
                          </a:ln>
                          <a:solidFill>
                            <a:schemeClr val="tx1"/>
                          </a:solidFill>
                          <a:effectLst/>
                          <a:latin typeface="Arial" charset="0"/>
                          <a:ea typeface="ＭＳ Ｐゴシック" charset="0"/>
                        </a:rPr>
                        <a:t>226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3" name="TextBox 2"/>
          <p:cNvSpPr txBox="1"/>
          <p:nvPr/>
        </p:nvSpPr>
        <p:spPr>
          <a:xfrm>
            <a:off x="1772487" y="2102829"/>
            <a:ext cx="3118611"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ill Sans MT" panose="020B0502020104020203"/>
                <a:ea typeface="+mn-ea"/>
                <a:cs typeface="+mn-cs"/>
              </a:rPr>
              <a:t>Influence of Atomic size</a:t>
            </a:r>
          </a:p>
        </p:txBody>
      </p:sp>
      <p:sp>
        <p:nvSpPr>
          <p:cNvPr id="9" name="TextBox 8"/>
          <p:cNvSpPr txBox="1"/>
          <p:nvPr/>
        </p:nvSpPr>
        <p:spPr>
          <a:xfrm>
            <a:off x="5373569" y="2158865"/>
            <a:ext cx="451437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srgbClr val="000000"/>
                </a:solidFill>
                <a:effectLst/>
                <a:uLnTx/>
                <a:uFillTx/>
                <a:latin typeface="Gill Sans MT" panose="020B0502020104020203"/>
                <a:ea typeface="+mn-ea"/>
                <a:cs typeface="+mn-cs"/>
              </a:rPr>
              <a:t>Influence of Atom electronegativity</a:t>
            </a:r>
          </a:p>
        </p:txBody>
      </p:sp>
      <p:sp>
        <p:nvSpPr>
          <p:cNvPr id="6" name="文本框 5">
            <a:extLst>
              <a:ext uri="{FF2B5EF4-FFF2-40B4-BE49-F238E27FC236}">
                <a16:creationId xmlns:a16="http://schemas.microsoft.com/office/drawing/2014/main" id="{7CAD947B-FDC5-44D1-9BD4-F19848BD82A6}"/>
              </a:ext>
            </a:extLst>
          </p:cNvPr>
          <p:cNvSpPr txBox="1"/>
          <p:nvPr/>
        </p:nvSpPr>
        <p:spPr>
          <a:xfrm>
            <a:off x="1797043" y="4940969"/>
            <a:ext cx="3699282" cy="461665"/>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Gill Sans MT" panose="020B0502020104020203"/>
                <a:ea typeface="+mn-ea"/>
                <a:cs typeface="+mn-cs"/>
              </a:rPr>
              <a:t>Giant covalent structure</a:t>
            </a:r>
          </a:p>
        </p:txBody>
      </p:sp>
    </p:spTree>
    <p:extLst>
      <p:ext uri="{BB962C8B-B14F-4D97-AF65-F5344CB8AC3E}">
        <p14:creationId xmlns:p14="http://schemas.microsoft.com/office/powerpoint/2010/main" val="309956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Lst>
  </p:timing>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otalTime>0</TotalTime>
  <Words>1050</Words>
  <Application>Microsoft Macintosh PowerPoint</Application>
  <PresentationFormat>Widescreen</PresentationFormat>
  <Paragraphs>325</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Parcel</vt:lpstr>
      <vt:lpstr>PowerPoint Presentation</vt:lpstr>
      <vt:lpstr>Breaking chemical bonds</vt:lpstr>
      <vt:lpstr>Making chemical bonds</vt:lpstr>
      <vt:lpstr>PowerPoint Presentation</vt:lpstr>
      <vt:lpstr>PowerPoint Presentation</vt:lpstr>
      <vt:lpstr>PowerPoint Presentation</vt:lpstr>
      <vt:lpstr>PowerPoint Presentation</vt:lpstr>
      <vt:lpstr>Bond Enthalpy V.S. bond order</vt:lpstr>
      <vt:lpstr>Bond strength V.S. Atom size and its electronegativity</vt:lpstr>
      <vt:lpstr>Bond strength V.S. Atom size and its electronegativity</vt:lpstr>
      <vt:lpstr>Changes to chemical bonds  Endothermic Reactions</vt:lpstr>
      <vt:lpstr>Changes to chemical bonds  Exothermic Reactions</vt:lpstr>
      <vt:lpstr>Summary – Bond Changes</vt:lpstr>
      <vt:lpstr>Enthalpy change of reaction (involving only covalent bonds)</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Chrissy X</dc:creator>
  <cp:lastModifiedBy>Chrissy X</cp:lastModifiedBy>
  <cp:revision>1</cp:revision>
  <dcterms:created xsi:type="dcterms:W3CDTF">2023-05-04T08:31:05Z</dcterms:created>
  <dcterms:modified xsi:type="dcterms:W3CDTF">2023-05-04T08:31:53Z</dcterms:modified>
</cp:coreProperties>
</file>