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FF"/>
    <a:srgbClr val="24D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5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287F5-16F2-FE65-513C-2CAB564E0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4C0FDF-E4A8-D79A-525E-5381C7608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79A9C0-23BD-8770-AAE3-607833D08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D225-37E0-4B35-A78C-A3E2ABBC0B2C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79612E-FE19-46C8-3090-64AE52D07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1BAAFB-7808-BA22-1C7C-FE484B03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52EE-DBFB-4662-97BA-5B6D88C8C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81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97EA4-E611-5367-D192-DFA86A88B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21AF73-4FC6-9EDB-1EB0-9CE64780F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ADEAEF-927F-54F1-D8FF-76EC08BB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D225-37E0-4B35-A78C-A3E2ABBC0B2C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D45189-CF89-4AD9-5F2A-298643FE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F08E3-83AD-1389-4E41-8AC0F960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52EE-DBFB-4662-97BA-5B6D88C8C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55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182BC1-6928-D0DA-C5FF-8E0389A5B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793FBE-BB07-D20A-2B30-CC3E377B4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F1DC7E-E539-52D6-E2D2-0B9FBF4F2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D225-37E0-4B35-A78C-A3E2ABBC0B2C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275EE9-05C9-DE62-D56F-2C06B3CA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52A7A-14A4-DAE1-68DE-F33C9799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52EE-DBFB-4662-97BA-5B6D88C8C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656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8D11E-AF4F-BDD6-EB4D-387212ED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51395-2D2C-0AA3-8F83-8D5C85E68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1E9593-789F-28F6-602D-9C0F1818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D225-37E0-4B35-A78C-A3E2ABBC0B2C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C23C0B-EDC0-C2FC-BB02-BD2EB546F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15874C-A7DF-8EEB-3FCC-AF163BDA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52EE-DBFB-4662-97BA-5B6D88C8C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454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CFB82D-6FFC-B229-4A41-C56B31CCB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C156C2-68F6-F7D0-C602-FDB5125DD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8309EF-5529-263B-4D98-59A59A310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D225-37E0-4B35-A78C-A3E2ABBC0B2C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3925B3-F22F-0C52-598E-603AFDB9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D889E-51DD-E741-2381-F2E8EADE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52EE-DBFB-4662-97BA-5B6D88C8C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89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821CD-7E04-970C-7871-00B8CC41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945A1C-96DC-A7F6-E82A-A593B9657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3986F6-1189-AB81-9303-E350236FC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874514-FCC6-B553-11B7-82303DEF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D225-37E0-4B35-A78C-A3E2ABBC0B2C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C50FFB-1E76-3D68-9A45-6D0B71A1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64C4ED-B70B-2C2E-6601-0066A755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52EE-DBFB-4662-97BA-5B6D88C8C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202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6B6EEA-EBBE-FB8E-1647-AC8D6E95D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129846-03F9-50A7-CE1A-534ADEAF8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FB4D81-497B-3963-B7FF-C4B3EDD7C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037D1A-6CA4-15FB-9CF7-112A71782D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6DE3AC-F72B-5DCC-ED7C-C11171738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F484B6-FFE6-8F90-C349-D9EE78337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D225-37E0-4B35-A78C-A3E2ABBC0B2C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8FCEDDC-D74B-B077-4ED3-5BDAA5205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170653-12F6-C90B-1F1A-D1F323B8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52EE-DBFB-4662-97BA-5B6D88C8C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01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97276-D590-1805-0AFA-5D25E68D1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FF6141-5206-14E2-08FB-9F29C612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D225-37E0-4B35-A78C-A3E2ABBC0B2C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5B0F2A-5FE6-8E3F-9E39-0ACE45FB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ED750B-0323-23B4-111A-C878C830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52EE-DBFB-4662-97BA-5B6D88C8C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34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A9D5A9-9E93-90A2-D55F-749E107A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D225-37E0-4B35-A78C-A3E2ABBC0B2C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8B7E05-0E4F-9776-4AD8-C4CDA8D37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10720A-FD97-A8DE-A107-BF63CBAB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52EE-DBFB-4662-97BA-5B6D88C8C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5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32C7B-82A2-65D2-793B-2B615745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0E0724-9EDE-9B37-1DC8-660E33849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DE6FEE-A3B2-D878-63AD-38FB57530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CEB531-2A23-5FB3-FE0F-7FD33920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D225-37E0-4B35-A78C-A3E2ABBC0B2C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BCC8FB-A232-4677-2886-078EA780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CE5225-6622-25E1-38C0-54315D3F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52EE-DBFB-4662-97BA-5B6D88C8C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859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D232B-157F-2DCB-82F8-E44A1D6EA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39502E-98D6-6B42-7E71-D2AEBCA35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3E84CC-C888-F235-FFC0-7F1FF6407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D4A604-3D60-2A93-D536-F88503A0A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5D225-37E0-4B35-A78C-A3E2ABBC0B2C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04B682-4D36-5251-4C84-C7535B64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F983B1-2C06-A941-2B5A-5140FD1C2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C52EE-DBFB-4662-97BA-5B6D88C8C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57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442FBB8-1917-FD89-A12E-14DCF1B07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488337-A14E-3F38-DC67-D9D2F2D87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D93AAD-3714-993A-AEE9-F58348707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5D225-37E0-4B35-A78C-A3E2ABBC0B2C}" type="datetimeFigureOut">
              <a:rPr lang="zh-CN" altLang="en-US" smtClean="0"/>
              <a:t>2022/12/30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FE8580-063B-DB06-7679-7B806A55B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ADCDAB-F6D2-BDF4-BB20-B4B8C18DF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C52EE-DBFB-4662-97BA-5B6D88C8C3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79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653D20-63F8-5138-4F5E-AC9583A89894}"/>
              </a:ext>
            </a:extLst>
          </p:cNvPr>
          <p:cNvSpPr/>
          <p:nvPr/>
        </p:nvSpPr>
        <p:spPr>
          <a:xfrm>
            <a:off x="0" y="-57149"/>
            <a:ext cx="12192000" cy="115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rgbClr val="24D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Homoverseas</a:t>
            </a:r>
            <a:endParaRPr lang="zh-CN" altLang="en-US" sz="2800" dirty="0">
              <a:solidFill>
                <a:srgbClr val="24D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2217C4-06A5-4FD5-BBDA-33F1ABF2C936}"/>
              </a:ext>
            </a:extLst>
          </p:cNvPr>
          <p:cNvSpPr/>
          <p:nvPr/>
        </p:nvSpPr>
        <p:spPr>
          <a:xfrm>
            <a:off x="0" y="5705476"/>
            <a:ext cx="12192000" cy="115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3EAC4F9-AE36-D84A-B61C-5DCB09C09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8" y="5705476"/>
            <a:ext cx="1152524" cy="115252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4838E8-4220-D2AF-C3C1-9355103FBA39}"/>
              </a:ext>
            </a:extLst>
          </p:cNvPr>
          <p:cNvSpPr txBox="1"/>
          <p:nvPr/>
        </p:nvSpPr>
        <p:spPr>
          <a:xfrm>
            <a:off x="5942753" y="61150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322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653D20-63F8-5138-4F5E-AC9583A89894}"/>
              </a:ext>
            </a:extLst>
          </p:cNvPr>
          <p:cNvSpPr/>
          <p:nvPr/>
        </p:nvSpPr>
        <p:spPr>
          <a:xfrm>
            <a:off x="0" y="1"/>
            <a:ext cx="12192000" cy="115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rgbClr val="24D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Homoverseas</a:t>
            </a:r>
            <a:endParaRPr lang="zh-CN" altLang="en-US" sz="2800" dirty="0">
              <a:solidFill>
                <a:srgbClr val="24D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2217C4-06A5-4FD5-BBDA-33F1ABF2C936}"/>
              </a:ext>
            </a:extLst>
          </p:cNvPr>
          <p:cNvSpPr/>
          <p:nvPr/>
        </p:nvSpPr>
        <p:spPr>
          <a:xfrm>
            <a:off x="0" y="5705476"/>
            <a:ext cx="12192000" cy="115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3EAC4F9-AE36-D84A-B61C-5DCB09C09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8" y="5705476"/>
            <a:ext cx="1152524" cy="115252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4838E8-4220-D2AF-C3C1-9355103FBA39}"/>
              </a:ext>
            </a:extLst>
          </p:cNvPr>
          <p:cNvSpPr txBox="1"/>
          <p:nvPr/>
        </p:nvSpPr>
        <p:spPr>
          <a:xfrm>
            <a:off x="5895128" y="611504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6516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653D20-63F8-5138-4F5E-AC9583A89894}"/>
              </a:ext>
            </a:extLst>
          </p:cNvPr>
          <p:cNvSpPr/>
          <p:nvPr/>
        </p:nvSpPr>
        <p:spPr>
          <a:xfrm>
            <a:off x="0" y="1"/>
            <a:ext cx="12192000" cy="115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rgbClr val="24D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Homoverseas</a:t>
            </a:r>
            <a:endParaRPr lang="zh-CN" altLang="en-US" sz="2800" dirty="0">
              <a:solidFill>
                <a:srgbClr val="24D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2217C4-06A5-4FD5-BBDA-33F1ABF2C936}"/>
              </a:ext>
            </a:extLst>
          </p:cNvPr>
          <p:cNvSpPr/>
          <p:nvPr/>
        </p:nvSpPr>
        <p:spPr>
          <a:xfrm>
            <a:off x="0" y="5705476"/>
            <a:ext cx="12192000" cy="115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3EAC4F9-AE36-D84A-B61C-5DCB09C09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8" y="5705476"/>
            <a:ext cx="1152524" cy="115252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4838E8-4220-D2AF-C3C1-9355103FBA39}"/>
              </a:ext>
            </a:extLst>
          </p:cNvPr>
          <p:cNvSpPr txBox="1"/>
          <p:nvPr/>
        </p:nvSpPr>
        <p:spPr>
          <a:xfrm>
            <a:off x="5895128" y="611504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681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653D20-63F8-5138-4F5E-AC9583A89894}"/>
              </a:ext>
            </a:extLst>
          </p:cNvPr>
          <p:cNvSpPr/>
          <p:nvPr/>
        </p:nvSpPr>
        <p:spPr>
          <a:xfrm>
            <a:off x="0" y="1"/>
            <a:ext cx="12192000" cy="115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rgbClr val="24D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Homoverseas</a:t>
            </a:r>
            <a:endParaRPr lang="zh-CN" altLang="en-US" sz="2800" dirty="0">
              <a:solidFill>
                <a:srgbClr val="24D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2217C4-06A5-4FD5-BBDA-33F1ABF2C936}"/>
              </a:ext>
            </a:extLst>
          </p:cNvPr>
          <p:cNvSpPr/>
          <p:nvPr/>
        </p:nvSpPr>
        <p:spPr>
          <a:xfrm>
            <a:off x="0" y="5705476"/>
            <a:ext cx="12192000" cy="115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3EAC4F9-AE36-D84A-B61C-5DCB09C09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8" y="5705476"/>
            <a:ext cx="1152524" cy="115252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4838E8-4220-D2AF-C3C1-9355103FBA39}"/>
              </a:ext>
            </a:extLst>
          </p:cNvPr>
          <p:cNvSpPr txBox="1"/>
          <p:nvPr/>
        </p:nvSpPr>
        <p:spPr>
          <a:xfrm>
            <a:off x="5895128" y="611504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470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653D20-63F8-5138-4F5E-AC9583A89894}"/>
              </a:ext>
            </a:extLst>
          </p:cNvPr>
          <p:cNvSpPr/>
          <p:nvPr/>
        </p:nvSpPr>
        <p:spPr>
          <a:xfrm>
            <a:off x="0" y="1"/>
            <a:ext cx="12192000" cy="115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rgbClr val="24D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Homoverseas</a:t>
            </a:r>
            <a:endParaRPr lang="zh-CN" altLang="en-US" sz="2800" dirty="0">
              <a:solidFill>
                <a:srgbClr val="24D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2217C4-06A5-4FD5-BBDA-33F1ABF2C936}"/>
              </a:ext>
            </a:extLst>
          </p:cNvPr>
          <p:cNvSpPr/>
          <p:nvPr/>
        </p:nvSpPr>
        <p:spPr>
          <a:xfrm>
            <a:off x="0" y="5705476"/>
            <a:ext cx="12192000" cy="115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3EAC4F9-AE36-D84A-B61C-5DCB09C09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8" y="5705476"/>
            <a:ext cx="1152524" cy="115252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4838E8-4220-D2AF-C3C1-9355103FBA39}"/>
              </a:ext>
            </a:extLst>
          </p:cNvPr>
          <p:cNvSpPr txBox="1"/>
          <p:nvPr/>
        </p:nvSpPr>
        <p:spPr>
          <a:xfrm>
            <a:off x="5895128" y="611504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9553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653D20-63F8-5138-4F5E-AC9583A89894}"/>
              </a:ext>
            </a:extLst>
          </p:cNvPr>
          <p:cNvSpPr/>
          <p:nvPr/>
        </p:nvSpPr>
        <p:spPr>
          <a:xfrm>
            <a:off x="0" y="1"/>
            <a:ext cx="12192000" cy="115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rgbClr val="24D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Homoverseas</a:t>
            </a:r>
            <a:endParaRPr lang="zh-CN" altLang="en-US" sz="2800" dirty="0">
              <a:solidFill>
                <a:srgbClr val="24D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2217C4-06A5-4FD5-BBDA-33F1ABF2C936}"/>
              </a:ext>
            </a:extLst>
          </p:cNvPr>
          <p:cNvSpPr/>
          <p:nvPr/>
        </p:nvSpPr>
        <p:spPr>
          <a:xfrm>
            <a:off x="0" y="5705476"/>
            <a:ext cx="12192000" cy="115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3EAC4F9-AE36-D84A-B61C-5DCB09C09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8" y="5705476"/>
            <a:ext cx="1152524" cy="115252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4838E8-4220-D2AF-C3C1-9355103FBA39}"/>
              </a:ext>
            </a:extLst>
          </p:cNvPr>
          <p:cNvSpPr txBox="1"/>
          <p:nvPr/>
        </p:nvSpPr>
        <p:spPr>
          <a:xfrm>
            <a:off x="5895128" y="611504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6064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653D20-63F8-5138-4F5E-AC9583A89894}"/>
              </a:ext>
            </a:extLst>
          </p:cNvPr>
          <p:cNvSpPr/>
          <p:nvPr/>
        </p:nvSpPr>
        <p:spPr>
          <a:xfrm>
            <a:off x="0" y="1"/>
            <a:ext cx="12192000" cy="115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rgbClr val="24D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Homoverseas</a:t>
            </a:r>
            <a:endParaRPr lang="zh-CN" altLang="en-US" sz="2800" dirty="0">
              <a:solidFill>
                <a:srgbClr val="24D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2217C4-06A5-4FD5-BBDA-33F1ABF2C936}"/>
              </a:ext>
            </a:extLst>
          </p:cNvPr>
          <p:cNvSpPr/>
          <p:nvPr/>
        </p:nvSpPr>
        <p:spPr>
          <a:xfrm>
            <a:off x="0" y="5705476"/>
            <a:ext cx="12192000" cy="115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3EAC4F9-AE36-D84A-B61C-5DCB09C09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8" y="5705476"/>
            <a:ext cx="1152524" cy="115252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4838E8-4220-D2AF-C3C1-9355103FBA39}"/>
              </a:ext>
            </a:extLst>
          </p:cNvPr>
          <p:cNvSpPr txBox="1"/>
          <p:nvPr/>
        </p:nvSpPr>
        <p:spPr>
          <a:xfrm>
            <a:off x="5895128" y="611504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9168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653D20-63F8-5138-4F5E-AC9583A89894}"/>
              </a:ext>
            </a:extLst>
          </p:cNvPr>
          <p:cNvSpPr/>
          <p:nvPr/>
        </p:nvSpPr>
        <p:spPr>
          <a:xfrm>
            <a:off x="0" y="1"/>
            <a:ext cx="12192000" cy="115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rgbClr val="24D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Homoverseas</a:t>
            </a:r>
            <a:endParaRPr lang="zh-CN" altLang="en-US" sz="2800" dirty="0">
              <a:solidFill>
                <a:srgbClr val="24D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2217C4-06A5-4FD5-BBDA-33F1ABF2C936}"/>
              </a:ext>
            </a:extLst>
          </p:cNvPr>
          <p:cNvSpPr/>
          <p:nvPr/>
        </p:nvSpPr>
        <p:spPr>
          <a:xfrm>
            <a:off x="0" y="5705476"/>
            <a:ext cx="12192000" cy="115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3EAC4F9-AE36-D84A-B61C-5DCB09C09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8" y="5705476"/>
            <a:ext cx="1152524" cy="115252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4838E8-4220-D2AF-C3C1-9355103FBA39}"/>
              </a:ext>
            </a:extLst>
          </p:cNvPr>
          <p:cNvSpPr txBox="1"/>
          <p:nvPr/>
        </p:nvSpPr>
        <p:spPr>
          <a:xfrm>
            <a:off x="5895128" y="6115049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6940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653D20-63F8-5138-4F5E-AC9583A89894}"/>
              </a:ext>
            </a:extLst>
          </p:cNvPr>
          <p:cNvSpPr/>
          <p:nvPr/>
        </p:nvSpPr>
        <p:spPr>
          <a:xfrm>
            <a:off x="0" y="1"/>
            <a:ext cx="12192000" cy="115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rgbClr val="24D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Homoverseas</a:t>
            </a:r>
            <a:endParaRPr lang="zh-CN" altLang="en-US" sz="2800" dirty="0">
              <a:solidFill>
                <a:srgbClr val="24D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2217C4-06A5-4FD5-BBDA-33F1ABF2C936}"/>
              </a:ext>
            </a:extLst>
          </p:cNvPr>
          <p:cNvSpPr/>
          <p:nvPr/>
        </p:nvSpPr>
        <p:spPr>
          <a:xfrm>
            <a:off x="0" y="5705476"/>
            <a:ext cx="12192000" cy="115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3EAC4F9-AE36-D84A-B61C-5DCB09C09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8" y="5705476"/>
            <a:ext cx="1152524" cy="115252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4838E8-4220-D2AF-C3C1-9355103FBA39}"/>
              </a:ext>
            </a:extLst>
          </p:cNvPr>
          <p:cNvSpPr txBox="1"/>
          <p:nvPr/>
        </p:nvSpPr>
        <p:spPr>
          <a:xfrm>
            <a:off x="5895128" y="611504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707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653D20-63F8-5138-4F5E-AC9583A89894}"/>
              </a:ext>
            </a:extLst>
          </p:cNvPr>
          <p:cNvSpPr/>
          <p:nvPr/>
        </p:nvSpPr>
        <p:spPr>
          <a:xfrm>
            <a:off x="0" y="1"/>
            <a:ext cx="12192000" cy="115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rgbClr val="24D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Homoverseas</a:t>
            </a:r>
            <a:endParaRPr lang="zh-CN" altLang="en-US" sz="2800" dirty="0">
              <a:solidFill>
                <a:srgbClr val="24D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2217C4-06A5-4FD5-BBDA-33F1ABF2C936}"/>
              </a:ext>
            </a:extLst>
          </p:cNvPr>
          <p:cNvSpPr/>
          <p:nvPr/>
        </p:nvSpPr>
        <p:spPr>
          <a:xfrm>
            <a:off x="0" y="5705476"/>
            <a:ext cx="12192000" cy="115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3EAC4F9-AE36-D84A-B61C-5DCB09C09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8" y="5705476"/>
            <a:ext cx="1152524" cy="115252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4838E8-4220-D2AF-C3C1-9355103FBA39}"/>
              </a:ext>
            </a:extLst>
          </p:cNvPr>
          <p:cNvSpPr txBox="1"/>
          <p:nvPr/>
        </p:nvSpPr>
        <p:spPr>
          <a:xfrm>
            <a:off x="5895128" y="611504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4311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653D20-63F8-5138-4F5E-AC9583A89894}"/>
              </a:ext>
            </a:extLst>
          </p:cNvPr>
          <p:cNvSpPr/>
          <p:nvPr/>
        </p:nvSpPr>
        <p:spPr>
          <a:xfrm>
            <a:off x="0" y="1"/>
            <a:ext cx="12192000" cy="115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rgbClr val="24D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Homoverseas</a:t>
            </a:r>
            <a:endParaRPr lang="zh-CN" altLang="en-US" sz="2800" dirty="0">
              <a:solidFill>
                <a:srgbClr val="24D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2217C4-06A5-4FD5-BBDA-33F1ABF2C936}"/>
              </a:ext>
            </a:extLst>
          </p:cNvPr>
          <p:cNvSpPr/>
          <p:nvPr/>
        </p:nvSpPr>
        <p:spPr>
          <a:xfrm>
            <a:off x="0" y="5705476"/>
            <a:ext cx="12192000" cy="115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3EAC4F9-AE36-D84A-B61C-5DCB09C09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8" y="5705476"/>
            <a:ext cx="1152524" cy="115252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4838E8-4220-D2AF-C3C1-9355103FBA39}"/>
              </a:ext>
            </a:extLst>
          </p:cNvPr>
          <p:cNvSpPr txBox="1"/>
          <p:nvPr/>
        </p:nvSpPr>
        <p:spPr>
          <a:xfrm>
            <a:off x="5895128" y="611504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891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653D20-63F8-5138-4F5E-AC9583A89894}"/>
              </a:ext>
            </a:extLst>
          </p:cNvPr>
          <p:cNvSpPr/>
          <p:nvPr/>
        </p:nvSpPr>
        <p:spPr>
          <a:xfrm>
            <a:off x="0" y="1"/>
            <a:ext cx="12192000" cy="115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rgbClr val="24D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Homoverseas</a:t>
            </a:r>
            <a:endParaRPr lang="zh-CN" altLang="en-US" sz="2800" dirty="0">
              <a:solidFill>
                <a:srgbClr val="24D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2217C4-06A5-4FD5-BBDA-33F1ABF2C936}"/>
              </a:ext>
            </a:extLst>
          </p:cNvPr>
          <p:cNvSpPr/>
          <p:nvPr/>
        </p:nvSpPr>
        <p:spPr>
          <a:xfrm>
            <a:off x="0" y="5705476"/>
            <a:ext cx="12192000" cy="115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3EAC4F9-AE36-D84A-B61C-5DCB09C09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8" y="5705476"/>
            <a:ext cx="1152524" cy="115252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4838E8-4220-D2AF-C3C1-9355103FBA39}"/>
              </a:ext>
            </a:extLst>
          </p:cNvPr>
          <p:cNvSpPr txBox="1"/>
          <p:nvPr/>
        </p:nvSpPr>
        <p:spPr>
          <a:xfrm>
            <a:off x="5942753" y="61150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7003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653D20-63F8-5138-4F5E-AC9583A89894}"/>
              </a:ext>
            </a:extLst>
          </p:cNvPr>
          <p:cNvSpPr/>
          <p:nvPr/>
        </p:nvSpPr>
        <p:spPr>
          <a:xfrm>
            <a:off x="0" y="1"/>
            <a:ext cx="12192000" cy="115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rgbClr val="24D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Homoverseas</a:t>
            </a:r>
            <a:endParaRPr lang="zh-CN" altLang="en-US" sz="2800" dirty="0">
              <a:solidFill>
                <a:srgbClr val="24D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2217C4-06A5-4FD5-BBDA-33F1ABF2C936}"/>
              </a:ext>
            </a:extLst>
          </p:cNvPr>
          <p:cNvSpPr/>
          <p:nvPr/>
        </p:nvSpPr>
        <p:spPr>
          <a:xfrm>
            <a:off x="0" y="5705476"/>
            <a:ext cx="12192000" cy="115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3EAC4F9-AE36-D84A-B61C-5DCB09C09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8" y="5705476"/>
            <a:ext cx="1152524" cy="115252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4838E8-4220-D2AF-C3C1-9355103FBA39}"/>
              </a:ext>
            </a:extLst>
          </p:cNvPr>
          <p:cNvSpPr txBox="1"/>
          <p:nvPr/>
        </p:nvSpPr>
        <p:spPr>
          <a:xfrm>
            <a:off x="5895128" y="6115049"/>
            <a:ext cx="428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498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653D20-63F8-5138-4F5E-AC9583A89894}"/>
              </a:ext>
            </a:extLst>
          </p:cNvPr>
          <p:cNvSpPr/>
          <p:nvPr/>
        </p:nvSpPr>
        <p:spPr>
          <a:xfrm>
            <a:off x="0" y="1"/>
            <a:ext cx="12192000" cy="115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rgbClr val="24D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Homoverseas</a:t>
            </a:r>
            <a:endParaRPr lang="zh-CN" altLang="en-US" sz="2800" dirty="0">
              <a:solidFill>
                <a:srgbClr val="24D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2217C4-06A5-4FD5-BBDA-33F1ABF2C936}"/>
              </a:ext>
            </a:extLst>
          </p:cNvPr>
          <p:cNvSpPr/>
          <p:nvPr/>
        </p:nvSpPr>
        <p:spPr>
          <a:xfrm>
            <a:off x="0" y="5705476"/>
            <a:ext cx="12192000" cy="115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3EAC4F9-AE36-D84A-B61C-5DCB09C09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8" y="5705476"/>
            <a:ext cx="1152524" cy="115252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4838E8-4220-D2AF-C3C1-9355103FBA39}"/>
              </a:ext>
            </a:extLst>
          </p:cNvPr>
          <p:cNvSpPr txBox="1"/>
          <p:nvPr/>
        </p:nvSpPr>
        <p:spPr>
          <a:xfrm>
            <a:off x="5895128" y="611504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8387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653D20-63F8-5138-4F5E-AC9583A89894}"/>
              </a:ext>
            </a:extLst>
          </p:cNvPr>
          <p:cNvSpPr/>
          <p:nvPr/>
        </p:nvSpPr>
        <p:spPr>
          <a:xfrm>
            <a:off x="0" y="1"/>
            <a:ext cx="12192000" cy="115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rgbClr val="24D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Homoverseas</a:t>
            </a:r>
            <a:endParaRPr lang="zh-CN" altLang="en-US" sz="2800" dirty="0">
              <a:solidFill>
                <a:srgbClr val="24D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2217C4-06A5-4FD5-BBDA-33F1ABF2C936}"/>
              </a:ext>
            </a:extLst>
          </p:cNvPr>
          <p:cNvSpPr/>
          <p:nvPr/>
        </p:nvSpPr>
        <p:spPr>
          <a:xfrm>
            <a:off x="0" y="5705476"/>
            <a:ext cx="12192000" cy="115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3EAC4F9-AE36-D84A-B61C-5DCB09C09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8" y="5705476"/>
            <a:ext cx="1152524" cy="115252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4838E8-4220-D2AF-C3C1-9355103FBA39}"/>
              </a:ext>
            </a:extLst>
          </p:cNvPr>
          <p:cNvSpPr txBox="1"/>
          <p:nvPr/>
        </p:nvSpPr>
        <p:spPr>
          <a:xfrm>
            <a:off x="5895128" y="611504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280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653D20-63F8-5138-4F5E-AC9583A89894}"/>
              </a:ext>
            </a:extLst>
          </p:cNvPr>
          <p:cNvSpPr/>
          <p:nvPr/>
        </p:nvSpPr>
        <p:spPr>
          <a:xfrm>
            <a:off x="0" y="1"/>
            <a:ext cx="12192000" cy="115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rgbClr val="24D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Homoverseas</a:t>
            </a:r>
            <a:endParaRPr lang="zh-CN" altLang="en-US" sz="2800" dirty="0">
              <a:solidFill>
                <a:srgbClr val="24D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2217C4-06A5-4FD5-BBDA-33F1ABF2C936}"/>
              </a:ext>
            </a:extLst>
          </p:cNvPr>
          <p:cNvSpPr/>
          <p:nvPr/>
        </p:nvSpPr>
        <p:spPr>
          <a:xfrm>
            <a:off x="0" y="5705476"/>
            <a:ext cx="12192000" cy="115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3EAC4F9-AE36-D84A-B61C-5DCB09C09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8" y="5705476"/>
            <a:ext cx="1152524" cy="115252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4838E8-4220-D2AF-C3C1-9355103FBA39}"/>
              </a:ext>
            </a:extLst>
          </p:cNvPr>
          <p:cNvSpPr txBox="1"/>
          <p:nvPr/>
        </p:nvSpPr>
        <p:spPr>
          <a:xfrm>
            <a:off x="5895128" y="611504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964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653D20-63F8-5138-4F5E-AC9583A89894}"/>
              </a:ext>
            </a:extLst>
          </p:cNvPr>
          <p:cNvSpPr/>
          <p:nvPr/>
        </p:nvSpPr>
        <p:spPr>
          <a:xfrm>
            <a:off x="0" y="1"/>
            <a:ext cx="12192000" cy="115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rgbClr val="24D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Homoverseas</a:t>
            </a:r>
            <a:endParaRPr lang="zh-CN" altLang="en-US" sz="2800" dirty="0">
              <a:solidFill>
                <a:srgbClr val="24D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2217C4-06A5-4FD5-BBDA-33F1ABF2C936}"/>
              </a:ext>
            </a:extLst>
          </p:cNvPr>
          <p:cNvSpPr/>
          <p:nvPr/>
        </p:nvSpPr>
        <p:spPr>
          <a:xfrm>
            <a:off x="0" y="5705476"/>
            <a:ext cx="12192000" cy="115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3EAC4F9-AE36-D84A-B61C-5DCB09C09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8" y="5705476"/>
            <a:ext cx="1152524" cy="115252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4838E8-4220-D2AF-C3C1-9355103FBA39}"/>
              </a:ext>
            </a:extLst>
          </p:cNvPr>
          <p:cNvSpPr txBox="1"/>
          <p:nvPr/>
        </p:nvSpPr>
        <p:spPr>
          <a:xfrm>
            <a:off x="5895128" y="611504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8081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653D20-63F8-5138-4F5E-AC9583A89894}"/>
              </a:ext>
            </a:extLst>
          </p:cNvPr>
          <p:cNvSpPr/>
          <p:nvPr/>
        </p:nvSpPr>
        <p:spPr>
          <a:xfrm>
            <a:off x="0" y="1"/>
            <a:ext cx="12192000" cy="115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rgbClr val="24D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Homoverseas</a:t>
            </a:r>
            <a:endParaRPr lang="zh-CN" altLang="en-US" sz="2800" dirty="0">
              <a:solidFill>
                <a:srgbClr val="24D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2217C4-06A5-4FD5-BBDA-33F1ABF2C936}"/>
              </a:ext>
            </a:extLst>
          </p:cNvPr>
          <p:cNvSpPr/>
          <p:nvPr/>
        </p:nvSpPr>
        <p:spPr>
          <a:xfrm>
            <a:off x="0" y="5705476"/>
            <a:ext cx="12192000" cy="115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3EAC4F9-AE36-D84A-B61C-5DCB09C09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8" y="5705476"/>
            <a:ext cx="1152524" cy="115252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4838E8-4220-D2AF-C3C1-9355103FBA39}"/>
              </a:ext>
            </a:extLst>
          </p:cNvPr>
          <p:cNvSpPr txBox="1"/>
          <p:nvPr/>
        </p:nvSpPr>
        <p:spPr>
          <a:xfrm>
            <a:off x="5895128" y="611504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493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653D20-63F8-5138-4F5E-AC9583A89894}"/>
              </a:ext>
            </a:extLst>
          </p:cNvPr>
          <p:cNvSpPr/>
          <p:nvPr/>
        </p:nvSpPr>
        <p:spPr>
          <a:xfrm>
            <a:off x="0" y="1"/>
            <a:ext cx="12192000" cy="115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rgbClr val="24D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Homoverseas</a:t>
            </a:r>
            <a:endParaRPr lang="zh-CN" altLang="en-US" sz="2800" dirty="0">
              <a:solidFill>
                <a:srgbClr val="24D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2217C4-06A5-4FD5-BBDA-33F1ABF2C936}"/>
              </a:ext>
            </a:extLst>
          </p:cNvPr>
          <p:cNvSpPr/>
          <p:nvPr/>
        </p:nvSpPr>
        <p:spPr>
          <a:xfrm>
            <a:off x="0" y="5705476"/>
            <a:ext cx="12192000" cy="115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3EAC4F9-AE36-D84A-B61C-5DCB09C09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8" y="5705476"/>
            <a:ext cx="1152524" cy="115252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4838E8-4220-D2AF-C3C1-9355103FBA39}"/>
              </a:ext>
            </a:extLst>
          </p:cNvPr>
          <p:cNvSpPr txBox="1"/>
          <p:nvPr/>
        </p:nvSpPr>
        <p:spPr>
          <a:xfrm>
            <a:off x="5942753" y="61150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740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653D20-63F8-5138-4F5E-AC9583A89894}"/>
              </a:ext>
            </a:extLst>
          </p:cNvPr>
          <p:cNvSpPr/>
          <p:nvPr/>
        </p:nvSpPr>
        <p:spPr>
          <a:xfrm>
            <a:off x="0" y="1"/>
            <a:ext cx="12192000" cy="115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rgbClr val="24D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Homoverseas</a:t>
            </a:r>
            <a:endParaRPr lang="zh-CN" altLang="en-US" sz="2800" dirty="0">
              <a:solidFill>
                <a:srgbClr val="24D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2217C4-06A5-4FD5-BBDA-33F1ABF2C936}"/>
              </a:ext>
            </a:extLst>
          </p:cNvPr>
          <p:cNvSpPr/>
          <p:nvPr/>
        </p:nvSpPr>
        <p:spPr>
          <a:xfrm>
            <a:off x="0" y="5705476"/>
            <a:ext cx="12192000" cy="115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3EAC4F9-AE36-D84A-B61C-5DCB09C09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8" y="5705476"/>
            <a:ext cx="1152524" cy="115252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4838E8-4220-D2AF-C3C1-9355103FBA39}"/>
              </a:ext>
            </a:extLst>
          </p:cNvPr>
          <p:cNvSpPr txBox="1"/>
          <p:nvPr/>
        </p:nvSpPr>
        <p:spPr>
          <a:xfrm>
            <a:off x="5942753" y="61150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147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653D20-63F8-5138-4F5E-AC9583A89894}"/>
              </a:ext>
            </a:extLst>
          </p:cNvPr>
          <p:cNvSpPr/>
          <p:nvPr/>
        </p:nvSpPr>
        <p:spPr>
          <a:xfrm>
            <a:off x="0" y="1"/>
            <a:ext cx="12192000" cy="115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rgbClr val="24D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Homoverseas</a:t>
            </a:r>
            <a:endParaRPr lang="zh-CN" altLang="en-US" sz="2800" dirty="0">
              <a:solidFill>
                <a:srgbClr val="24D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2217C4-06A5-4FD5-BBDA-33F1ABF2C936}"/>
              </a:ext>
            </a:extLst>
          </p:cNvPr>
          <p:cNvSpPr/>
          <p:nvPr/>
        </p:nvSpPr>
        <p:spPr>
          <a:xfrm>
            <a:off x="0" y="5705476"/>
            <a:ext cx="12192000" cy="115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3EAC4F9-AE36-D84A-B61C-5DCB09C09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8" y="5705476"/>
            <a:ext cx="1152524" cy="115252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4838E8-4220-D2AF-C3C1-9355103FBA39}"/>
              </a:ext>
            </a:extLst>
          </p:cNvPr>
          <p:cNvSpPr txBox="1"/>
          <p:nvPr/>
        </p:nvSpPr>
        <p:spPr>
          <a:xfrm>
            <a:off x="5942753" y="61150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64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653D20-63F8-5138-4F5E-AC9583A89894}"/>
              </a:ext>
            </a:extLst>
          </p:cNvPr>
          <p:cNvSpPr/>
          <p:nvPr/>
        </p:nvSpPr>
        <p:spPr>
          <a:xfrm>
            <a:off x="0" y="1"/>
            <a:ext cx="12192000" cy="115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rgbClr val="24D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Homoverseas</a:t>
            </a:r>
            <a:endParaRPr lang="zh-CN" altLang="en-US" sz="2800" dirty="0">
              <a:solidFill>
                <a:srgbClr val="24D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2217C4-06A5-4FD5-BBDA-33F1ABF2C936}"/>
              </a:ext>
            </a:extLst>
          </p:cNvPr>
          <p:cNvSpPr/>
          <p:nvPr/>
        </p:nvSpPr>
        <p:spPr>
          <a:xfrm>
            <a:off x="0" y="5705476"/>
            <a:ext cx="12192000" cy="115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3EAC4F9-AE36-D84A-B61C-5DCB09C09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8" y="5705476"/>
            <a:ext cx="1152524" cy="115252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4838E8-4220-D2AF-C3C1-9355103FBA39}"/>
              </a:ext>
            </a:extLst>
          </p:cNvPr>
          <p:cNvSpPr txBox="1"/>
          <p:nvPr/>
        </p:nvSpPr>
        <p:spPr>
          <a:xfrm>
            <a:off x="5942753" y="61150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533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653D20-63F8-5138-4F5E-AC9583A89894}"/>
              </a:ext>
            </a:extLst>
          </p:cNvPr>
          <p:cNvSpPr/>
          <p:nvPr/>
        </p:nvSpPr>
        <p:spPr>
          <a:xfrm>
            <a:off x="0" y="1"/>
            <a:ext cx="12192000" cy="115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rgbClr val="24D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Homoverseas</a:t>
            </a:r>
            <a:endParaRPr lang="zh-CN" altLang="en-US" sz="2800" dirty="0">
              <a:solidFill>
                <a:srgbClr val="24D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2217C4-06A5-4FD5-BBDA-33F1ABF2C936}"/>
              </a:ext>
            </a:extLst>
          </p:cNvPr>
          <p:cNvSpPr/>
          <p:nvPr/>
        </p:nvSpPr>
        <p:spPr>
          <a:xfrm>
            <a:off x="0" y="5705476"/>
            <a:ext cx="12192000" cy="115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3EAC4F9-AE36-D84A-B61C-5DCB09C09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8" y="5705476"/>
            <a:ext cx="1152524" cy="115252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4838E8-4220-D2AF-C3C1-9355103FBA39}"/>
              </a:ext>
            </a:extLst>
          </p:cNvPr>
          <p:cNvSpPr txBox="1"/>
          <p:nvPr/>
        </p:nvSpPr>
        <p:spPr>
          <a:xfrm>
            <a:off x="5942753" y="61150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727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653D20-63F8-5138-4F5E-AC9583A89894}"/>
              </a:ext>
            </a:extLst>
          </p:cNvPr>
          <p:cNvSpPr/>
          <p:nvPr/>
        </p:nvSpPr>
        <p:spPr>
          <a:xfrm>
            <a:off x="0" y="1"/>
            <a:ext cx="12192000" cy="115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rgbClr val="24D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Homoverseas</a:t>
            </a:r>
            <a:endParaRPr lang="zh-CN" altLang="en-US" sz="2800" dirty="0">
              <a:solidFill>
                <a:srgbClr val="24D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2217C4-06A5-4FD5-BBDA-33F1ABF2C936}"/>
              </a:ext>
            </a:extLst>
          </p:cNvPr>
          <p:cNvSpPr/>
          <p:nvPr/>
        </p:nvSpPr>
        <p:spPr>
          <a:xfrm>
            <a:off x="0" y="5705476"/>
            <a:ext cx="12192000" cy="115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3EAC4F9-AE36-D84A-B61C-5DCB09C09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8" y="5705476"/>
            <a:ext cx="1152524" cy="115252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4838E8-4220-D2AF-C3C1-9355103FBA39}"/>
              </a:ext>
            </a:extLst>
          </p:cNvPr>
          <p:cNvSpPr txBox="1"/>
          <p:nvPr/>
        </p:nvSpPr>
        <p:spPr>
          <a:xfrm>
            <a:off x="5942753" y="61150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3554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653D20-63F8-5138-4F5E-AC9583A89894}"/>
              </a:ext>
            </a:extLst>
          </p:cNvPr>
          <p:cNvSpPr/>
          <p:nvPr/>
        </p:nvSpPr>
        <p:spPr>
          <a:xfrm>
            <a:off x="0" y="1"/>
            <a:ext cx="12192000" cy="115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err="1">
                <a:solidFill>
                  <a:srgbClr val="24DA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Homoverseas</a:t>
            </a:r>
            <a:endParaRPr lang="zh-CN" altLang="en-US" sz="2800" dirty="0">
              <a:solidFill>
                <a:srgbClr val="24DA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2217C4-06A5-4FD5-BBDA-33F1ABF2C936}"/>
              </a:ext>
            </a:extLst>
          </p:cNvPr>
          <p:cNvSpPr/>
          <p:nvPr/>
        </p:nvSpPr>
        <p:spPr>
          <a:xfrm>
            <a:off x="0" y="5705476"/>
            <a:ext cx="12192000" cy="11525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3EAC4F9-AE36-D84A-B61C-5DCB09C09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738" y="5705476"/>
            <a:ext cx="1152524" cy="115252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44838E8-4220-D2AF-C3C1-9355103FBA39}"/>
              </a:ext>
            </a:extLst>
          </p:cNvPr>
          <p:cNvSpPr txBox="1"/>
          <p:nvPr/>
        </p:nvSpPr>
        <p:spPr>
          <a:xfrm>
            <a:off x="5942753" y="611504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7287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10062</TotalTime>
  <Words>50</Words>
  <Application>Microsoft Office PowerPoint</Application>
  <PresentationFormat>宽屏</PresentationFormat>
  <Paragraphs>50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89776684@qq.com</dc:creator>
  <cp:lastModifiedBy>89776684@qq.com</cp:lastModifiedBy>
  <cp:revision>3</cp:revision>
  <dcterms:created xsi:type="dcterms:W3CDTF">2022-12-23T07:33:24Z</dcterms:created>
  <dcterms:modified xsi:type="dcterms:W3CDTF">2023-01-03T13:20:13Z</dcterms:modified>
</cp:coreProperties>
</file>