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082B1-BC46-440D-85B6-6515E651BE95}" type="datetimeFigureOut">
              <a:rPr lang="zh-CN" altLang="en-US" smtClean="0"/>
              <a:pPr/>
              <a:t>2023-03-06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83AD-F547-46E0-B90F-55D449101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7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A4EBBF-A578-4C65-94A8-32669C0652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27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A4EBBF-A578-4C65-94A8-32669C0652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53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A4EBBF-A578-4C65-94A8-32669C0652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40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836AE-C660-4C25-A8EF-7E53E44EA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02BA8-ECB1-46D1-A0B7-E6BC3BCEA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65711-7D0A-4506-B6CF-9540B668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BE383-373E-4B0D-B362-C08BB200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346B5-F011-456B-9476-9D2E3584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5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86D1D-B5DE-4BA8-8062-A85DE00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1B247-C9AD-4B2D-9007-9DE0D4099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79CF5-BA78-4F1A-AF63-31AF3F9E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30-9A9C-4C50-8D04-91C29060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582C0-D583-4690-AD29-6AD203F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9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8ED303-CB98-4440-9441-8CD9BB562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F31C1-C4C3-416C-9CC5-4ED0FF9E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9E301-4AEB-4AF1-AD6B-B315FFF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A16A-8601-4AF3-ACBD-79F4595F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B34D7-E280-46A4-AD6B-3F9A6C7A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4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AFDE5-A43A-46D7-98B6-EB4C05FA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B8449-BAC1-4C9D-B7E8-81D7BB22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C3B5E-AB3F-4987-B783-2322E080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0EE5E-9A52-4C86-8E43-AB5748CE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F8829-31D9-419D-90C5-3624C4B4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AEBF52-0E12-4487-AFB7-7E8AC60FD6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122" y="1386568"/>
            <a:ext cx="4457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1D36-9892-44E1-84AB-9B121566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9B6D6-DCB8-44DE-9FC9-EE659CAC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749D4-07BD-44A6-AA35-D1F0FA08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8E582-E2D8-43E5-9C98-1EAAD8E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78519-F698-4741-944A-E6EF0DC9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0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69B47-6C7F-4349-8E0E-B9ECA782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F43-0311-4F83-89D6-D57BAC472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1410B-CEE0-407E-99FE-D5DAC01B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76D3-8EF9-4F38-8F35-F11D4AF4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0921F-30CC-4371-ADD1-A690B7CC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6DD94-94F3-4EE7-975E-315245D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0A3B0-26FF-4172-BD07-DBD754200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122" y="1386568"/>
            <a:ext cx="4457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AA9E-E8C1-4D3B-9EAD-02F9AB71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362C1-CA52-461D-81AE-B9936A66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D477C-E152-4209-900A-53EA3539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2DEB0-2D58-4FC0-BD91-7741767DB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3C1D7-0395-4AD4-97B3-A7BE58188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535FF-660D-4AA9-9AE5-73D5E139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7FAAF-EECC-4213-8569-815C253D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DF1B4-D2B8-43CB-BFE0-DAE5023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3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56C95-0D38-46E1-9C7B-B21C6D07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FEFE47-FAD6-4EF5-91D0-F4BBCE6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D5258-B995-493B-8C1B-E22E388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7DFB9-85A7-40AB-88B6-B0045A80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EA84C-35BE-47B7-B230-882D8EBE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773B6-8878-4DFC-BCC9-D3AE24C9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713E4-C05C-439B-B329-6EE512E4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79CB6-36B5-45A8-8EE0-B989A6C7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5DA3F-FFE8-4EB8-97BD-64476B1F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2E88C-4D9D-47D8-AB74-881BBD30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3088C-8A41-42B9-89AD-F014520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A862D-5BD9-4035-A49C-5C5580A4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5F22F-1A2F-4FA2-8D21-A3EED682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37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4ADA8-8B59-4ECE-9148-C619CA68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0D7F4-3A84-4D98-AB52-56DA51B97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71D00-E2C9-49EE-810A-DBBA8FD5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84DC-8793-4DAC-B0C6-E36FE69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05433-FF72-4B70-9E00-06AE75BB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133A5-4862-4B0E-B7A8-FAD78EB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5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1527FE-1354-483F-9152-1C9D5728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686C9-E4BB-44B0-99DA-85F624F5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D456F-1675-4487-8ACE-10EE801BE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3AA8B-F6F0-4041-9EA4-BB742EA553E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9B7E5-8FDD-4B0F-BC4A-0E567BC7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76700-3484-4B76-B053-394ADF74B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5ADED-D36E-4883-9454-F9ED3949C5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2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6C2F24-08E7-4DE9-ACA3-F4BFCFEC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153572"/>
            <a:ext cx="3479730" cy="44611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The 1</a:t>
            </a:r>
            <a:r>
              <a:rPr lang="en-US" altLang="zh-CN" baseline="30000" dirty="0" smtClean="0">
                <a:solidFill>
                  <a:srgbClr val="FFFFFF"/>
                </a:solidFill>
              </a:rPr>
              <a:t>st</a:t>
            </a:r>
            <a:r>
              <a:rPr lang="en-US" altLang="zh-CN" dirty="0" smtClean="0">
                <a:solidFill>
                  <a:srgbClr val="FFFFFF"/>
                </a:solidFill>
              </a:rPr>
              <a:t> month test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2888A-85F4-4BFF-BD59-C4A9F2D7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97565"/>
            <a:ext cx="7300744" cy="59634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4500" b="1" u="sng" dirty="0">
                <a:solidFill>
                  <a:srgbClr val="ED7C30"/>
                </a:solidFill>
              </a:rPr>
              <a:t>Group </a:t>
            </a:r>
            <a:r>
              <a:rPr lang="en-US" altLang="zh-CN" sz="4500" b="1" u="sng" dirty="0" smtClean="0">
                <a:solidFill>
                  <a:srgbClr val="ED7C30"/>
                </a:solidFill>
              </a:rPr>
              <a:t>Poster</a:t>
            </a:r>
          </a:p>
          <a:p>
            <a:pPr marL="0" indent="0" algn="ctr">
              <a:buNone/>
            </a:pPr>
            <a:endParaRPr lang="en-US" altLang="zh-CN" sz="1000" b="1" u="sng" dirty="0">
              <a:solidFill>
                <a:srgbClr val="ED7C30"/>
              </a:solidFill>
            </a:endParaRPr>
          </a:p>
          <a:p>
            <a:pPr lvl="1"/>
            <a:r>
              <a:rPr lang="en-US" altLang="zh-CN" dirty="0" smtClean="0"/>
              <a:t>Work </a:t>
            </a:r>
            <a:r>
              <a:rPr lang="en-US" altLang="zh-CN" dirty="0"/>
              <a:t>with your </a:t>
            </a:r>
            <a:r>
              <a:rPr lang="en-US" altLang="zh-CN" dirty="0" smtClean="0"/>
              <a:t>groupmates, study the textbook about the selected topic, do your own research and </a:t>
            </a:r>
            <a:r>
              <a:rPr lang="en-US" altLang="zh-CN" dirty="0"/>
              <a:t>d</a:t>
            </a:r>
            <a:r>
              <a:rPr lang="en-US" altLang="zh-CN" dirty="0" smtClean="0"/>
              <a:t>eliver a poster.</a:t>
            </a:r>
          </a:p>
          <a:p>
            <a:pPr lvl="1"/>
            <a:r>
              <a:rPr lang="en-US" altLang="zh-CN" dirty="0" smtClean="0"/>
              <a:t>Group: 4 classmates</a:t>
            </a:r>
          </a:p>
          <a:p>
            <a:pPr lvl="1"/>
            <a:r>
              <a:rPr lang="en-US" altLang="zh-CN" dirty="0" smtClean="0"/>
              <a:t>Topics: see next page</a:t>
            </a:r>
          </a:p>
          <a:p>
            <a:pPr lvl="1"/>
            <a:r>
              <a:rPr lang="en-US" altLang="zh-CN" dirty="0" smtClean="0"/>
              <a:t>Outputs and weighting:</a:t>
            </a:r>
          </a:p>
          <a:p>
            <a:pPr lvl="2"/>
            <a:r>
              <a:rPr lang="en-US" altLang="zh-CN" dirty="0" smtClean="0"/>
              <a:t>Size: A3 or above</a:t>
            </a:r>
          </a:p>
          <a:p>
            <a:pPr lvl="2"/>
            <a:r>
              <a:rPr lang="en-US" altLang="zh-CN" dirty="0" smtClean="0"/>
              <a:t>10% of the total marking.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8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6C2F24-08E7-4DE9-ACA3-F4BFCFEC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153572"/>
            <a:ext cx="3479730" cy="44611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List of topics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2888A-85F4-4BFF-BD59-C4A9F2D7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20014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 smtClean="0"/>
              <a:t>18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Adam Smith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19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Utility&amp;marginal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19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Say’s law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19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Marx economics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20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Keynesian economics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20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Monetarist economics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21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Behavior economics</a:t>
            </a:r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6C2F24-08E7-4DE9-ACA3-F4BFCFEC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153572"/>
            <a:ext cx="3479730" cy="44611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Schedule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2888A-85F4-4BFF-BD59-C4A9F2D7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20014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Deadline for poster: 2023/3/20 8am </a:t>
            </a:r>
            <a:r>
              <a:rPr lang="en-US" altLang="zh-CN" dirty="0"/>
              <a:t>(WK </a:t>
            </a:r>
            <a:r>
              <a:rPr lang="en-US" altLang="zh-CN" dirty="0" smtClean="0"/>
              <a:t>6)</a:t>
            </a:r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15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91</Words>
  <Application>Microsoft Office PowerPoint</Application>
  <PresentationFormat>宽屏</PresentationFormat>
  <Paragraphs>23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Arial</vt:lpstr>
      <vt:lpstr>1_Office 主题​​</vt:lpstr>
      <vt:lpstr>The 1st month test</vt:lpstr>
      <vt:lpstr>List of topics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1st month test - Groupwork</dc:title>
  <dc:creator>Lenovo</dc:creator>
  <cp:lastModifiedBy>Lenovo</cp:lastModifiedBy>
  <cp:revision>35</cp:revision>
  <dcterms:created xsi:type="dcterms:W3CDTF">2021-09-15T06:47:26Z</dcterms:created>
  <dcterms:modified xsi:type="dcterms:W3CDTF">2023-03-06T02:03:58Z</dcterms:modified>
</cp:coreProperties>
</file>