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1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9BB5-D0F1-D38D-8F3F-CA02D1EE7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CDD27-CB89-E1E6-57B7-903A7A873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367BC-B820-B82F-A4C5-EC22A8AD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E4A-FC84-4E28-B1F4-40356FC61DC7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00803-08CA-0D2B-7EAC-32F8D4B6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F188C-55CF-8E40-8F44-F07FE731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55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E4B5-491A-1DF4-5292-9284D4FF9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29E95-889A-9E56-38C0-D074C4DF6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0B02B-AE16-05B4-8FA0-2E1FB1C2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E4A-FC84-4E28-B1F4-40356FC61DC7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59BF7-AC35-4542-033F-7F7093E8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15BA5-6327-908D-F5A7-181627150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019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5C3BD-FA73-9BD2-5A15-4A6A66689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2D8E0D-57E3-E194-3FA4-3D7A63B70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36D20-C279-26C0-EC9E-AA85AA93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E4A-FC84-4E28-B1F4-40356FC61DC7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5EA3C-00B4-9393-115B-958B024B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CE1F86-D7D4-19ED-EDE7-64DAB5A79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239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4B14-FB83-D8BD-553D-F3E3E8427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B2D34-3C71-4424-3258-190371873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51368-0020-CCA8-5855-924473D28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E4A-FC84-4E28-B1F4-40356FC61DC7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68299-66BC-617A-9EB9-3A9CC04AE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28079-FB71-1199-45BB-C673B0E37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08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6154-C005-94E7-F6D6-F60712F7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A82E3-40AD-4FAF-5EF8-B27FD0370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D91A1-149B-BC12-8B89-55FBED090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E4A-FC84-4E28-B1F4-40356FC61DC7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2309C-ACF1-A9B8-443B-F68CA7B9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653D5C-8BBA-9D8B-1AC1-EB602AC13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4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C15D0-5222-3A96-CF8B-046268D79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15B36-2CB9-9053-E1C8-D39C284CB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D451F-6E94-2026-AC83-E13463578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129B4-7927-97AA-AB9D-2D4EFC426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E4A-FC84-4E28-B1F4-40356FC61DC7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A27A6-6BEF-E8DF-9418-26FD6D23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0B8B5-FB86-4BC5-6569-8BD761160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31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6990-8ADB-0194-9811-F66C87AD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FBF94-3004-2474-77FF-B197B1657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1D875-FEB7-E76D-861B-4FB35BC52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89E0A8-BF38-EBFC-A757-A159BAB4A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533870-1D25-28E9-CEB5-F46AB99F2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A98A4-2124-6C32-E353-0CB276C0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E4A-FC84-4E28-B1F4-40356FC61DC7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B31B0-B5F1-1F1E-8F8D-9BBE75B6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3E213-C867-7739-367F-07482D1CF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1875-B05A-D01F-09D8-A8C55894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01B8D-0428-E26A-1336-E7C55FE18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E4A-FC84-4E28-B1F4-40356FC61DC7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F9CF0-12A4-7737-7542-E106BC6AD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2AFB8-DC4A-CCA1-3A91-77D510E5E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240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4BAB6-CDFD-1A7A-69F3-E4E484F61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E4A-FC84-4E28-B1F4-40356FC61DC7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0CA618-AB2C-0740-E500-CCD9A5B24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916C-378D-3A5A-F026-714F1031C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988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FCF6-21D1-1D5F-9DAB-3D151F65C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CC66E-0853-08B6-C4CB-5D2B3A5B3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580B0-D5F3-EED0-8D73-0104146C6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488220-28F4-7765-8AFE-283D270E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E4A-FC84-4E28-B1F4-40356FC61DC7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A197A-D994-8EA9-8BC6-9ACDB8567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57292-A265-F89E-1797-771D3ADD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19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958A-8155-8989-0F63-6BD06532D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A28A31-FA63-CD18-AC2D-772EDA1E4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1AB39-91E1-881D-1373-0DC82292C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9157A-D156-C033-DD8E-6EB8D33DB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26E4A-FC84-4E28-B1F4-40356FC61DC7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7DAC8-B33E-ECBE-6E04-295CD393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4E72C-BEFB-950D-047E-2026B8869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65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F90FC-6EAA-3291-123E-58D925AF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ECAE3-D9DC-9A94-D5BC-034B686A1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8E8B8-6207-1474-B918-C360A1C77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26E4A-FC84-4E28-B1F4-40356FC61DC7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95F8E-2017-3242-7FA1-1ED12F050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4E202-7F29-3354-729C-BA4CD313D5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F4400-2C33-4983-80D9-6EC2A111E3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5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FF907-C33C-3217-BA28-7CA32B41F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3(a)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4465C-4B31-7E1D-BB3B-8195B2F288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explain why firms in monopolistic competition may make abnormal profit in the short-run but not in the long run. [10]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6426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65F5-C6E4-0895-6162-BB422CB1A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Definitions/concepts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5F5C5-4905-6174-2179-9532C5B7A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Monopolistic competition: one of the four market structures with the following characteristics: a large number of firms; substantial control over market price; product differentiation; no barriers to entry. </a:t>
            </a:r>
          </a:p>
          <a:p>
            <a:r>
              <a:rPr lang="en-US" altLang="zh-CN" dirty="0"/>
              <a:t>Abnormal profit: positive economic profit, arising when total revenue is greater than total cost</a:t>
            </a:r>
          </a:p>
          <a:p>
            <a:r>
              <a:rPr lang="en-US" altLang="zh-CN" dirty="0"/>
              <a:t>Short run vs long run: whether there are fixed inputs or not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66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D33F-4639-EF86-8082-005B17A8A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Monopolistic competition diagram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7D04F-F3D8-7A99-4CFB-F59F72111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altLang="zh-CN" dirty="0"/>
              <a:t>Have some differentiations between products, so demand less elastic than perfect competition, more elastic than monopoly </a:t>
            </a:r>
          </a:p>
          <a:p>
            <a:r>
              <a:rPr lang="en-US" altLang="zh-CN" dirty="0"/>
              <a:t>Profit maximizing: when MR=MC</a:t>
            </a:r>
          </a:p>
          <a:p>
            <a:r>
              <a:rPr lang="en-US" altLang="zh-CN" dirty="0"/>
              <a:t>Profit/loss made: (Pe-AC)*</a:t>
            </a:r>
            <a:r>
              <a:rPr lang="en-US" altLang="zh-CN" dirty="0" err="1"/>
              <a:t>Qe</a:t>
            </a:r>
            <a:endParaRPr lang="zh-CN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2821CF-73F9-7DE3-D9CF-71D0BEF3E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161" y="1939290"/>
            <a:ext cx="5115639" cy="455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08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49E3-2005-5D59-E52C-1D6D157E8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point: no barriers to entry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F18FB-36CC-BC20-227F-06AF2CF42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Short run: inputs are fixed</a:t>
            </a:r>
          </a:p>
          <a:p>
            <a:r>
              <a:rPr lang="en-US" altLang="zh-CN" dirty="0"/>
              <a:t>Long run: nothing is fixed </a:t>
            </a:r>
          </a:p>
          <a:p>
            <a:pPr lvl="1"/>
            <a:r>
              <a:rPr lang="en-US" altLang="zh-CN" dirty="0"/>
              <a:t>if profit-making, the abnormal profit attracts new firms to enter –&gt; attract consumers away from the existing firms –&gt; demand curve shift leftwards </a:t>
            </a:r>
          </a:p>
          <a:p>
            <a:pPr lvl="1"/>
            <a:r>
              <a:rPr lang="en-US" altLang="zh-CN" dirty="0"/>
              <a:t>If loss-making, some firms shut down –&gt; consumers switch their purchasing to remaining firms –&gt; demand curve shift rightwards</a:t>
            </a:r>
          </a:p>
        </p:txBody>
      </p:sp>
    </p:spTree>
    <p:extLst>
      <p:ext uri="{BB962C8B-B14F-4D97-AF65-F5344CB8AC3E}">
        <p14:creationId xmlns:p14="http://schemas.microsoft.com/office/powerpoint/2010/main" val="3155032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A481-79D7-E681-5260-0138D27D6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Diagrams for short run and long run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34C89-9714-F667-3CAA-75728AC05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1591"/>
            <a:ext cx="10515600" cy="2919405"/>
          </a:xfrm>
        </p:spPr>
      </p:pic>
    </p:spTree>
    <p:extLst>
      <p:ext uri="{BB962C8B-B14F-4D97-AF65-F5344CB8AC3E}">
        <p14:creationId xmlns:p14="http://schemas.microsoft.com/office/powerpoint/2010/main" val="200985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</TotalTime>
  <Words>200</Words>
  <Application>Microsoft Office PowerPoint</Application>
  <PresentationFormat>Widescreen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Theme</vt:lpstr>
      <vt:lpstr>3(a)</vt:lpstr>
      <vt:lpstr>Definitions/concepts</vt:lpstr>
      <vt:lpstr>Monopolistic competition diagram</vt:lpstr>
      <vt:lpstr>Key point: no barriers to entry</vt:lpstr>
      <vt:lpstr>Diagrams for short run and long run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 Yao</dc:creator>
  <cp:lastModifiedBy>Suni Yao</cp:lastModifiedBy>
  <cp:revision>1</cp:revision>
  <dcterms:created xsi:type="dcterms:W3CDTF">2025-03-24T15:43:14Z</dcterms:created>
  <dcterms:modified xsi:type="dcterms:W3CDTF">2025-03-25T00:37:15Z</dcterms:modified>
</cp:coreProperties>
</file>