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0"/>
  </p:notesMasterIdLst>
  <p:sldIdLst>
    <p:sldId id="256" r:id="rId2"/>
    <p:sldId id="257" r:id="rId3"/>
    <p:sldId id="258" r:id="rId4"/>
    <p:sldId id="259" r:id="rId5"/>
    <p:sldId id="260" r:id="rId6"/>
    <p:sldId id="261" r:id="rId7"/>
    <p:sldId id="262" r:id="rId8"/>
    <p:sldId id="305" r:id="rId9"/>
    <p:sldId id="263" r:id="rId10"/>
    <p:sldId id="264" r:id="rId11"/>
    <p:sldId id="265" r:id="rId12"/>
    <p:sldId id="266" r:id="rId13"/>
    <p:sldId id="267" r:id="rId14"/>
    <p:sldId id="268" r:id="rId15"/>
    <p:sldId id="269" r:id="rId16"/>
    <p:sldId id="270" r:id="rId17"/>
    <p:sldId id="271" r:id="rId18"/>
    <p:sldId id="272" r:id="rId19"/>
    <p:sldId id="302" r:id="rId20"/>
    <p:sldId id="303" r:id="rId21"/>
    <p:sldId id="304" r:id="rId22"/>
    <p:sldId id="286" r:id="rId23"/>
    <p:sldId id="306" r:id="rId24"/>
    <p:sldId id="307" r:id="rId25"/>
    <p:sldId id="308" r:id="rId26"/>
    <p:sldId id="309" r:id="rId27"/>
    <p:sldId id="310" r:id="rId28"/>
    <p:sldId id="311"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40"/>
  </p:normalViewPr>
  <p:slideViewPr>
    <p:cSldViewPr snapToGrid="0" snapToObjects="1">
      <p:cViewPr varScale="1">
        <p:scale>
          <a:sx n="92" d="100"/>
          <a:sy n="92" d="100"/>
        </p:scale>
        <p:origin x="78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5B8A18-19C0-4312-A759-19DD2215DA35}"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BCB6DEE8-707F-4750-B884-DEDEE371CA0F}">
      <dgm:prSet/>
      <dgm:spPr/>
      <dgm:t>
        <a:bodyPr/>
        <a:lstStyle/>
        <a:p>
          <a:r>
            <a:rPr lang="en-AU"/>
            <a:t>From: youremail@gmail.com </a:t>
          </a:r>
          <a:endParaRPr lang="en-US"/>
        </a:p>
      </dgm:t>
    </dgm:pt>
    <dgm:pt modelId="{7AC7E4C8-2880-45FC-A8FA-3A207F4F8A11}" type="parTrans" cxnId="{98CE2A7B-4BD7-44A8-ABD6-361F482438C4}">
      <dgm:prSet/>
      <dgm:spPr/>
      <dgm:t>
        <a:bodyPr/>
        <a:lstStyle/>
        <a:p>
          <a:endParaRPr lang="en-US"/>
        </a:p>
      </dgm:t>
    </dgm:pt>
    <dgm:pt modelId="{ABFC83B8-1FDD-4ACF-916F-3C2B957A5D78}" type="sibTrans" cxnId="{98CE2A7B-4BD7-44A8-ABD6-361F482438C4}">
      <dgm:prSet/>
      <dgm:spPr/>
      <dgm:t>
        <a:bodyPr/>
        <a:lstStyle/>
        <a:p>
          <a:endParaRPr lang="en-US"/>
        </a:p>
      </dgm:t>
    </dgm:pt>
    <dgm:pt modelId="{8A6BFD6F-BBA3-42BC-938A-34F32CB29F37}">
      <dgm:prSet/>
      <dgm:spPr/>
      <dgm:t>
        <a:bodyPr/>
        <a:lstStyle/>
        <a:p>
          <a:r>
            <a:rPr lang="en-AU"/>
            <a:t>To: jasemail@gmail.com </a:t>
          </a:r>
          <a:endParaRPr lang="en-US"/>
        </a:p>
      </dgm:t>
    </dgm:pt>
    <dgm:pt modelId="{93C76BE4-C2C9-4C74-BE04-0AB45173B089}" type="parTrans" cxnId="{074F156E-E081-46B9-8E50-76D1A6F790CB}">
      <dgm:prSet/>
      <dgm:spPr/>
      <dgm:t>
        <a:bodyPr/>
        <a:lstStyle/>
        <a:p>
          <a:endParaRPr lang="en-US"/>
        </a:p>
      </dgm:t>
    </dgm:pt>
    <dgm:pt modelId="{B66DB92C-FD27-41DA-92B7-0439209A2EF0}" type="sibTrans" cxnId="{074F156E-E081-46B9-8E50-76D1A6F790CB}">
      <dgm:prSet/>
      <dgm:spPr/>
      <dgm:t>
        <a:bodyPr/>
        <a:lstStyle/>
        <a:p>
          <a:endParaRPr lang="en-US"/>
        </a:p>
      </dgm:t>
    </dgm:pt>
    <dgm:pt modelId="{86C14387-9E1E-4300-9AD6-6669FC506E75}">
      <dgm:prSet/>
      <dgm:spPr/>
      <dgm:t>
        <a:bodyPr/>
        <a:lstStyle/>
        <a:p>
          <a:r>
            <a:rPr lang="en-AU"/>
            <a:t>Subject: summarise the content of your email </a:t>
          </a:r>
          <a:endParaRPr lang="en-US"/>
        </a:p>
      </dgm:t>
    </dgm:pt>
    <dgm:pt modelId="{ED9275A3-3B41-445A-AF12-020AC35757A1}" type="parTrans" cxnId="{49588713-140C-473D-A708-D1C16643DEE3}">
      <dgm:prSet/>
      <dgm:spPr/>
      <dgm:t>
        <a:bodyPr/>
        <a:lstStyle/>
        <a:p>
          <a:endParaRPr lang="en-US"/>
        </a:p>
      </dgm:t>
    </dgm:pt>
    <dgm:pt modelId="{42651D77-FFFF-4665-9105-E8F3DEE9180B}" type="sibTrans" cxnId="{49588713-140C-473D-A708-D1C16643DEE3}">
      <dgm:prSet/>
      <dgm:spPr/>
      <dgm:t>
        <a:bodyPr/>
        <a:lstStyle/>
        <a:p>
          <a:endParaRPr lang="en-US"/>
        </a:p>
      </dgm:t>
    </dgm:pt>
    <dgm:pt modelId="{60A428C7-AB13-442E-BF73-989CA69A8FFF}">
      <dgm:prSet/>
      <dgm:spPr/>
      <dgm:t>
        <a:bodyPr/>
        <a:lstStyle/>
        <a:p>
          <a:r>
            <a:rPr lang="en-AU"/>
            <a:t>Date: Nov. 1st, 2023 at 10:29 am</a:t>
          </a:r>
          <a:endParaRPr lang="en-US"/>
        </a:p>
      </dgm:t>
    </dgm:pt>
    <dgm:pt modelId="{F15C0DEE-A480-436B-AEEC-80DA2CF34AE5}" type="parTrans" cxnId="{E7EFB2C4-F212-4048-859E-5F87E693892B}">
      <dgm:prSet/>
      <dgm:spPr/>
      <dgm:t>
        <a:bodyPr/>
        <a:lstStyle/>
        <a:p>
          <a:endParaRPr lang="en-US"/>
        </a:p>
      </dgm:t>
    </dgm:pt>
    <dgm:pt modelId="{43D2B355-30DC-4E50-A02A-B3CCEA5E1ADC}" type="sibTrans" cxnId="{E7EFB2C4-F212-4048-859E-5F87E693892B}">
      <dgm:prSet/>
      <dgm:spPr/>
      <dgm:t>
        <a:bodyPr/>
        <a:lstStyle/>
        <a:p>
          <a:endParaRPr lang="en-US"/>
        </a:p>
      </dgm:t>
    </dgm:pt>
    <dgm:pt modelId="{B4F92852-C71C-4E2E-A94B-43A7004EBD46}">
      <dgm:prSet/>
      <dgm:spPr/>
      <dgm:t>
        <a:bodyPr/>
        <a:lstStyle/>
        <a:p>
          <a:r>
            <a:rPr lang="en-AU"/>
            <a:t>Hi, Jas</a:t>
          </a:r>
          <a:endParaRPr lang="en-US"/>
        </a:p>
      </dgm:t>
    </dgm:pt>
    <dgm:pt modelId="{3E6EF57E-33FB-401F-93B4-F7901F0C28CF}" type="parTrans" cxnId="{67D929E8-9E54-499F-97E3-CAE6C310B4A7}">
      <dgm:prSet/>
      <dgm:spPr/>
      <dgm:t>
        <a:bodyPr/>
        <a:lstStyle/>
        <a:p>
          <a:endParaRPr lang="en-US"/>
        </a:p>
      </dgm:t>
    </dgm:pt>
    <dgm:pt modelId="{08A2413D-1C89-4579-B397-0BFAF17E50AD}" type="sibTrans" cxnId="{67D929E8-9E54-499F-97E3-CAE6C310B4A7}">
      <dgm:prSet/>
      <dgm:spPr/>
      <dgm:t>
        <a:bodyPr/>
        <a:lstStyle/>
        <a:p>
          <a:endParaRPr lang="en-US"/>
        </a:p>
      </dgm:t>
    </dgm:pt>
    <dgm:pt modelId="{CD00B2B6-70EB-4A6C-BE76-44B72C7822E2}">
      <dgm:prSet/>
      <dgm:spPr/>
      <dgm:t>
        <a:bodyPr/>
        <a:lstStyle/>
        <a:p>
          <a:r>
            <a:rPr lang="en-AU"/>
            <a:t>Content </a:t>
          </a:r>
          <a:endParaRPr lang="en-US"/>
        </a:p>
      </dgm:t>
    </dgm:pt>
    <dgm:pt modelId="{264B061B-13C9-4875-85E8-F7824FEF8F49}" type="parTrans" cxnId="{7CDC1599-CEDE-4B1D-A956-2311D9E6BFB4}">
      <dgm:prSet/>
      <dgm:spPr/>
      <dgm:t>
        <a:bodyPr/>
        <a:lstStyle/>
        <a:p>
          <a:endParaRPr lang="en-US"/>
        </a:p>
      </dgm:t>
    </dgm:pt>
    <dgm:pt modelId="{1DC0B9CA-1981-4F66-8364-E2035D02E99A}" type="sibTrans" cxnId="{7CDC1599-CEDE-4B1D-A956-2311D9E6BFB4}">
      <dgm:prSet/>
      <dgm:spPr/>
      <dgm:t>
        <a:bodyPr/>
        <a:lstStyle/>
        <a:p>
          <a:endParaRPr lang="en-US"/>
        </a:p>
      </dgm:t>
    </dgm:pt>
    <dgm:pt modelId="{B1F4055C-C7E1-4E19-A85C-E878CE47A52B}">
      <dgm:prSet/>
      <dgm:spPr/>
      <dgm:t>
        <a:bodyPr/>
        <a:lstStyle/>
        <a:p>
          <a:r>
            <a:rPr lang="en-AU"/>
            <a:t>Content </a:t>
          </a:r>
          <a:endParaRPr lang="en-US"/>
        </a:p>
      </dgm:t>
    </dgm:pt>
    <dgm:pt modelId="{509A7FB0-3C1A-4CF0-9382-628B6CF0A1F3}" type="parTrans" cxnId="{0673D01D-088C-4624-95FB-1C9E3FC9A441}">
      <dgm:prSet/>
      <dgm:spPr/>
      <dgm:t>
        <a:bodyPr/>
        <a:lstStyle/>
        <a:p>
          <a:endParaRPr lang="en-US"/>
        </a:p>
      </dgm:t>
    </dgm:pt>
    <dgm:pt modelId="{325E0725-7970-43A2-8280-0EDDD6C024FF}" type="sibTrans" cxnId="{0673D01D-088C-4624-95FB-1C9E3FC9A441}">
      <dgm:prSet/>
      <dgm:spPr/>
      <dgm:t>
        <a:bodyPr/>
        <a:lstStyle/>
        <a:p>
          <a:endParaRPr lang="en-US"/>
        </a:p>
      </dgm:t>
    </dgm:pt>
    <dgm:pt modelId="{A200BE4E-FFE6-4246-85FF-40A04F58CE2E}">
      <dgm:prSet/>
      <dgm:spPr/>
      <dgm:t>
        <a:bodyPr/>
        <a:lstStyle/>
        <a:p>
          <a:r>
            <a:rPr lang="en-AU"/>
            <a:t>Content </a:t>
          </a:r>
          <a:endParaRPr lang="en-US"/>
        </a:p>
      </dgm:t>
    </dgm:pt>
    <dgm:pt modelId="{6F0887FB-6A97-44DA-B12D-5D69FF80AD61}" type="parTrans" cxnId="{1E4F5BC4-BBC7-4828-9C97-EB97FC6CA98C}">
      <dgm:prSet/>
      <dgm:spPr/>
      <dgm:t>
        <a:bodyPr/>
        <a:lstStyle/>
        <a:p>
          <a:endParaRPr lang="en-US"/>
        </a:p>
      </dgm:t>
    </dgm:pt>
    <dgm:pt modelId="{4C46E7A8-3F46-4698-9B06-D5AE9241BF8F}" type="sibTrans" cxnId="{1E4F5BC4-BBC7-4828-9C97-EB97FC6CA98C}">
      <dgm:prSet/>
      <dgm:spPr/>
      <dgm:t>
        <a:bodyPr/>
        <a:lstStyle/>
        <a:p>
          <a:endParaRPr lang="en-US"/>
        </a:p>
      </dgm:t>
    </dgm:pt>
    <dgm:pt modelId="{74933346-6858-4939-AAC9-3306189DAB86}">
      <dgm:prSet/>
      <dgm:spPr/>
      <dgm:t>
        <a:bodyPr/>
        <a:lstStyle/>
        <a:p>
          <a:r>
            <a:rPr lang="en-AU"/>
            <a:t>See ya, </a:t>
          </a:r>
          <a:endParaRPr lang="en-US"/>
        </a:p>
      </dgm:t>
    </dgm:pt>
    <dgm:pt modelId="{3B11F9F5-693C-4A1E-B1EA-5B43F638C7BA}" type="parTrans" cxnId="{68716117-4063-43BC-8562-39F983F55F4A}">
      <dgm:prSet/>
      <dgm:spPr/>
      <dgm:t>
        <a:bodyPr/>
        <a:lstStyle/>
        <a:p>
          <a:endParaRPr lang="en-US"/>
        </a:p>
      </dgm:t>
    </dgm:pt>
    <dgm:pt modelId="{5FC7B121-27C2-4C23-B1E1-DE5604372282}" type="sibTrans" cxnId="{68716117-4063-43BC-8562-39F983F55F4A}">
      <dgm:prSet/>
      <dgm:spPr/>
      <dgm:t>
        <a:bodyPr/>
        <a:lstStyle/>
        <a:p>
          <a:endParaRPr lang="en-US"/>
        </a:p>
      </dgm:t>
    </dgm:pt>
    <dgm:pt modelId="{9E27D0CA-AECB-475C-AA57-7236C0D30E75}">
      <dgm:prSet/>
      <dgm:spPr/>
      <dgm:t>
        <a:bodyPr/>
        <a:lstStyle/>
        <a:p>
          <a:r>
            <a:rPr lang="en-AU"/>
            <a:t>Your name </a:t>
          </a:r>
          <a:endParaRPr lang="en-US"/>
        </a:p>
      </dgm:t>
    </dgm:pt>
    <dgm:pt modelId="{5B7731E9-B3A8-4E4E-BE36-78080B6279D1}" type="parTrans" cxnId="{30F7EA81-0CED-43A1-B5EF-7E1460DB3FE9}">
      <dgm:prSet/>
      <dgm:spPr/>
      <dgm:t>
        <a:bodyPr/>
        <a:lstStyle/>
        <a:p>
          <a:endParaRPr lang="en-US"/>
        </a:p>
      </dgm:t>
    </dgm:pt>
    <dgm:pt modelId="{D26CB636-6431-48A5-8892-EA71DB7EA73A}" type="sibTrans" cxnId="{30F7EA81-0CED-43A1-B5EF-7E1460DB3FE9}">
      <dgm:prSet/>
      <dgm:spPr/>
      <dgm:t>
        <a:bodyPr/>
        <a:lstStyle/>
        <a:p>
          <a:endParaRPr lang="en-US"/>
        </a:p>
      </dgm:t>
    </dgm:pt>
    <dgm:pt modelId="{CA469755-AE6A-0241-8BC8-66464B7E59F6}" type="pres">
      <dgm:prSet presAssocID="{B95B8A18-19C0-4312-A759-19DD2215DA35}" presName="vert0" presStyleCnt="0">
        <dgm:presLayoutVars>
          <dgm:dir/>
          <dgm:animOne val="branch"/>
          <dgm:animLvl val="lvl"/>
        </dgm:presLayoutVars>
      </dgm:prSet>
      <dgm:spPr/>
    </dgm:pt>
    <dgm:pt modelId="{DD9A451A-2838-814D-8F90-ADA98E7D355C}" type="pres">
      <dgm:prSet presAssocID="{BCB6DEE8-707F-4750-B884-DEDEE371CA0F}" presName="thickLine" presStyleLbl="alignNode1" presStyleIdx="0" presStyleCnt="10"/>
      <dgm:spPr/>
    </dgm:pt>
    <dgm:pt modelId="{73531CA0-DB84-CF4F-A172-D9A26F182BC3}" type="pres">
      <dgm:prSet presAssocID="{BCB6DEE8-707F-4750-B884-DEDEE371CA0F}" presName="horz1" presStyleCnt="0"/>
      <dgm:spPr/>
    </dgm:pt>
    <dgm:pt modelId="{9F5E99E1-6248-BF46-9E50-9B289C29EBF1}" type="pres">
      <dgm:prSet presAssocID="{BCB6DEE8-707F-4750-B884-DEDEE371CA0F}" presName="tx1" presStyleLbl="revTx" presStyleIdx="0" presStyleCnt="10"/>
      <dgm:spPr/>
    </dgm:pt>
    <dgm:pt modelId="{3DB2984C-3E5C-5343-8CF5-21DB1194BD20}" type="pres">
      <dgm:prSet presAssocID="{BCB6DEE8-707F-4750-B884-DEDEE371CA0F}" presName="vert1" presStyleCnt="0"/>
      <dgm:spPr/>
    </dgm:pt>
    <dgm:pt modelId="{8F0A70CA-6CB2-8048-9848-A2D9511EA242}" type="pres">
      <dgm:prSet presAssocID="{8A6BFD6F-BBA3-42BC-938A-34F32CB29F37}" presName="thickLine" presStyleLbl="alignNode1" presStyleIdx="1" presStyleCnt="10"/>
      <dgm:spPr/>
    </dgm:pt>
    <dgm:pt modelId="{E6108D52-7EA7-D040-B4F8-B7786A4F838E}" type="pres">
      <dgm:prSet presAssocID="{8A6BFD6F-BBA3-42BC-938A-34F32CB29F37}" presName="horz1" presStyleCnt="0"/>
      <dgm:spPr/>
    </dgm:pt>
    <dgm:pt modelId="{5A4C66CE-3D31-6342-B24E-4E99876C517A}" type="pres">
      <dgm:prSet presAssocID="{8A6BFD6F-BBA3-42BC-938A-34F32CB29F37}" presName="tx1" presStyleLbl="revTx" presStyleIdx="1" presStyleCnt="10"/>
      <dgm:spPr/>
    </dgm:pt>
    <dgm:pt modelId="{FB1CC1A8-B481-2B48-9B33-201D6707EEAD}" type="pres">
      <dgm:prSet presAssocID="{8A6BFD6F-BBA3-42BC-938A-34F32CB29F37}" presName="vert1" presStyleCnt="0"/>
      <dgm:spPr/>
    </dgm:pt>
    <dgm:pt modelId="{6DA96954-0CA5-C34C-9BA5-E356BD1F1835}" type="pres">
      <dgm:prSet presAssocID="{86C14387-9E1E-4300-9AD6-6669FC506E75}" presName="thickLine" presStyleLbl="alignNode1" presStyleIdx="2" presStyleCnt="10"/>
      <dgm:spPr/>
    </dgm:pt>
    <dgm:pt modelId="{E98E323A-A0AD-1143-A498-C930B2A8CA62}" type="pres">
      <dgm:prSet presAssocID="{86C14387-9E1E-4300-9AD6-6669FC506E75}" presName="horz1" presStyleCnt="0"/>
      <dgm:spPr/>
    </dgm:pt>
    <dgm:pt modelId="{740DED73-C9FD-4A47-B7EC-948F4F453143}" type="pres">
      <dgm:prSet presAssocID="{86C14387-9E1E-4300-9AD6-6669FC506E75}" presName="tx1" presStyleLbl="revTx" presStyleIdx="2" presStyleCnt="10"/>
      <dgm:spPr/>
    </dgm:pt>
    <dgm:pt modelId="{C2674839-EBD8-4749-AD7C-89710494095C}" type="pres">
      <dgm:prSet presAssocID="{86C14387-9E1E-4300-9AD6-6669FC506E75}" presName="vert1" presStyleCnt="0"/>
      <dgm:spPr/>
    </dgm:pt>
    <dgm:pt modelId="{6C42ABAC-90EB-414F-9D3A-640126344D5D}" type="pres">
      <dgm:prSet presAssocID="{60A428C7-AB13-442E-BF73-989CA69A8FFF}" presName="thickLine" presStyleLbl="alignNode1" presStyleIdx="3" presStyleCnt="10"/>
      <dgm:spPr/>
    </dgm:pt>
    <dgm:pt modelId="{0F8710FB-F824-294A-9750-687096F5412A}" type="pres">
      <dgm:prSet presAssocID="{60A428C7-AB13-442E-BF73-989CA69A8FFF}" presName="horz1" presStyleCnt="0"/>
      <dgm:spPr/>
    </dgm:pt>
    <dgm:pt modelId="{37FC76B6-A689-394E-B83E-4C7035846778}" type="pres">
      <dgm:prSet presAssocID="{60A428C7-AB13-442E-BF73-989CA69A8FFF}" presName="tx1" presStyleLbl="revTx" presStyleIdx="3" presStyleCnt="10"/>
      <dgm:spPr/>
    </dgm:pt>
    <dgm:pt modelId="{28F212EB-936D-5346-BC3B-FCF3F5609012}" type="pres">
      <dgm:prSet presAssocID="{60A428C7-AB13-442E-BF73-989CA69A8FFF}" presName="vert1" presStyleCnt="0"/>
      <dgm:spPr/>
    </dgm:pt>
    <dgm:pt modelId="{A683EF54-0CCE-E84A-9333-59F3023F99E8}" type="pres">
      <dgm:prSet presAssocID="{B4F92852-C71C-4E2E-A94B-43A7004EBD46}" presName="thickLine" presStyleLbl="alignNode1" presStyleIdx="4" presStyleCnt="10"/>
      <dgm:spPr/>
    </dgm:pt>
    <dgm:pt modelId="{4ED5128A-0C89-E347-A896-D7D0C8545FA2}" type="pres">
      <dgm:prSet presAssocID="{B4F92852-C71C-4E2E-A94B-43A7004EBD46}" presName="horz1" presStyleCnt="0"/>
      <dgm:spPr/>
    </dgm:pt>
    <dgm:pt modelId="{061A635C-EC5F-D34F-A514-260442026720}" type="pres">
      <dgm:prSet presAssocID="{B4F92852-C71C-4E2E-A94B-43A7004EBD46}" presName="tx1" presStyleLbl="revTx" presStyleIdx="4" presStyleCnt="10"/>
      <dgm:spPr/>
    </dgm:pt>
    <dgm:pt modelId="{2969DED3-BF83-684A-9848-323B2B8478C7}" type="pres">
      <dgm:prSet presAssocID="{B4F92852-C71C-4E2E-A94B-43A7004EBD46}" presName="vert1" presStyleCnt="0"/>
      <dgm:spPr/>
    </dgm:pt>
    <dgm:pt modelId="{29CF9057-2B6E-5F44-BE28-8348D5AF4363}" type="pres">
      <dgm:prSet presAssocID="{CD00B2B6-70EB-4A6C-BE76-44B72C7822E2}" presName="thickLine" presStyleLbl="alignNode1" presStyleIdx="5" presStyleCnt="10"/>
      <dgm:spPr/>
    </dgm:pt>
    <dgm:pt modelId="{D3F88DF5-67CF-B843-8EEE-846ADF3C9582}" type="pres">
      <dgm:prSet presAssocID="{CD00B2B6-70EB-4A6C-BE76-44B72C7822E2}" presName="horz1" presStyleCnt="0"/>
      <dgm:spPr/>
    </dgm:pt>
    <dgm:pt modelId="{83B3378F-6E0C-6E42-953A-9809FBB85F3D}" type="pres">
      <dgm:prSet presAssocID="{CD00B2B6-70EB-4A6C-BE76-44B72C7822E2}" presName="tx1" presStyleLbl="revTx" presStyleIdx="5" presStyleCnt="10"/>
      <dgm:spPr/>
    </dgm:pt>
    <dgm:pt modelId="{72E0887E-AF0E-B84F-91F6-B120CBB6F1C0}" type="pres">
      <dgm:prSet presAssocID="{CD00B2B6-70EB-4A6C-BE76-44B72C7822E2}" presName="vert1" presStyleCnt="0"/>
      <dgm:spPr/>
    </dgm:pt>
    <dgm:pt modelId="{62654F5C-F405-3941-B322-4CC60E3C6D6A}" type="pres">
      <dgm:prSet presAssocID="{B1F4055C-C7E1-4E19-A85C-E878CE47A52B}" presName="thickLine" presStyleLbl="alignNode1" presStyleIdx="6" presStyleCnt="10"/>
      <dgm:spPr/>
    </dgm:pt>
    <dgm:pt modelId="{71D51472-F56F-9A4A-9FB4-6323382710F6}" type="pres">
      <dgm:prSet presAssocID="{B1F4055C-C7E1-4E19-A85C-E878CE47A52B}" presName="horz1" presStyleCnt="0"/>
      <dgm:spPr/>
    </dgm:pt>
    <dgm:pt modelId="{E72990F4-3A42-5442-A930-EEB38E8D9AC4}" type="pres">
      <dgm:prSet presAssocID="{B1F4055C-C7E1-4E19-A85C-E878CE47A52B}" presName="tx1" presStyleLbl="revTx" presStyleIdx="6" presStyleCnt="10"/>
      <dgm:spPr/>
    </dgm:pt>
    <dgm:pt modelId="{65AF81E1-4C94-B945-8143-D9828B221C11}" type="pres">
      <dgm:prSet presAssocID="{B1F4055C-C7E1-4E19-A85C-E878CE47A52B}" presName="vert1" presStyleCnt="0"/>
      <dgm:spPr/>
    </dgm:pt>
    <dgm:pt modelId="{DC60D982-AC15-424C-B9DC-10F116DC74C8}" type="pres">
      <dgm:prSet presAssocID="{A200BE4E-FFE6-4246-85FF-40A04F58CE2E}" presName="thickLine" presStyleLbl="alignNode1" presStyleIdx="7" presStyleCnt="10"/>
      <dgm:spPr/>
    </dgm:pt>
    <dgm:pt modelId="{34CABA5A-BF8B-954A-A3A5-B7A438C79041}" type="pres">
      <dgm:prSet presAssocID="{A200BE4E-FFE6-4246-85FF-40A04F58CE2E}" presName="horz1" presStyleCnt="0"/>
      <dgm:spPr/>
    </dgm:pt>
    <dgm:pt modelId="{5534448B-C1F8-3142-BE0B-85682895E1D7}" type="pres">
      <dgm:prSet presAssocID="{A200BE4E-FFE6-4246-85FF-40A04F58CE2E}" presName="tx1" presStyleLbl="revTx" presStyleIdx="7" presStyleCnt="10"/>
      <dgm:spPr/>
    </dgm:pt>
    <dgm:pt modelId="{CDC2B193-48C5-D743-986D-1A0DF9BDBA86}" type="pres">
      <dgm:prSet presAssocID="{A200BE4E-FFE6-4246-85FF-40A04F58CE2E}" presName="vert1" presStyleCnt="0"/>
      <dgm:spPr/>
    </dgm:pt>
    <dgm:pt modelId="{8ADFF7EE-4BF1-E14D-9365-CD7A9B8D2C53}" type="pres">
      <dgm:prSet presAssocID="{74933346-6858-4939-AAC9-3306189DAB86}" presName="thickLine" presStyleLbl="alignNode1" presStyleIdx="8" presStyleCnt="10"/>
      <dgm:spPr/>
    </dgm:pt>
    <dgm:pt modelId="{F127F904-CD37-1340-9C7F-0F23C63B39D1}" type="pres">
      <dgm:prSet presAssocID="{74933346-6858-4939-AAC9-3306189DAB86}" presName="horz1" presStyleCnt="0"/>
      <dgm:spPr/>
    </dgm:pt>
    <dgm:pt modelId="{98948CD6-6D3C-4E45-BD84-628291F36198}" type="pres">
      <dgm:prSet presAssocID="{74933346-6858-4939-AAC9-3306189DAB86}" presName="tx1" presStyleLbl="revTx" presStyleIdx="8" presStyleCnt="10"/>
      <dgm:spPr/>
    </dgm:pt>
    <dgm:pt modelId="{982854F6-45C4-1F49-8834-B40BF21E6653}" type="pres">
      <dgm:prSet presAssocID="{74933346-6858-4939-AAC9-3306189DAB86}" presName="vert1" presStyleCnt="0"/>
      <dgm:spPr/>
    </dgm:pt>
    <dgm:pt modelId="{ADD32ED0-F5B7-4145-810E-4226A0515C64}" type="pres">
      <dgm:prSet presAssocID="{9E27D0CA-AECB-475C-AA57-7236C0D30E75}" presName="thickLine" presStyleLbl="alignNode1" presStyleIdx="9" presStyleCnt="10"/>
      <dgm:spPr/>
    </dgm:pt>
    <dgm:pt modelId="{140F2701-21C8-FA4E-A9DB-BF9819CD5301}" type="pres">
      <dgm:prSet presAssocID="{9E27D0CA-AECB-475C-AA57-7236C0D30E75}" presName="horz1" presStyleCnt="0"/>
      <dgm:spPr/>
    </dgm:pt>
    <dgm:pt modelId="{44AC84CA-C14E-4342-9E54-1405D64B5AA4}" type="pres">
      <dgm:prSet presAssocID="{9E27D0CA-AECB-475C-AA57-7236C0D30E75}" presName="tx1" presStyleLbl="revTx" presStyleIdx="9" presStyleCnt="10"/>
      <dgm:spPr/>
    </dgm:pt>
    <dgm:pt modelId="{93EC1841-4D48-6A45-9F5A-EA020C4F4064}" type="pres">
      <dgm:prSet presAssocID="{9E27D0CA-AECB-475C-AA57-7236C0D30E75}" presName="vert1" presStyleCnt="0"/>
      <dgm:spPr/>
    </dgm:pt>
  </dgm:ptLst>
  <dgm:cxnLst>
    <dgm:cxn modelId="{EAF6CE04-8B84-E34A-AD98-7CF88F4C703B}" type="presOf" srcId="{60A428C7-AB13-442E-BF73-989CA69A8FFF}" destId="{37FC76B6-A689-394E-B83E-4C7035846778}" srcOrd="0" destOrd="0" presId="urn:microsoft.com/office/officeart/2008/layout/LinedList"/>
    <dgm:cxn modelId="{69E37A07-E6C3-8540-8EAB-05F8AD9F1AF2}" type="presOf" srcId="{74933346-6858-4939-AAC9-3306189DAB86}" destId="{98948CD6-6D3C-4E45-BD84-628291F36198}" srcOrd="0" destOrd="0" presId="urn:microsoft.com/office/officeart/2008/layout/LinedList"/>
    <dgm:cxn modelId="{7191D80D-60E2-2D4B-834D-631D0D8ED770}" type="presOf" srcId="{B95B8A18-19C0-4312-A759-19DD2215DA35}" destId="{CA469755-AE6A-0241-8BC8-66464B7E59F6}" srcOrd="0" destOrd="0" presId="urn:microsoft.com/office/officeart/2008/layout/LinedList"/>
    <dgm:cxn modelId="{49588713-140C-473D-A708-D1C16643DEE3}" srcId="{B95B8A18-19C0-4312-A759-19DD2215DA35}" destId="{86C14387-9E1E-4300-9AD6-6669FC506E75}" srcOrd="2" destOrd="0" parTransId="{ED9275A3-3B41-445A-AF12-020AC35757A1}" sibTransId="{42651D77-FFFF-4665-9105-E8F3DEE9180B}"/>
    <dgm:cxn modelId="{68716117-4063-43BC-8562-39F983F55F4A}" srcId="{B95B8A18-19C0-4312-A759-19DD2215DA35}" destId="{74933346-6858-4939-AAC9-3306189DAB86}" srcOrd="8" destOrd="0" parTransId="{3B11F9F5-693C-4A1E-B1EA-5B43F638C7BA}" sibTransId="{5FC7B121-27C2-4C23-B1E1-DE5604372282}"/>
    <dgm:cxn modelId="{0673D01D-088C-4624-95FB-1C9E3FC9A441}" srcId="{B95B8A18-19C0-4312-A759-19DD2215DA35}" destId="{B1F4055C-C7E1-4E19-A85C-E878CE47A52B}" srcOrd="6" destOrd="0" parTransId="{509A7FB0-3C1A-4CF0-9382-628B6CF0A1F3}" sibTransId="{325E0725-7970-43A2-8280-0EDDD6C024FF}"/>
    <dgm:cxn modelId="{C041BD2B-1D8A-0D4D-95DE-A93B1E4F618E}" type="presOf" srcId="{8A6BFD6F-BBA3-42BC-938A-34F32CB29F37}" destId="{5A4C66CE-3D31-6342-B24E-4E99876C517A}" srcOrd="0" destOrd="0" presId="urn:microsoft.com/office/officeart/2008/layout/LinedList"/>
    <dgm:cxn modelId="{74509245-81FE-3943-A293-AC2E67074ADD}" type="presOf" srcId="{86C14387-9E1E-4300-9AD6-6669FC506E75}" destId="{740DED73-C9FD-4A47-B7EC-948F4F453143}" srcOrd="0" destOrd="0" presId="urn:microsoft.com/office/officeart/2008/layout/LinedList"/>
    <dgm:cxn modelId="{F331EB52-7CE9-CF40-A4C0-5E552DC5BAF7}" type="presOf" srcId="{CD00B2B6-70EB-4A6C-BE76-44B72C7822E2}" destId="{83B3378F-6E0C-6E42-953A-9809FBB85F3D}" srcOrd="0" destOrd="0" presId="urn:microsoft.com/office/officeart/2008/layout/LinedList"/>
    <dgm:cxn modelId="{074F156E-E081-46B9-8E50-76D1A6F790CB}" srcId="{B95B8A18-19C0-4312-A759-19DD2215DA35}" destId="{8A6BFD6F-BBA3-42BC-938A-34F32CB29F37}" srcOrd="1" destOrd="0" parTransId="{93C76BE4-C2C9-4C74-BE04-0AB45173B089}" sibTransId="{B66DB92C-FD27-41DA-92B7-0439209A2EF0}"/>
    <dgm:cxn modelId="{1BEBA47A-22B0-F34B-9BCC-663947340D98}" type="presOf" srcId="{B1F4055C-C7E1-4E19-A85C-E878CE47A52B}" destId="{E72990F4-3A42-5442-A930-EEB38E8D9AC4}" srcOrd="0" destOrd="0" presId="urn:microsoft.com/office/officeart/2008/layout/LinedList"/>
    <dgm:cxn modelId="{98CE2A7B-4BD7-44A8-ABD6-361F482438C4}" srcId="{B95B8A18-19C0-4312-A759-19DD2215DA35}" destId="{BCB6DEE8-707F-4750-B884-DEDEE371CA0F}" srcOrd="0" destOrd="0" parTransId="{7AC7E4C8-2880-45FC-A8FA-3A207F4F8A11}" sibTransId="{ABFC83B8-1FDD-4ACF-916F-3C2B957A5D78}"/>
    <dgm:cxn modelId="{30F7EA81-0CED-43A1-B5EF-7E1460DB3FE9}" srcId="{B95B8A18-19C0-4312-A759-19DD2215DA35}" destId="{9E27D0CA-AECB-475C-AA57-7236C0D30E75}" srcOrd="9" destOrd="0" parTransId="{5B7731E9-B3A8-4E4E-BE36-78080B6279D1}" sibTransId="{D26CB636-6431-48A5-8892-EA71DB7EA73A}"/>
    <dgm:cxn modelId="{7CDC1599-CEDE-4B1D-A956-2311D9E6BFB4}" srcId="{B95B8A18-19C0-4312-A759-19DD2215DA35}" destId="{CD00B2B6-70EB-4A6C-BE76-44B72C7822E2}" srcOrd="5" destOrd="0" parTransId="{264B061B-13C9-4875-85E8-F7824FEF8F49}" sibTransId="{1DC0B9CA-1981-4F66-8364-E2035D02E99A}"/>
    <dgm:cxn modelId="{DF1D50BB-82C0-9146-A448-B68E2EB1FE7B}" type="presOf" srcId="{BCB6DEE8-707F-4750-B884-DEDEE371CA0F}" destId="{9F5E99E1-6248-BF46-9E50-9B289C29EBF1}" srcOrd="0" destOrd="0" presId="urn:microsoft.com/office/officeart/2008/layout/LinedList"/>
    <dgm:cxn modelId="{2AC54BC3-4C0C-2A4A-97B1-0AB86D763392}" type="presOf" srcId="{9E27D0CA-AECB-475C-AA57-7236C0D30E75}" destId="{44AC84CA-C14E-4342-9E54-1405D64B5AA4}" srcOrd="0" destOrd="0" presId="urn:microsoft.com/office/officeart/2008/layout/LinedList"/>
    <dgm:cxn modelId="{1E4F5BC4-BBC7-4828-9C97-EB97FC6CA98C}" srcId="{B95B8A18-19C0-4312-A759-19DD2215DA35}" destId="{A200BE4E-FFE6-4246-85FF-40A04F58CE2E}" srcOrd="7" destOrd="0" parTransId="{6F0887FB-6A97-44DA-B12D-5D69FF80AD61}" sibTransId="{4C46E7A8-3F46-4698-9B06-D5AE9241BF8F}"/>
    <dgm:cxn modelId="{E7EFB2C4-F212-4048-859E-5F87E693892B}" srcId="{B95B8A18-19C0-4312-A759-19DD2215DA35}" destId="{60A428C7-AB13-442E-BF73-989CA69A8FFF}" srcOrd="3" destOrd="0" parTransId="{F15C0DEE-A480-436B-AEEC-80DA2CF34AE5}" sibTransId="{43D2B355-30DC-4E50-A02A-B3CCEA5E1ADC}"/>
    <dgm:cxn modelId="{67D929E8-9E54-499F-97E3-CAE6C310B4A7}" srcId="{B95B8A18-19C0-4312-A759-19DD2215DA35}" destId="{B4F92852-C71C-4E2E-A94B-43A7004EBD46}" srcOrd="4" destOrd="0" parTransId="{3E6EF57E-33FB-401F-93B4-F7901F0C28CF}" sibTransId="{08A2413D-1C89-4579-B397-0BFAF17E50AD}"/>
    <dgm:cxn modelId="{DBE7D5EB-61D5-F84E-87EC-09449672820D}" type="presOf" srcId="{A200BE4E-FFE6-4246-85FF-40A04F58CE2E}" destId="{5534448B-C1F8-3142-BE0B-85682895E1D7}" srcOrd="0" destOrd="0" presId="urn:microsoft.com/office/officeart/2008/layout/LinedList"/>
    <dgm:cxn modelId="{95D0C5FE-925F-A84C-8F61-A40CC4679373}" type="presOf" srcId="{B4F92852-C71C-4E2E-A94B-43A7004EBD46}" destId="{061A635C-EC5F-D34F-A514-260442026720}" srcOrd="0" destOrd="0" presId="urn:microsoft.com/office/officeart/2008/layout/LinedList"/>
    <dgm:cxn modelId="{CEFD7854-15C4-AD44-A657-E6F4F5CFFE6A}" type="presParOf" srcId="{CA469755-AE6A-0241-8BC8-66464B7E59F6}" destId="{DD9A451A-2838-814D-8F90-ADA98E7D355C}" srcOrd="0" destOrd="0" presId="urn:microsoft.com/office/officeart/2008/layout/LinedList"/>
    <dgm:cxn modelId="{4B826FEE-184A-004D-86F3-6D681D34E223}" type="presParOf" srcId="{CA469755-AE6A-0241-8BC8-66464B7E59F6}" destId="{73531CA0-DB84-CF4F-A172-D9A26F182BC3}" srcOrd="1" destOrd="0" presId="urn:microsoft.com/office/officeart/2008/layout/LinedList"/>
    <dgm:cxn modelId="{71AFCF9C-ECF0-A941-99E9-CCCDB1D7F85C}" type="presParOf" srcId="{73531CA0-DB84-CF4F-A172-D9A26F182BC3}" destId="{9F5E99E1-6248-BF46-9E50-9B289C29EBF1}" srcOrd="0" destOrd="0" presId="urn:microsoft.com/office/officeart/2008/layout/LinedList"/>
    <dgm:cxn modelId="{5A0C9D5A-4FBD-494B-A0E0-E8448C23B18E}" type="presParOf" srcId="{73531CA0-DB84-CF4F-A172-D9A26F182BC3}" destId="{3DB2984C-3E5C-5343-8CF5-21DB1194BD20}" srcOrd="1" destOrd="0" presId="urn:microsoft.com/office/officeart/2008/layout/LinedList"/>
    <dgm:cxn modelId="{22767BAF-DCCE-F643-9FB2-EC558EA29F55}" type="presParOf" srcId="{CA469755-AE6A-0241-8BC8-66464B7E59F6}" destId="{8F0A70CA-6CB2-8048-9848-A2D9511EA242}" srcOrd="2" destOrd="0" presId="urn:microsoft.com/office/officeart/2008/layout/LinedList"/>
    <dgm:cxn modelId="{EC7C806A-2B96-BE4E-AD42-3AC65DAFA5BA}" type="presParOf" srcId="{CA469755-AE6A-0241-8BC8-66464B7E59F6}" destId="{E6108D52-7EA7-D040-B4F8-B7786A4F838E}" srcOrd="3" destOrd="0" presId="urn:microsoft.com/office/officeart/2008/layout/LinedList"/>
    <dgm:cxn modelId="{2A13EDED-EE42-8F41-B923-32B4FD45FF50}" type="presParOf" srcId="{E6108D52-7EA7-D040-B4F8-B7786A4F838E}" destId="{5A4C66CE-3D31-6342-B24E-4E99876C517A}" srcOrd="0" destOrd="0" presId="urn:microsoft.com/office/officeart/2008/layout/LinedList"/>
    <dgm:cxn modelId="{FAFA9A91-A0F4-F047-9BAE-684150E08602}" type="presParOf" srcId="{E6108D52-7EA7-D040-B4F8-B7786A4F838E}" destId="{FB1CC1A8-B481-2B48-9B33-201D6707EEAD}" srcOrd="1" destOrd="0" presId="urn:microsoft.com/office/officeart/2008/layout/LinedList"/>
    <dgm:cxn modelId="{914EF6E2-BADA-8D4C-B748-0B73F4552169}" type="presParOf" srcId="{CA469755-AE6A-0241-8BC8-66464B7E59F6}" destId="{6DA96954-0CA5-C34C-9BA5-E356BD1F1835}" srcOrd="4" destOrd="0" presId="urn:microsoft.com/office/officeart/2008/layout/LinedList"/>
    <dgm:cxn modelId="{E0867680-66CA-3742-B67B-C757755228A2}" type="presParOf" srcId="{CA469755-AE6A-0241-8BC8-66464B7E59F6}" destId="{E98E323A-A0AD-1143-A498-C930B2A8CA62}" srcOrd="5" destOrd="0" presId="urn:microsoft.com/office/officeart/2008/layout/LinedList"/>
    <dgm:cxn modelId="{D5391D87-BB7B-DE42-B07F-8344A32A0804}" type="presParOf" srcId="{E98E323A-A0AD-1143-A498-C930B2A8CA62}" destId="{740DED73-C9FD-4A47-B7EC-948F4F453143}" srcOrd="0" destOrd="0" presId="urn:microsoft.com/office/officeart/2008/layout/LinedList"/>
    <dgm:cxn modelId="{4C30677E-1988-A449-B58F-74FFC3B9AD3B}" type="presParOf" srcId="{E98E323A-A0AD-1143-A498-C930B2A8CA62}" destId="{C2674839-EBD8-4749-AD7C-89710494095C}" srcOrd="1" destOrd="0" presId="urn:microsoft.com/office/officeart/2008/layout/LinedList"/>
    <dgm:cxn modelId="{DE364B94-3542-AD42-9020-8318CE4AD14D}" type="presParOf" srcId="{CA469755-AE6A-0241-8BC8-66464B7E59F6}" destId="{6C42ABAC-90EB-414F-9D3A-640126344D5D}" srcOrd="6" destOrd="0" presId="urn:microsoft.com/office/officeart/2008/layout/LinedList"/>
    <dgm:cxn modelId="{1A0430AD-7B94-4A4C-8763-5954FB969B53}" type="presParOf" srcId="{CA469755-AE6A-0241-8BC8-66464B7E59F6}" destId="{0F8710FB-F824-294A-9750-687096F5412A}" srcOrd="7" destOrd="0" presId="urn:microsoft.com/office/officeart/2008/layout/LinedList"/>
    <dgm:cxn modelId="{8AE747B2-A3FF-0E44-9B40-1DC8360EFC14}" type="presParOf" srcId="{0F8710FB-F824-294A-9750-687096F5412A}" destId="{37FC76B6-A689-394E-B83E-4C7035846778}" srcOrd="0" destOrd="0" presId="urn:microsoft.com/office/officeart/2008/layout/LinedList"/>
    <dgm:cxn modelId="{BF22227C-EBF0-0145-B54C-A119044C15A6}" type="presParOf" srcId="{0F8710FB-F824-294A-9750-687096F5412A}" destId="{28F212EB-936D-5346-BC3B-FCF3F5609012}" srcOrd="1" destOrd="0" presId="urn:microsoft.com/office/officeart/2008/layout/LinedList"/>
    <dgm:cxn modelId="{AC7372A5-6063-4340-9C72-6207DB51DC26}" type="presParOf" srcId="{CA469755-AE6A-0241-8BC8-66464B7E59F6}" destId="{A683EF54-0CCE-E84A-9333-59F3023F99E8}" srcOrd="8" destOrd="0" presId="urn:microsoft.com/office/officeart/2008/layout/LinedList"/>
    <dgm:cxn modelId="{CCAC7733-25CB-544C-9C59-3D049589D897}" type="presParOf" srcId="{CA469755-AE6A-0241-8BC8-66464B7E59F6}" destId="{4ED5128A-0C89-E347-A896-D7D0C8545FA2}" srcOrd="9" destOrd="0" presId="urn:microsoft.com/office/officeart/2008/layout/LinedList"/>
    <dgm:cxn modelId="{69339B76-FEA7-EF44-AD22-C1194F0712C6}" type="presParOf" srcId="{4ED5128A-0C89-E347-A896-D7D0C8545FA2}" destId="{061A635C-EC5F-D34F-A514-260442026720}" srcOrd="0" destOrd="0" presId="urn:microsoft.com/office/officeart/2008/layout/LinedList"/>
    <dgm:cxn modelId="{ECB10862-91C2-4349-88E6-E7001EF16081}" type="presParOf" srcId="{4ED5128A-0C89-E347-A896-D7D0C8545FA2}" destId="{2969DED3-BF83-684A-9848-323B2B8478C7}" srcOrd="1" destOrd="0" presId="urn:microsoft.com/office/officeart/2008/layout/LinedList"/>
    <dgm:cxn modelId="{704D72C1-100C-4348-980B-79F152C9E88D}" type="presParOf" srcId="{CA469755-AE6A-0241-8BC8-66464B7E59F6}" destId="{29CF9057-2B6E-5F44-BE28-8348D5AF4363}" srcOrd="10" destOrd="0" presId="urn:microsoft.com/office/officeart/2008/layout/LinedList"/>
    <dgm:cxn modelId="{3FAE7F16-FD24-8E43-903D-12A9DF194112}" type="presParOf" srcId="{CA469755-AE6A-0241-8BC8-66464B7E59F6}" destId="{D3F88DF5-67CF-B843-8EEE-846ADF3C9582}" srcOrd="11" destOrd="0" presId="urn:microsoft.com/office/officeart/2008/layout/LinedList"/>
    <dgm:cxn modelId="{A41F9439-0A73-6143-AB56-BFC0594778B3}" type="presParOf" srcId="{D3F88DF5-67CF-B843-8EEE-846ADF3C9582}" destId="{83B3378F-6E0C-6E42-953A-9809FBB85F3D}" srcOrd="0" destOrd="0" presId="urn:microsoft.com/office/officeart/2008/layout/LinedList"/>
    <dgm:cxn modelId="{3EEC6566-AE28-AC4D-9176-78B553BE7DCD}" type="presParOf" srcId="{D3F88DF5-67CF-B843-8EEE-846ADF3C9582}" destId="{72E0887E-AF0E-B84F-91F6-B120CBB6F1C0}" srcOrd="1" destOrd="0" presId="urn:microsoft.com/office/officeart/2008/layout/LinedList"/>
    <dgm:cxn modelId="{E5DC55B1-9CBE-BE41-B4C9-0CFB586EF339}" type="presParOf" srcId="{CA469755-AE6A-0241-8BC8-66464B7E59F6}" destId="{62654F5C-F405-3941-B322-4CC60E3C6D6A}" srcOrd="12" destOrd="0" presId="urn:microsoft.com/office/officeart/2008/layout/LinedList"/>
    <dgm:cxn modelId="{6D56AACF-7937-254A-9EAB-035CEA525E1F}" type="presParOf" srcId="{CA469755-AE6A-0241-8BC8-66464B7E59F6}" destId="{71D51472-F56F-9A4A-9FB4-6323382710F6}" srcOrd="13" destOrd="0" presId="urn:microsoft.com/office/officeart/2008/layout/LinedList"/>
    <dgm:cxn modelId="{DE29BA2E-794D-AD45-ACDA-10D86944FC38}" type="presParOf" srcId="{71D51472-F56F-9A4A-9FB4-6323382710F6}" destId="{E72990F4-3A42-5442-A930-EEB38E8D9AC4}" srcOrd="0" destOrd="0" presId="urn:microsoft.com/office/officeart/2008/layout/LinedList"/>
    <dgm:cxn modelId="{70AF247E-7F06-434C-9DB2-438FC16382B1}" type="presParOf" srcId="{71D51472-F56F-9A4A-9FB4-6323382710F6}" destId="{65AF81E1-4C94-B945-8143-D9828B221C11}" srcOrd="1" destOrd="0" presId="urn:microsoft.com/office/officeart/2008/layout/LinedList"/>
    <dgm:cxn modelId="{633F50CC-BBB6-6644-BD23-31DF6F72F4D4}" type="presParOf" srcId="{CA469755-AE6A-0241-8BC8-66464B7E59F6}" destId="{DC60D982-AC15-424C-B9DC-10F116DC74C8}" srcOrd="14" destOrd="0" presId="urn:microsoft.com/office/officeart/2008/layout/LinedList"/>
    <dgm:cxn modelId="{A0194710-EEF6-1346-801D-8674FBAC975E}" type="presParOf" srcId="{CA469755-AE6A-0241-8BC8-66464B7E59F6}" destId="{34CABA5A-BF8B-954A-A3A5-B7A438C79041}" srcOrd="15" destOrd="0" presId="urn:microsoft.com/office/officeart/2008/layout/LinedList"/>
    <dgm:cxn modelId="{4597C051-E878-7F46-A738-DCB7EB6968EC}" type="presParOf" srcId="{34CABA5A-BF8B-954A-A3A5-B7A438C79041}" destId="{5534448B-C1F8-3142-BE0B-85682895E1D7}" srcOrd="0" destOrd="0" presId="urn:microsoft.com/office/officeart/2008/layout/LinedList"/>
    <dgm:cxn modelId="{AEF4AA20-14AC-DB4A-BFD9-1C478E9AA783}" type="presParOf" srcId="{34CABA5A-BF8B-954A-A3A5-B7A438C79041}" destId="{CDC2B193-48C5-D743-986D-1A0DF9BDBA86}" srcOrd="1" destOrd="0" presId="urn:microsoft.com/office/officeart/2008/layout/LinedList"/>
    <dgm:cxn modelId="{2D36AE75-2845-4C47-AC34-3EE360D352E6}" type="presParOf" srcId="{CA469755-AE6A-0241-8BC8-66464B7E59F6}" destId="{8ADFF7EE-4BF1-E14D-9365-CD7A9B8D2C53}" srcOrd="16" destOrd="0" presId="urn:microsoft.com/office/officeart/2008/layout/LinedList"/>
    <dgm:cxn modelId="{614EB156-970D-BD4E-91DA-FB1D6E2B90F8}" type="presParOf" srcId="{CA469755-AE6A-0241-8BC8-66464B7E59F6}" destId="{F127F904-CD37-1340-9C7F-0F23C63B39D1}" srcOrd="17" destOrd="0" presId="urn:microsoft.com/office/officeart/2008/layout/LinedList"/>
    <dgm:cxn modelId="{7C712B18-829D-9043-8FAD-AA8F7BDCDE44}" type="presParOf" srcId="{F127F904-CD37-1340-9C7F-0F23C63B39D1}" destId="{98948CD6-6D3C-4E45-BD84-628291F36198}" srcOrd="0" destOrd="0" presId="urn:microsoft.com/office/officeart/2008/layout/LinedList"/>
    <dgm:cxn modelId="{744D90F8-7650-EB48-AE45-D2AAD8EE402E}" type="presParOf" srcId="{F127F904-CD37-1340-9C7F-0F23C63B39D1}" destId="{982854F6-45C4-1F49-8834-B40BF21E6653}" srcOrd="1" destOrd="0" presId="urn:microsoft.com/office/officeart/2008/layout/LinedList"/>
    <dgm:cxn modelId="{47C09CF2-1373-BC49-9D40-4DF55BC29293}" type="presParOf" srcId="{CA469755-AE6A-0241-8BC8-66464B7E59F6}" destId="{ADD32ED0-F5B7-4145-810E-4226A0515C64}" srcOrd="18" destOrd="0" presId="urn:microsoft.com/office/officeart/2008/layout/LinedList"/>
    <dgm:cxn modelId="{3FAC6660-4006-3849-B9B1-CD85678C2013}" type="presParOf" srcId="{CA469755-AE6A-0241-8BC8-66464B7E59F6}" destId="{140F2701-21C8-FA4E-A9DB-BF9819CD5301}" srcOrd="19" destOrd="0" presId="urn:microsoft.com/office/officeart/2008/layout/LinedList"/>
    <dgm:cxn modelId="{6D5E563D-4F5D-4345-ACB7-333B0851B44E}" type="presParOf" srcId="{140F2701-21C8-FA4E-A9DB-BF9819CD5301}" destId="{44AC84CA-C14E-4342-9E54-1405D64B5AA4}" srcOrd="0" destOrd="0" presId="urn:microsoft.com/office/officeart/2008/layout/LinedList"/>
    <dgm:cxn modelId="{4889AE90-A997-E045-8DFC-015845CE046B}" type="presParOf" srcId="{140F2701-21C8-FA4E-A9DB-BF9819CD5301}" destId="{93EC1841-4D48-6A45-9F5A-EA020C4F4064}"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9A451A-2838-814D-8F90-ADA98E7D355C}">
      <dsp:nvSpPr>
        <dsp:cNvPr id="0" name=""/>
        <dsp:cNvSpPr/>
      </dsp:nvSpPr>
      <dsp:spPr>
        <a:xfrm>
          <a:off x="0" y="607"/>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5E99E1-6248-BF46-9E50-9B289C29EBF1}">
      <dsp:nvSpPr>
        <dsp:cNvPr id="0" name=""/>
        <dsp:cNvSpPr/>
      </dsp:nvSpPr>
      <dsp:spPr>
        <a:xfrm>
          <a:off x="0" y="607"/>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From: youremail@gmail.com </a:t>
          </a:r>
          <a:endParaRPr lang="en-US" sz="2600" kern="1200"/>
        </a:p>
      </dsp:txBody>
      <dsp:txXfrm>
        <a:off x="0" y="607"/>
        <a:ext cx="10217727" cy="497909"/>
      </dsp:txXfrm>
    </dsp:sp>
    <dsp:sp modelId="{8F0A70CA-6CB2-8048-9848-A2D9511EA242}">
      <dsp:nvSpPr>
        <dsp:cNvPr id="0" name=""/>
        <dsp:cNvSpPr/>
      </dsp:nvSpPr>
      <dsp:spPr>
        <a:xfrm>
          <a:off x="0" y="498517"/>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4C66CE-3D31-6342-B24E-4E99876C517A}">
      <dsp:nvSpPr>
        <dsp:cNvPr id="0" name=""/>
        <dsp:cNvSpPr/>
      </dsp:nvSpPr>
      <dsp:spPr>
        <a:xfrm>
          <a:off x="0" y="498517"/>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To: jasemail@gmail.com </a:t>
          </a:r>
          <a:endParaRPr lang="en-US" sz="2600" kern="1200"/>
        </a:p>
      </dsp:txBody>
      <dsp:txXfrm>
        <a:off x="0" y="498517"/>
        <a:ext cx="10217727" cy="497909"/>
      </dsp:txXfrm>
    </dsp:sp>
    <dsp:sp modelId="{6DA96954-0CA5-C34C-9BA5-E356BD1F1835}">
      <dsp:nvSpPr>
        <dsp:cNvPr id="0" name=""/>
        <dsp:cNvSpPr/>
      </dsp:nvSpPr>
      <dsp:spPr>
        <a:xfrm>
          <a:off x="0" y="996426"/>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0DED73-C9FD-4A47-B7EC-948F4F453143}">
      <dsp:nvSpPr>
        <dsp:cNvPr id="0" name=""/>
        <dsp:cNvSpPr/>
      </dsp:nvSpPr>
      <dsp:spPr>
        <a:xfrm>
          <a:off x="0" y="996426"/>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Subject: summarise the content of your email </a:t>
          </a:r>
          <a:endParaRPr lang="en-US" sz="2600" kern="1200"/>
        </a:p>
      </dsp:txBody>
      <dsp:txXfrm>
        <a:off x="0" y="996426"/>
        <a:ext cx="10217727" cy="497909"/>
      </dsp:txXfrm>
    </dsp:sp>
    <dsp:sp modelId="{6C42ABAC-90EB-414F-9D3A-640126344D5D}">
      <dsp:nvSpPr>
        <dsp:cNvPr id="0" name=""/>
        <dsp:cNvSpPr/>
      </dsp:nvSpPr>
      <dsp:spPr>
        <a:xfrm>
          <a:off x="0" y="1494336"/>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FC76B6-A689-394E-B83E-4C7035846778}">
      <dsp:nvSpPr>
        <dsp:cNvPr id="0" name=""/>
        <dsp:cNvSpPr/>
      </dsp:nvSpPr>
      <dsp:spPr>
        <a:xfrm>
          <a:off x="0" y="1494336"/>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Date: Nov. 1st, 2023 at 10:29 am</a:t>
          </a:r>
          <a:endParaRPr lang="en-US" sz="2600" kern="1200"/>
        </a:p>
      </dsp:txBody>
      <dsp:txXfrm>
        <a:off x="0" y="1494336"/>
        <a:ext cx="10217727" cy="497909"/>
      </dsp:txXfrm>
    </dsp:sp>
    <dsp:sp modelId="{A683EF54-0CCE-E84A-9333-59F3023F99E8}">
      <dsp:nvSpPr>
        <dsp:cNvPr id="0" name=""/>
        <dsp:cNvSpPr/>
      </dsp:nvSpPr>
      <dsp:spPr>
        <a:xfrm>
          <a:off x="0" y="1992245"/>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1A635C-EC5F-D34F-A514-260442026720}">
      <dsp:nvSpPr>
        <dsp:cNvPr id="0" name=""/>
        <dsp:cNvSpPr/>
      </dsp:nvSpPr>
      <dsp:spPr>
        <a:xfrm>
          <a:off x="0" y="1992245"/>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Hi, Jas</a:t>
          </a:r>
          <a:endParaRPr lang="en-US" sz="2600" kern="1200"/>
        </a:p>
      </dsp:txBody>
      <dsp:txXfrm>
        <a:off x="0" y="1992245"/>
        <a:ext cx="10217727" cy="497909"/>
      </dsp:txXfrm>
    </dsp:sp>
    <dsp:sp modelId="{29CF9057-2B6E-5F44-BE28-8348D5AF4363}">
      <dsp:nvSpPr>
        <dsp:cNvPr id="0" name=""/>
        <dsp:cNvSpPr/>
      </dsp:nvSpPr>
      <dsp:spPr>
        <a:xfrm>
          <a:off x="0" y="2490155"/>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3B3378F-6E0C-6E42-953A-9809FBB85F3D}">
      <dsp:nvSpPr>
        <dsp:cNvPr id="0" name=""/>
        <dsp:cNvSpPr/>
      </dsp:nvSpPr>
      <dsp:spPr>
        <a:xfrm>
          <a:off x="0" y="2490155"/>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Content </a:t>
          </a:r>
          <a:endParaRPr lang="en-US" sz="2600" kern="1200"/>
        </a:p>
      </dsp:txBody>
      <dsp:txXfrm>
        <a:off x="0" y="2490155"/>
        <a:ext cx="10217727" cy="497909"/>
      </dsp:txXfrm>
    </dsp:sp>
    <dsp:sp modelId="{62654F5C-F405-3941-B322-4CC60E3C6D6A}">
      <dsp:nvSpPr>
        <dsp:cNvPr id="0" name=""/>
        <dsp:cNvSpPr/>
      </dsp:nvSpPr>
      <dsp:spPr>
        <a:xfrm>
          <a:off x="0" y="2988064"/>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72990F4-3A42-5442-A930-EEB38E8D9AC4}">
      <dsp:nvSpPr>
        <dsp:cNvPr id="0" name=""/>
        <dsp:cNvSpPr/>
      </dsp:nvSpPr>
      <dsp:spPr>
        <a:xfrm>
          <a:off x="0" y="2988064"/>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Content </a:t>
          </a:r>
          <a:endParaRPr lang="en-US" sz="2600" kern="1200"/>
        </a:p>
      </dsp:txBody>
      <dsp:txXfrm>
        <a:off x="0" y="2988064"/>
        <a:ext cx="10217727" cy="497909"/>
      </dsp:txXfrm>
    </dsp:sp>
    <dsp:sp modelId="{DC60D982-AC15-424C-B9DC-10F116DC74C8}">
      <dsp:nvSpPr>
        <dsp:cNvPr id="0" name=""/>
        <dsp:cNvSpPr/>
      </dsp:nvSpPr>
      <dsp:spPr>
        <a:xfrm>
          <a:off x="0" y="3485973"/>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534448B-C1F8-3142-BE0B-85682895E1D7}">
      <dsp:nvSpPr>
        <dsp:cNvPr id="0" name=""/>
        <dsp:cNvSpPr/>
      </dsp:nvSpPr>
      <dsp:spPr>
        <a:xfrm>
          <a:off x="0" y="3485973"/>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Content </a:t>
          </a:r>
          <a:endParaRPr lang="en-US" sz="2600" kern="1200"/>
        </a:p>
      </dsp:txBody>
      <dsp:txXfrm>
        <a:off x="0" y="3485973"/>
        <a:ext cx="10217727" cy="497909"/>
      </dsp:txXfrm>
    </dsp:sp>
    <dsp:sp modelId="{8ADFF7EE-4BF1-E14D-9365-CD7A9B8D2C53}">
      <dsp:nvSpPr>
        <dsp:cNvPr id="0" name=""/>
        <dsp:cNvSpPr/>
      </dsp:nvSpPr>
      <dsp:spPr>
        <a:xfrm>
          <a:off x="0" y="3983883"/>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948CD6-6D3C-4E45-BD84-628291F36198}">
      <dsp:nvSpPr>
        <dsp:cNvPr id="0" name=""/>
        <dsp:cNvSpPr/>
      </dsp:nvSpPr>
      <dsp:spPr>
        <a:xfrm>
          <a:off x="0" y="3983883"/>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See ya, </a:t>
          </a:r>
          <a:endParaRPr lang="en-US" sz="2600" kern="1200"/>
        </a:p>
      </dsp:txBody>
      <dsp:txXfrm>
        <a:off x="0" y="3983883"/>
        <a:ext cx="10217727" cy="497909"/>
      </dsp:txXfrm>
    </dsp:sp>
    <dsp:sp modelId="{ADD32ED0-F5B7-4145-810E-4226A0515C64}">
      <dsp:nvSpPr>
        <dsp:cNvPr id="0" name=""/>
        <dsp:cNvSpPr/>
      </dsp:nvSpPr>
      <dsp:spPr>
        <a:xfrm>
          <a:off x="0" y="4481792"/>
          <a:ext cx="10217727"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AC84CA-C14E-4342-9E54-1405D64B5AA4}">
      <dsp:nvSpPr>
        <dsp:cNvPr id="0" name=""/>
        <dsp:cNvSpPr/>
      </dsp:nvSpPr>
      <dsp:spPr>
        <a:xfrm>
          <a:off x="0" y="4481792"/>
          <a:ext cx="10217727" cy="4979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60" tIns="99060" rIns="99060" bIns="99060" numCol="1" spcCol="1270" anchor="t" anchorCtr="0">
          <a:noAutofit/>
        </a:bodyPr>
        <a:lstStyle/>
        <a:p>
          <a:pPr marL="0" lvl="0" indent="0" algn="l" defTabSz="1155700">
            <a:lnSpc>
              <a:spcPct val="90000"/>
            </a:lnSpc>
            <a:spcBef>
              <a:spcPct val="0"/>
            </a:spcBef>
            <a:spcAft>
              <a:spcPct val="35000"/>
            </a:spcAft>
            <a:buNone/>
          </a:pPr>
          <a:r>
            <a:rPr lang="en-AU" sz="2600" kern="1200"/>
            <a:t>Your name </a:t>
          </a:r>
          <a:endParaRPr lang="en-US" sz="2600" kern="1200"/>
        </a:p>
      </dsp:txBody>
      <dsp:txXfrm>
        <a:off x="0" y="4481792"/>
        <a:ext cx="10217727" cy="49790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36A906-3727-9849-8788-69A5B1190A84}" type="datetimeFigureOut">
              <a:rPr lang="en-US" smtClean="0"/>
              <a:t>5/29/24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F834C5-E765-A24F-A29D-AB5EA49EC604}" type="slidenum">
              <a:rPr lang="en-US" smtClean="0"/>
              <a:t>‹#›</a:t>
            </a:fld>
            <a:endParaRPr lang="en-US"/>
          </a:p>
        </p:txBody>
      </p:sp>
    </p:spTree>
    <p:extLst>
      <p:ext uri="{BB962C8B-B14F-4D97-AF65-F5344CB8AC3E}">
        <p14:creationId xmlns:p14="http://schemas.microsoft.com/office/powerpoint/2010/main" val="3663471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0A40D80-7302-4066-B3B0-B28EAC76B0A8}" type="slidenum">
              <a:rPr lang="zh-CN" altLang="en-US" smtClean="0"/>
              <a:t>19</a:t>
            </a:fld>
            <a:endParaRPr lang="zh-CN" altLang="en-US"/>
          </a:p>
        </p:txBody>
      </p:sp>
    </p:spTree>
    <p:extLst>
      <p:ext uri="{BB962C8B-B14F-4D97-AF65-F5344CB8AC3E}">
        <p14:creationId xmlns:p14="http://schemas.microsoft.com/office/powerpoint/2010/main" val="398612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48002-315D-49B1-B10F-137139C4BF9E}"/>
              </a:ext>
            </a:extLst>
          </p:cNvPr>
          <p:cNvSpPr>
            <a:spLocks noGrp="1"/>
          </p:cNvSpPr>
          <p:nvPr>
            <p:ph type="ctrTitle"/>
          </p:nvPr>
        </p:nvSpPr>
        <p:spPr>
          <a:xfrm>
            <a:off x="854896" y="1122363"/>
            <a:ext cx="7276733" cy="3381398"/>
          </a:xfrm>
        </p:spPr>
        <p:txBody>
          <a:bodyPr anchor="b">
            <a:normAutofit/>
          </a:bodyPr>
          <a:lstStyle>
            <a:lvl1pPr algn="l">
              <a:defRPr sz="4800" cap="none" spc="0" baseline="0"/>
            </a:lvl1pPr>
          </a:lstStyle>
          <a:p>
            <a:r>
              <a:rPr lang="en-US" dirty="0"/>
              <a:t>Click to edit Master title style</a:t>
            </a:r>
          </a:p>
        </p:txBody>
      </p:sp>
      <p:sp>
        <p:nvSpPr>
          <p:cNvPr id="3" name="Subtitle 2">
            <a:extLst>
              <a:ext uri="{FF2B5EF4-FFF2-40B4-BE49-F238E27FC236}">
                <a16:creationId xmlns:a16="http://schemas.microsoft.com/office/drawing/2014/main" id="{804535E0-4D9C-4DCA-8569-64503C5DC1D4}"/>
              </a:ext>
            </a:extLst>
          </p:cNvPr>
          <p:cNvSpPr>
            <a:spLocks noGrp="1"/>
          </p:cNvSpPr>
          <p:nvPr>
            <p:ph type="subTitle" idx="1"/>
          </p:nvPr>
        </p:nvSpPr>
        <p:spPr>
          <a:xfrm>
            <a:off x="854894" y="4612942"/>
            <a:ext cx="7276733" cy="1181683"/>
          </a:xfrm>
        </p:spPr>
        <p:txBody>
          <a:bodyPr>
            <a:normAutofit/>
          </a:bodyPr>
          <a:lstStyle>
            <a:lvl1pPr marL="0" indent="0" algn="l">
              <a:buNone/>
              <a:defRPr sz="18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F283B68-70CF-4A98-948C-6EA4BD68D2BC}"/>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5" name="Footer Placeholder 4">
            <a:extLst>
              <a:ext uri="{FF2B5EF4-FFF2-40B4-BE49-F238E27FC236}">
                <a16:creationId xmlns:a16="http://schemas.microsoft.com/office/drawing/2014/main" id="{B3EC2EF9-7F83-4AD3-B3F6-B9D4618D6E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B751B-3464-41CD-B728-A72BB191E29F}"/>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0865215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3B5731-248B-49C2-93DE-8A3260C9FB3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46D4D5C5-3D5A-4F3D-8A08-7053DACF1F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9E5372-3FC6-4227-B2DD-6CB24E65178F}"/>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5" name="Footer Placeholder 4">
            <a:extLst>
              <a:ext uri="{FF2B5EF4-FFF2-40B4-BE49-F238E27FC236}">
                <a16:creationId xmlns:a16="http://schemas.microsoft.com/office/drawing/2014/main" id="{B7C1B1B1-B637-4E46-B64C-F082B54C20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5567AD-4B78-41F6-B814-726D4BD4CE5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3982467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674D5E-67E6-4C23-B80A-0C66B53315EB}"/>
              </a:ext>
            </a:extLst>
          </p:cNvPr>
          <p:cNvSpPr>
            <a:spLocks noGrp="1"/>
          </p:cNvSpPr>
          <p:nvPr>
            <p:ph type="title" orient="vert"/>
          </p:nvPr>
        </p:nvSpPr>
        <p:spPr>
          <a:xfrm>
            <a:off x="8724900" y="876299"/>
            <a:ext cx="2628900" cy="5181601"/>
          </a:xfrm>
        </p:spPr>
        <p:txBody>
          <a:bodyPr vert="eaVert" anchor="b"/>
          <a:lstStyle/>
          <a:p>
            <a:r>
              <a:rPr lang="en-US" dirty="0"/>
              <a:t>Click to edit Master title style</a:t>
            </a:r>
          </a:p>
        </p:txBody>
      </p:sp>
      <p:sp>
        <p:nvSpPr>
          <p:cNvPr id="3" name="Vertical Text Placeholder 2">
            <a:extLst>
              <a:ext uri="{FF2B5EF4-FFF2-40B4-BE49-F238E27FC236}">
                <a16:creationId xmlns:a16="http://schemas.microsoft.com/office/drawing/2014/main" id="{42FEFF2A-08E8-447D-85C7-7D5A9C422C9D}"/>
              </a:ext>
            </a:extLst>
          </p:cNvPr>
          <p:cNvSpPr>
            <a:spLocks noGrp="1"/>
          </p:cNvSpPr>
          <p:nvPr>
            <p:ph type="body" orient="vert" idx="1"/>
          </p:nvPr>
        </p:nvSpPr>
        <p:spPr>
          <a:xfrm>
            <a:off x="838200" y="876299"/>
            <a:ext cx="7734300" cy="51816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40030D-E580-4B0C-B5A8-2C8A094D9D8A}"/>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5" name="Footer Placeholder 4">
            <a:extLst>
              <a:ext uri="{FF2B5EF4-FFF2-40B4-BE49-F238E27FC236}">
                <a16:creationId xmlns:a16="http://schemas.microsoft.com/office/drawing/2014/main" id="{4F2DCAEB-1B6E-492E-918E-47179AF48A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AE4A38-A745-436E-9E33-63B9F81C091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20437991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8" name="Shape 58"/>
          <p:cNvSpPr>
            <a:spLocks noGrp="1"/>
          </p:cNvSpPr>
          <p:nvPr>
            <p:ph type="title"/>
          </p:nvPr>
        </p:nvSpPr>
        <p:spPr>
          <a:prstGeom prst="rect">
            <a:avLst/>
          </a:prstGeom>
        </p:spPr>
        <p:txBody>
          <a:bodyPr/>
          <a:lstStyle/>
          <a:p>
            <a:r>
              <a:t>Title Text</a:t>
            </a:r>
          </a:p>
        </p:txBody>
      </p:sp>
      <p:sp>
        <p:nvSpPr>
          <p:cNvPr id="59" name="Shape 59"/>
          <p:cNvSpPr>
            <a:spLocks noGrp="1"/>
          </p:cNvSpPr>
          <p:nvPr>
            <p:ph type="body" idx="1"/>
          </p:nvPr>
        </p:nvSpPr>
        <p:spPr>
          <a:xfrm>
            <a:off x="714375" y="1946672"/>
            <a:ext cx="10763250" cy="4018359"/>
          </a:xfrm>
          <a:prstGeom prst="rect">
            <a:avLst/>
          </a:prstGeom>
        </p:spPr>
        <p:txBody>
          <a:bodyPr/>
          <a:lstStyle>
            <a:lvl1pPr>
              <a:buBlip>
                <a:blip r:embed="rId2"/>
              </a:buBlip>
            </a:lvl1pPr>
            <a:lvl2pPr>
              <a:buBlip>
                <a:blip r:embed="rId2"/>
              </a:buBlip>
            </a:lvl2pPr>
            <a:lvl3pPr>
              <a:buBlip>
                <a:blip r:embed="rId2"/>
              </a:buBlip>
            </a:lvl3pPr>
            <a:lvl4pPr>
              <a:buBlip>
                <a:blip r:embed="rId2"/>
              </a:buBlip>
            </a:lvl4pPr>
            <a:lvl5pPr>
              <a:buBlip>
                <a:blip r:embed="rId2"/>
              </a:buBlip>
            </a:lvl5pPr>
          </a:lstStyle>
          <a:p>
            <a:r>
              <a:t>Body Level One</a:t>
            </a:r>
          </a:p>
          <a:p>
            <a:pPr lvl="1"/>
            <a:r>
              <a:t>Body Level Two</a:t>
            </a:r>
          </a:p>
          <a:p>
            <a:pPr lvl="2"/>
            <a:r>
              <a:t>Body Level Three</a:t>
            </a:r>
          </a:p>
          <a:p>
            <a:pPr lvl="3"/>
            <a:r>
              <a:t>Body Level Four</a:t>
            </a:r>
          </a:p>
          <a:p>
            <a:pPr lvl="4"/>
            <a:r>
              <a:t>Body Level Five</a:t>
            </a:r>
          </a:p>
        </p:txBody>
      </p:sp>
      <p:sp>
        <p:nvSpPr>
          <p:cNvPr id="60" name="Shape 60"/>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2637363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FD42-94A9-4345-AF38-7D562B5021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4C458-A63B-4032-B4EC-732DAC188CF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A855B5-7F2F-408B-800D-92CB34B99234}"/>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5" name="Footer Placeholder 4">
            <a:extLst>
              <a:ext uri="{FF2B5EF4-FFF2-40B4-BE49-F238E27FC236}">
                <a16:creationId xmlns:a16="http://schemas.microsoft.com/office/drawing/2014/main" id="{5C203412-EA6B-43CA-8B3A-F502587CB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46E9EE-F895-4ECE-B4B2-586D65ED843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299294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8193F-AFAD-4A9A-B0EF-530DFB19D8DD}"/>
              </a:ext>
            </a:extLst>
          </p:cNvPr>
          <p:cNvSpPr>
            <a:spLocks noGrp="1"/>
          </p:cNvSpPr>
          <p:nvPr>
            <p:ph type="title"/>
          </p:nvPr>
        </p:nvSpPr>
        <p:spPr>
          <a:xfrm>
            <a:off x="831849" y="876299"/>
            <a:ext cx="7876722" cy="3713165"/>
          </a:xfrm>
        </p:spPr>
        <p:txBody>
          <a:bodyPr anchor="b">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EFD1BBE4-9FC1-4F89-B120-1C49D816FDB9}"/>
              </a:ext>
            </a:extLst>
          </p:cNvPr>
          <p:cNvSpPr>
            <a:spLocks noGrp="1"/>
          </p:cNvSpPr>
          <p:nvPr>
            <p:ph type="body" idx="1"/>
          </p:nvPr>
        </p:nvSpPr>
        <p:spPr>
          <a:xfrm>
            <a:off x="831850" y="4746170"/>
            <a:ext cx="6781301" cy="1048455"/>
          </a:xfrm>
        </p:spPr>
        <p:txBody>
          <a:bodyPr>
            <a:normAutofit/>
          </a:bodyPr>
          <a:lstStyle>
            <a:lvl1pPr marL="0" indent="0">
              <a:buNone/>
              <a:defRPr sz="20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13530A6B-E3FD-4920-8128-C263CA1D65D1}"/>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5" name="Footer Placeholder 4">
            <a:extLst>
              <a:ext uri="{FF2B5EF4-FFF2-40B4-BE49-F238E27FC236}">
                <a16:creationId xmlns:a16="http://schemas.microsoft.com/office/drawing/2014/main" id="{8C166B85-0649-47DB-AD69-458D8F6009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25931-A293-42E9-BDF5-B2AE121D73AD}"/>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65935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5262B-ECD6-47BB-A6F1-92A6033E93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48B8779-51E9-44D1-9F7B-28F3C6D3C44D}"/>
              </a:ext>
            </a:extLst>
          </p:cNvPr>
          <p:cNvSpPr>
            <a:spLocks noGrp="1"/>
          </p:cNvSpPr>
          <p:nvPr>
            <p:ph sz="half" idx="1"/>
          </p:nvPr>
        </p:nvSpPr>
        <p:spPr>
          <a:xfrm>
            <a:off x="848474" y="2080517"/>
            <a:ext cx="4970124" cy="397738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E8BFB-5295-4C5E-9CB1-E276E9D0E51F}"/>
              </a:ext>
            </a:extLst>
          </p:cNvPr>
          <p:cNvSpPr>
            <a:spLocks noGrp="1"/>
          </p:cNvSpPr>
          <p:nvPr>
            <p:ph sz="half" idx="2"/>
          </p:nvPr>
        </p:nvSpPr>
        <p:spPr>
          <a:xfrm>
            <a:off x="6310899" y="2080517"/>
            <a:ext cx="4970124" cy="39773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75E22BF-1819-4301-B699-EF5A2F4D9BC4}"/>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6" name="Footer Placeholder 5">
            <a:extLst>
              <a:ext uri="{FF2B5EF4-FFF2-40B4-BE49-F238E27FC236}">
                <a16:creationId xmlns:a16="http://schemas.microsoft.com/office/drawing/2014/main" id="{3600A2DF-39DE-49C3-A213-3E8423C7AC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55D3A8-238B-4A68-A9F9-672D2F06070B}"/>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10760667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7D468-D010-4225-B024-DCEF543BCEB9}"/>
              </a:ext>
            </a:extLst>
          </p:cNvPr>
          <p:cNvSpPr>
            <a:spLocks noGrp="1"/>
          </p:cNvSpPr>
          <p:nvPr>
            <p:ph type="title"/>
          </p:nvPr>
        </p:nvSpPr>
        <p:spPr>
          <a:xfrm>
            <a:off x="839788" y="571955"/>
            <a:ext cx="10441236" cy="1398359"/>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73D60A0-FCAB-425A-9ECD-94CDE4F472C6}"/>
              </a:ext>
            </a:extLst>
          </p:cNvPr>
          <p:cNvSpPr>
            <a:spLocks noGrp="1"/>
          </p:cNvSpPr>
          <p:nvPr>
            <p:ph type="body" idx="1"/>
          </p:nvPr>
        </p:nvSpPr>
        <p:spPr>
          <a:xfrm>
            <a:off x="844926" y="1983242"/>
            <a:ext cx="5007110"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16F986B-07CB-4FB0-9419-2AAB318B8A10}"/>
              </a:ext>
            </a:extLst>
          </p:cNvPr>
          <p:cNvSpPr>
            <a:spLocks noGrp="1"/>
          </p:cNvSpPr>
          <p:nvPr>
            <p:ph sz="half" idx="2"/>
          </p:nvPr>
        </p:nvSpPr>
        <p:spPr>
          <a:xfrm>
            <a:off x="850063" y="2813959"/>
            <a:ext cx="5007110"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DA9D784-7968-4E8B-B704-E42EE8F1872F}"/>
              </a:ext>
            </a:extLst>
          </p:cNvPr>
          <p:cNvSpPr>
            <a:spLocks noGrp="1"/>
          </p:cNvSpPr>
          <p:nvPr>
            <p:ph type="body" sz="quarter" idx="3"/>
          </p:nvPr>
        </p:nvSpPr>
        <p:spPr>
          <a:xfrm>
            <a:off x="6249255" y="1983242"/>
            <a:ext cx="5031769" cy="814387"/>
          </a:xfrm>
        </p:spPr>
        <p:txBody>
          <a:bodyPr anchor="b">
            <a:normAutofit/>
          </a:bodyPr>
          <a:lstStyle>
            <a:lvl1pPr marL="0" indent="0">
              <a:lnSpc>
                <a:spcPct val="110000"/>
              </a:lnSpc>
              <a:buNone/>
              <a:defRPr sz="2000" b="0" cap="all" spc="14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45754F-08D1-4593-988F-95F0ED1A017D}"/>
              </a:ext>
            </a:extLst>
          </p:cNvPr>
          <p:cNvSpPr>
            <a:spLocks noGrp="1"/>
          </p:cNvSpPr>
          <p:nvPr>
            <p:ph sz="quarter" idx="4"/>
          </p:nvPr>
        </p:nvSpPr>
        <p:spPr>
          <a:xfrm>
            <a:off x="6249255" y="2813959"/>
            <a:ext cx="5031769" cy="324394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4FED2E61-83B4-4C8F-BBFE-D95920342A1B}"/>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8" name="Footer Placeholder 7">
            <a:extLst>
              <a:ext uri="{FF2B5EF4-FFF2-40B4-BE49-F238E27FC236}">
                <a16:creationId xmlns:a16="http://schemas.microsoft.com/office/drawing/2014/main" id="{5E80C136-A664-4013-8073-B0C6BDEF8C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AE9547-8EE7-461B-9E99-484B11E918A7}"/>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46584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E667-0EFA-4EE6-8E4D-20805309A8A4}"/>
              </a:ext>
            </a:extLst>
          </p:cNvPr>
          <p:cNvSpPr>
            <a:spLocks noGrp="1"/>
          </p:cNvSpPr>
          <p:nvPr>
            <p:ph type="title"/>
          </p:nvPr>
        </p:nvSpPr>
        <p:spPr>
          <a:xfrm>
            <a:off x="849759" y="895440"/>
            <a:ext cx="10138451" cy="1832349"/>
          </a:xfrm>
        </p:spPr>
        <p:txBody>
          <a:bodyPr anchor="t">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27EE4825-BB8C-4567-B407-B4452409D7D8}"/>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4" name="Footer Placeholder 3">
            <a:extLst>
              <a:ext uri="{FF2B5EF4-FFF2-40B4-BE49-F238E27FC236}">
                <a16:creationId xmlns:a16="http://schemas.microsoft.com/office/drawing/2014/main" id="{70838892-25DB-4A4E-9D43-6058C45C53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C3DDDA-48EF-4B42-9980-4762AF5094E2}"/>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75404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FA7D9-6801-4DD0-8D7D-505212F466BD}"/>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3" name="Footer Placeholder 2">
            <a:extLst>
              <a:ext uri="{FF2B5EF4-FFF2-40B4-BE49-F238E27FC236}">
                <a16:creationId xmlns:a16="http://schemas.microsoft.com/office/drawing/2014/main" id="{9E6FA3EA-1519-4178-AC3A-231A5BAA79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423DBE-6FD6-4D60-8336-7843B4BD30B0}"/>
              </a:ext>
            </a:extLst>
          </p:cNvPr>
          <p:cNvSpPr>
            <a:spLocks noGrp="1"/>
          </p:cNvSpPr>
          <p:nvPr>
            <p:ph type="sldNum" sz="quarter" idx="12"/>
          </p:nvPr>
        </p:nvSpPr>
        <p:spPr/>
        <p:txBody>
          <a:bodyPr/>
          <a:lstStyle/>
          <a:p>
            <a:fld id="{57871EFB-7B9E-4E86-A89E-697E8EBB06F2}" type="slidenum">
              <a:rPr lang="en-US" smtClean="0"/>
              <a:t>‹#›</a:t>
            </a:fld>
            <a:endParaRPr lang="en-US"/>
          </a:p>
        </p:txBody>
      </p:sp>
    </p:spTree>
    <p:extLst>
      <p:ext uri="{BB962C8B-B14F-4D97-AF65-F5344CB8AC3E}">
        <p14:creationId xmlns:p14="http://schemas.microsoft.com/office/powerpoint/2010/main" val="37456688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2D9AE-CA1A-4751-9B33-0AC09CE629C8}"/>
              </a:ext>
            </a:extLst>
          </p:cNvPr>
          <p:cNvSpPr>
            <a:spLocks noGrp="1"/>
          </p:cNvSpPr>
          <p:nvPr>
            <p:ph type="title"/>
          </p:nvPr>
        </p:nvSpPr>
        <p:spPr>
          <a:xfrm>
            <a:off x="839789" y="996948"/>
            <a:ext cx="3046410" cy="1479551"/>
          </a:xfrm>
        </p:spPr>
        <p:txBody>
          <a:bodyPr anchor="t">
            <a:normAutofit/>
          </a:bodyPr>
          <a:lstStyle>
            <a:lvl1pPr>
              <a:lnSpc>
                <a:spcPct val="110000"/>
              </a:lnSpc>
              <a:defRPr sz="2400" cap="all" spc="4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E4DF9941-76E5-42B5-8464-C1A7010D94F0}"/>
              </a:ext>
            </a:extLst>
          </p:cNvPr>
          <p:cNvSpPr>
            <a:spLocks noGrp="1"/>
          </p:cNvSpPr>
          <p:nvPr>
            <p:ph idx="1"/>
          </p:nvPr>
        </p:nvSpPr>
        <p:spPr>
          <a:xfrm>
            <a:off x="5260796" y="876300"/>
            <a:ext cx="5758235" cy="5181599"/>
          </a:xfrm>
        </p:spPr>
        <p:txBody>
          <a:bodyPr>
            <a:normAutofit/>
          </a:bodyPr>
          <a:lstStyle>
            <a:lvl1pPr>
              <a:defRPr sz="3600"/>
            </a:lvl1pPr>
            <a:lvl2pPr>
              <a:defRPr sz="3200"/>
            </a:lvl2pPr>
            <a:lvl3pPr>
              <a:defRPr sz="2800"/>
            </a:lvl3pPr>
            <a:lvl4pPr>
              <a:defRPr sz="2400"/>
            </a:lvl4pPr>
            <a:lvl5pPr>
              <a:defRPr sz="2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484785D8-F112-415F-9AB4-5F2AC060D127}"/>
              </a:ext>
            </a:extLst>
          </p:cNvPr>
          <p:cNvSpPr>
            <a:spLocks noGrp="1"/>
          </p:cNvSpPr>
          <p:nvPr>
            <p:ph type="body" sz="half" idx="2"/>
          </p:nvPr>
        </p:nvSpPr>
        <p:spPr>
          <a:xfrm>
            <a:off x="839789" y="2666144"/>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670A0B3-4E9C-4FAC-B1D1-2673F7B5A10F}"/>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6" name="Footer Placeholder 5">
            <a:extLst>
              <a:ext uri="{FF2B5EF4-FFF2-40B4-BE49-F238E27FC236}">
                <a16:creationId xmlns:a16="http://schemas.microsoft.com/office/drawing/2014/main" id="{E1AA370A-33F5-48A6-962A-47C0F15D4C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8AD606-A37D-4697-AA7A-EAE4F101A707}"/>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9" name="Straight Connector 8">
            <a:extLst>
              <a:ext uri="{FF2B5EF4-FFF2-40B4-BE49-F238E27FC236}">
                <a16:creationId xmlns:a16="http://schemas.microsoft.com/office/drawing/2014/main" id="{644E0B5E-1030-4A34-AB09-05ACB45CE993}"/>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96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1D4C-0A93-40A6-9645-5EF7DE6C5977}"/>
              </a:ext>
            </a:extLst>
          </p:cNvPr>
          <p:cNvSpPr>
            <a:spLocks noGrp="1"/>
          </p:cNvSpPr>
          <p:nvPr>
            <p:ph type="title"/>
          </p:nvPr>
        </p:nvSpPr>
        <p:spPr>
          <a:xfrm>
            <a:off x="839789" y="989314"/>
            <a:ext cx="3046409" cy="1487185"/>
          </a:xfrm>
        </p:spPr>
        <p:txBody>
          <a:bodyPr anchor="t">
            <a:normAutofit/>
          </a:bodyPr>
          <a:lstStyle>
            <a:lvl1pPr>
              <a:lnSpc>
                <a:spcPct val="110000"/>
              </a:lnSpc>
              <a:defRPr sz="2400" cap="all" spc="300" baseline="0"/>
            </a:lvl1pPr>
          </a:lstStyle>
          <a:p>
            <a:r>
              <a:rPr lang="en-US" dirty="0"/>
              <a:t>Click to edit Master title style</a:t>
            </a:r>
          </a:p>
        </p:txBody>
      </p:sp>
      <p:sp>
        <p:nvSpPr>
          <p:cNvPr id="3" name="Picture Placeholder 2">
            <a:extLst>
              <a:ext uri="{FF2B5EF4-FFF2-40B4-BE49-F238E27FC236}">
                <a16:creationId xmlns:a16="http://schemas.microsoft.com/office/drawing/2014/main" id="{222F9455-852F-4604-87D4-801E8D5DB502}"/>
              </a:ext>
            </a:extLst>
          </p:cNvPr>
          <p:cNvSpPr>
            <a:spLocks noGrp="1"/>
          </p:cNvSpPr>
          <p:nvPr>
            <p:ph type="pic" idx="1"/>
          </p:nvPr>
        </p:nvSpPr>
        <p:spPr>
          <a:xfrm>
            <a:off x="5334004" y="876300"/>
            <a:ext cx="5943596" cy="51815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8842061-B161-4973-9EE4-76D0B73FC18C}"/>
              </a:ext>
            </a:extLst>
          </p:cNvPr>
          <p:cNvSpPr>
            <a:spLocks noGrp="1"/>
          </p:cNvSpPr>
          <p:nvPr>
            <p:ph type="body" sz="half" idx="2"/>
          </p:nvPr>
        </p:nvSpPr>
        <p:spPr>
          <a:xfrm>
            <a:off x="839789" y="2666143"/>
            <a:ext cx="3046409" cy="319490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5DDCE2E0-050A-4BC2-91DF-7A00811D28EB}"/>
              </a:ext>
            </a:extLst>
          </p:cNvPr>
          <p:cNvSpPr>
            <a:spLocks noGrp="1"/>
          </p:cNvSpPr>
          <p:nvPr>
            <p:ph type="dt" sz="half" idx="10"/>
          </p:nvPr>
        </p:nvSpPr>
        <p:spPr/>
        <p:txBody>
          <a:bodyPr/>
          <a:lstStyle/>
          <a:p>
            <a:fld id="{326951E3-958F-4611-B170-D081BA0250F9}" type="datetimeFigureOut">
              <a:rPr lang="en-US" smtClean="0"/>
              <a:t>5/29/24</a:t>
            </a:fld>
            <a:endParaRPr lang="en-US"/>
          </a:p>
        </p:txBody>
      </p:sp>
      <p:sp>
        <p:nvSpPr>
          <p:cNvPr id="6" name="Footer Placeholder 5">
            <a:extLst>
              <a:ext uri="{FF2B5EF4-FFF2-40B4-BE49-F238E27FC236}">
                <a16:creationId xmlns:a16="http://schemas.microsoft.com/office/drawing/2014/main" id="{260AB003-B443-4B96-9DD9-4284E7E1E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179DBA-16C0-4FFB-B367-B96169B4B005}"/>
              </a:ext>
            </a:extLst>
          </p:cNvPr>
          <p:cNvSpPr>
            <a:spLocks noGrp="1"/>
          </p:cNvSpPr>
          <p:nvPr>
            <p:ph type="sldNum" sz="quarter" idx="12"/>
          </p:nvPr>
        </p:nvSpPr>
        <p:spPr/>
        <p:txBody>
          <a:bodyPr/>
          <a:lstStyle/>
          <a:p>
            <a:fld id="{57871EFB-7B9E-4E86-A89E-697E8EBB06F2}" type="slidenum">
              <a:rPr lang="en-US" smtClean="0"/>
              <a:t>‹#›</a:t>
            </a:fld>
            <a:endParaRPr lang="en-US"/>
          </a:p>
        </p:txBody>
      </p:sp>
      <p:cxnSp>
        <p:nvCxnSpPr>
          <p:cNvPr id="13" name="Straight Connector 12">
            <a:extLst>
              <a:ext uri="{FF2B5EF4-FFF2-40B4-BE49-F238E27FC236}">
                <a16:creationId xmlns:a16="http://schemas.microsoft.com/office/drawing/2014/main" id="{C9F2BD78-1D6B-4742-9726-75646D91F4AC}"/>
              </a:ext>
            </a:extLst>
          </p:cNvPr>
          <p:cNvCxnSpPr>
            <a:cxnSpLocks/>
          </p:cNvCxnSpPr>
          <p:nvPr/>
        </p:nvCxnSpPr>
        <p:spPr>
          <a:xfrm>
            <a:off x="4610100" y="898989"/>
            <a:ext cx="0" cy="513879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8766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lumOff val="1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98CBCD-166B-4F97-A6DF-DAA3BF2B25A3}"/>
              </a:ext>
            </a:extLst>
          </p:cNvPr>
          <p:cNvSpPr>
            <a:spLocks noGrp="1"/>
          </p:cNvSpPr>
          <p:nvPr>
            <p:ph type="title"/>
          </p:nvPr>
        </p:nvSpPr>
        <p:spPr>
          <a:xfrm>
            <a:off x="849760" y="876302"/>
            <a:ext cx="10427840" cy="1086056"/>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0664D6D9-636D-450B-839A-22AE0CED2315}"/>
              </a:ext>
            </a:extLst>
          </p:cNvPr>
          <p:cNvSpPr>
            <a:spLocks noGrp="1"/>
          </p:cNvSpPr>
          <p:nvPr>
            <p:ph type="body" idx="1"/>
          </p:nvPr>
        </p:nvSpPr>
        <p:spPr>
          <a:xfrm>
            <a:off x="849758" y="2065984"/>
            <a:ext cx="10427841" cy="390329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FE6CAEC-1EE5-4B71-9646-5C378EEBEFE8}"/>
              </a:ext>
            </a:extLst>
          </p:cNvPr>
          <p:cNvSpPr>
            <a:spLocks noGrp="1"/>
          </p:cNvSpPr>
          <p:nvPr>
            <p:ph type="dt" sz="half" idx="2"/>
          </p:nvPr>
        </p:nvSpPr>
        <p:spPr>
          <a:xfrm>
            <a:off x="7382838" y="6356350"/>
            <a:ext cx="3361362" cy="365125"/>
          </a:xfrm>
          <a:prstGeom prst="rect">
            <a:avLst/>
          </a:prstGeom>
        </p:spPr>
        <p:txBody>
          <a:bodyPr vert="horz" lIns="91440" tIns="45720" rIns="91440" bIns="45720" rtlCol="0" anchor="ctr"/>
          <a:lstStyle>
            <a:lvl1pPr algn="r">
              <a:defRPr sz="900">
                <a:solidFill>
                  <a:schemeClr val="tx2"/>
                </a:solidFill>
              </a:defRPr>
            </a:lvl1pPr>
          </a:lstStyle>
          <a:p>
            <a:fld id="{326951E3-958F-4611-B170-D081BA0250F9}" type="datetimeFigureOut">
              <a:rPr lang="en-US" smtClean="0"/>
              <a:pPr/>
              <a:t>5/29/24</a:t>
            </a:fld>
            <a:endParaRPr lang="en-US" dirty="0"/>
          </a:p>
        </p:txBody>
      </p:sp>
      <p:sp>
        <p:nvSpPr>
          <p:cNvPr id="5" name="Footer Placeholder 4">
            <a:extLst>
              <a:ext uri="{FF2B5EF4-FFF2-40B4-BE49-F238E27FC236}">
                <a16:creationId xmlns:a16="http://schemas.microsoft.com/office/drawing/2014/main" id="{66570EF8-70B2-4AFC-8388-691A146AA75A}"/>
              </a:ext>
            </a:extLst>
          </p:cNvPr>
          <p:cNvSpPr>
            <a:spLocks noGrp="1"/>
          </p:cNvSpPr>
          <p:nvPr>
            <p:ph type="ftr" sz="quarter" idx="3"/>
          </p:nvPr>
        </p:nvSpPr>
        <p:spPr>
          <a:xfrm>
            <a:off x="858748" y="6356350"/>
            <a:ext cx="4114800" cy="365125"/>
          </a:xfrm>
          <a:prstGeom prst="rect">
            <a:avLst/>
          </a:prstGeom>
        </p:spPr>
        <p:txBody>
          <a:bodyPr vert="horz" lIns="91440" tIns="45720" rIns="91440" bIns="45720" rtlCol="0" anchor="ctr"/>
          <a:lstStyle>
            <a:lvl1pPr algn="l">
              <a:defRPr sz="900" cap="none" spc="0" baseline="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52F07DC7-D05C-4038-B51A-F00B7B9C996A}"/>
              </a:ext>
            </a:extLst>
          </p:cNvPr>
          <p:cNvSpPr>
            <a:spLocks noGrp="1"/>
          </p:cNvSpPr>
          <p:nvPr>
            <p:ph type="sldNum" sz="quarter" idx="4"/>
          </p:nvPr>
        </p:nvSpPr>
        <p:spPr>
          <a:xfrm>
            <a:off x="10820400" y="6356350"/>
            <a:ext cx="617669" cy="365125"/>
          </a:xfrm>
          <a:prstGeom prst="rect">
            <a:avLst/>
          </a:prstGeom>
        </p:spPr>
        <p:txBody>
          <a:bodyPr vert="horz" lIns="91440" tIns="45720" rIns="91440" bIns="45720" rtlCol="0" anchor="ctr"/>
          <a:lstStyle>
            <a:lvl1pPr algn="r">
              <a:defRPr sz="900" i="1">
                <a:solidFill>
                  <a:schemeClr val="tx2"/>
                </a:solidFill>
              </a:defRPr>
            </a:lvl1pPr>
          </a:lstStyle>
          <a:p>
            <a:fld id="{57871EFB-7B9E-4E86-A89E-697E8EBB06F2}" type="slidenum">
              <a:rPr lang="en-US" smtClean="0"/>
              <a:pPr/>
              <a:t>‹#›</a:t>
            </a:fld>
            <a:endParaRPr lang="en-US" dirty="0"/>
          </a:p>
        </p:txBody>
      </p:sp>
      <p:cxnSp>
        <p:nvCxnSpPr>
          <p:cNvPr id="34" name="Straight Connector 33">
            <a:extLst>
              <a:ext uri="{FF2B5EF4-FFF2-40B4-BE49-F238E27FC236}">
                <a16:creationId xmlns:a16="http://schemas.microsoft.com/office/drawing/2014/main" id="{EAD4CCDA-06BF-4D2A-B44F-195AEC0B5B22}"/>
              </a:ext>
            </a:extLst>
          </p:cNvPr>
          <p:cNvCxnSpPr>
            <a:cxnSpLocks/>
          </p:cNvCxnSpPr>
          <p:nvPr/>
        </p:nvCxnSpPr>
        <p:spPr>
          <a:xfrm>
            <a:off x="952498" y="6252722"/>
            <a:ext cx="10325101" cy="0"/>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080511"/>
      </p:ext>
    </p:extLst>
  </p:cSld>
  <p:clrMap bg1="dk1" tx1="lt1" bg2="dk2" tx2="lt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SzPct val="70000"/>
        <a:buFont typeface="Arial" panose="020B0604020202020204" pitchFamily="34" charset="0"/>
        <a:buChar char="•"/>
        <a:defRPr sz="2000" kern="1200">
          <a:solidFill>
            <a:schemeClr val="tx2"/>
          </a:solidFill>
          <a:latin typeface="+mn-lt"/>
          <a:ea typeface="+mn-ea"/>
          <a:cs typeface="+mn-cs"/>
        </a:defRPr>
      </a:lvl1pPr>
      <a:lvl2pPr marL="274320" indent="0" algn="l" defTabSz="914400" rtl="0" eaLnBrk="1" latinLnBrk="0" hangingPunct="1">
        <a:lnSpc>
          <a:spcPct val="120000"/>
        </a:lnSpc>
        <a:spcBef>
          <a:spcPts val="500"/>
        </a:spcBef>
        <a:buSzPct val="70000"/>
        <a:buFontTx/>
        <a:buNone/>
        <a:defRPr sz="1800" i="1" kern="1200">
          <a:solidFill>
            <a:schemeClr val="tx2"/>
          </a:solidFill>
          <a:latin typeface="+mn-lt"/>
          <a:ea typeface="+mn-ea"/>
          <a:cs typeface="+mn-cs"/>
        </a:defRPr>
      </a:lvl2pPr>
      <a:lvl3pPr marL="502920" indent="-228600" algn="l" defTabSz="914400" rtl="0" eaLnBrk="1" latinLnBrk="0" hangingPunct="1">
        <a:lnSpc>
          <a:spcPct val="120000"/>
        </a:lnSpc>
        <a:spcBef>
          <a:spcPts val="500"/>
        </a:spcBef>
        <a:buSzPct val="70000"/>
        <a:buFont typeface="Arial" panose="020B0604020202020204" pitchFamily="34" charset="0"/>
        <a:buChar char="•"/>
        <a:defRPr sz="1800" kern="1200">
          <a:solidFill>
            <a:schemeClr val="tx2"/>
          </a:solidFill>
          <a:latin typeface="+mn-lt"/>
          <a:ea typeface="+mn-ea"/>
          <a:cs typeface="+mn-cs"/>
        </a:defRPr>
      </a:lvl3pPr>
      <a:lvl4pPr marL="548640" indent="0" algn="l" defTabSz="914400" rtl="0" eaLnBrk="1" latinLnBrk="0" hangingPunct="1">
        <a:lnSpc>
          <a:spcPct val="120000"/>
        </a:lnSpc>
        <a:spcBef>
          <a:spcPts val="500"/>
        </a:spcBef>
        <a:buSzPct val="70000"/>
        <a:buFont typeface="Arial" panose="020B0604020202020204" pitchFamily="34" charset="0"/>
        <a:buNone/>
        <a:defRPr sz="1600" i="1" kern="1200">
          <a:solidFill>
            <a:schemeClr val="tx2"/>
          </a:solidFill>
          <a:latin typeface="+mn-lt"/>
          <a:ea typeface="+mn-ea"/>
          <a:cs typeface="+mn-cs"/>
        </a:defRPr>
      </a:lvl4pPr>
      <a:lvl5pPr marL="822960" indent="-228600" algn="l" defTabSz="914400" rtl="0" eaLnBrk="1" latinLnBrk="0" hangingPunct="1">
        <a:lnSpc>
          <a:spcPct val="120000"/>
        </a:lnSpc>
        <a:spcBef>
          <a:spcPts val="500"/>
        </a:spcBef>
        <a:buSzPct val="7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F4F1B1F-38C9-4BA3-8793-E2B6FC978C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3D symbol designs">
            <a:extLst>
              <a:ext uri="{FF2B5EF4-FFF2-40B4-BE49-F238E27FC236}">
                <a16:creationId xmlns:a16="http://schemas.microsoft.com/office/drawing/2014/main" id="{CC272EA6-71D0-9FDD-B90F-92E78F760EB4}"/>
              </a:ext>
            </a:extLst>
          </p:cNvPr>
          <p:cNvPicPr>
            <a:picLocks noChangeAspect="1"/>
          </p:cNvPicPr>
          <p:nvPr/>
        </p:nvPicPr>
        <p:blipFill rotWithShape="1">
          <a:blip r:embed="rId2">
            <a:alphaModFix amt="40000"/>
          </a:blip>
          <a:srcRect t="10728" b="5002"/>
          <a:stretch/>
        </p:blipFill>
        <p:spPr>
          <a:xfrm>
            <a:off x="6822" y="10"/>
            <a:ext cx="12191999" cy="6857990"/>
          </a:xfrm>
          <a:prstGeom prst="rect">
            <a:avLst/>
          </a:prstGeom>
        </p:spPr>
      </p:pic>
      <p:sp>
        <p:nvSpPr>
          <p:cNvPr id="2" name="Title 1">
            <a:extLst>
              <a:ext uri="{FF2B5EF4-FFF2-40B4-BE49-F238E27FC236}">
                <a16:creationId xmlns:a16="http://schemas.microsoft.com/office/drawing/2014/main" id="{63967E02-3612-1040-985A-13A389630019}"/>
              </a:ext>
            </a:extLst>
          </p:cNvPr>
          <p:cNvSpPr>
            <a:spLocks noGrp="1"/>
          </p:cNvSpPr>
          <p:nvPr>
            <p:ph type="ctrTitle"/>
          </p:nvPr>
        </p:nvSpPr>
        <p:spPr>
          <a:xfrm>
            <a:off x="2629691" y="1256045"/>
            <a:ext cx="6962052" cy="1884207"/>
          </a:xfrm>
        </p:spPr>
        <p:txBody>
          <a:bodyPr anchor="b">
            <a:normAutofit/>
          </a:bodyPr>
          <a:lstStyle/>
          <a:p>
            <a:pPr algn="ctr"/>
            <a:r>
              <a:rPr lang="en-US">
                <a:solidFill>
                  <a:srgbClr val="FFFFFF"/>
                </a:solidFill>
              </a:rPr>
              <a:t>G10 Text Type Review</a:t>
            </a:r>
          </a:p>
        </p:txBody>
      </p:sp>
      <p:sp>
        <p:nvSpPr>
          <p:cNvPr id="3" name="Subtitle 2">
            <a:extLst>
              <a:ext uri="{FF2B5EF4-FFF2-40B4-BE49-F238E27FC236}">
                <a16:creationId xmlns:a16="http://schemas.microsoft.com/office/drawing/2014/main" id="{7EAE1E5E-8929-2F48-B0C4-EBAA048EF3CA}"/>
              </a:ext>
            </a:extLst>
          </p:cNvPr>
          <p:cNvSpPr>
            <a:spLocks noGrp="1"/>
          </p:cNvSpPr>
          <p:nvPr>
            <p:ph type="subTitle" idx="1"/>
          </p:nvPr>
        </p:nvSpPr>
        <p:spPr>
          <a:xfrm>
            <a:off x="2811857" y="5159228"/>
            <a:ext cx="6581930" cy="746640"/>
          </a:xfrm>
        </p:spPr>
        <p:txBody>
          <a:bodyPr>
            <a:normAutofit/>
          </a:bodyPr>
          <a:lstStyle/>
          <a:p>
            <a:pPr algn="ctr"/>
            <a:r>
              <a:rPr lang="en-US">
                <a:solidFill>
                  <a:srgbClr val="FFFFFF"/>
                </a:solidFill>
              </a:rPr>
              <a:t>Jas</a:t>
            </a:r>
          </a:p>
        </p:txBody>
      </p:sp>
      <p:cxnSp>
        <p:nvCxnSpPr>
          <p:cNvPr id="11" name="Straight Connector 10">
            <a:extLst>
              <a:ext uri="{FF2B5EF4-FFF2-40B4-BE49-F238E27FC236}">
                <a16:creationId xmlns:a16="http://schemas.microsoft.com/office/drawing/2014/main" id="{6B5C80BC-C547-4FD8-9B68-6A9207F0858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101557" y="3481804"/>
            <a:ext cx="0" cy="13107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861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DBF6A7-856A-774A-A4E3-D5DB1545C668}"/>
              </a:ext>
            </a:extLst>
          </p:cNvPr>
          <p:cNvSpPr>
            <a:spLocks noGrp="1"/>
          </p:cNvSpPr>
          <p:nvPr>
            <p:ph idx="1"/>
          </p:nvPr>
        </p:nvSpPr>
        <p:spPr>
          <a:xfrm>
            <a:off x="849758" y="401782"/>
            <a:ext cx="10427841" cy="5567500"/>
          </a:xfrm>
        </p:spPr>
        <p:txBody>
          <a:bodyPr>
            <a:normAutofit/>
          </a:bodyPr>
          <a:lstStyle/>
          <a:p>
            <a:r>
              <a:rPr lang="en-US" sz="2400" dirty="0">
                <a:effectLst/>
                <a:latin typeface="Times New Roman" panose="02020603050405020304" pitchFamily="18" charset="0"/>
                <a:ea typeface="DengXian" panose="02010600030101010101" pitchFamily="2" charset="-122"/>
              </a:rPr>
              <a:t>This meant that </a:t>
            </a:r>
            <a:r>
              <a:rPr lang="en-US" sz="2400" u="sng" dirty="0">
                <a:effectLst/>
                <a:latin typeface="Times New Roman" panose="02020603050405020304" pitchFamily="18" charset="0"/>
                <a:ea typeface="DengXian" panose="02010600030101010101" pitchFamily="2" charset="-122"/>
              </a:rPr>
              <a:t>our favorite </a:t>
            </a:r>
            <a:r>
              <a:rPr lang="en-US" sz="2400" dirty="0">
                <a:effectLst/>
                <a:latin typeface="Times New Roman" panose="02020603050405020304" pitchFamily="18" charset="0"/>
                <a:ea typeface="DengXian" panose="02010600030101010101" pitchFamily="2" charset="-122"/>
              </a:rPr>
              <a:t>cinema which is the only cinema showing English language films, had officially closed. </a:t>
            </a:r>
            <a:r>
              <a:rPr lang="en-US" sz="2400" u="sng" dirty="0">
                <a:effectLst/>
                <a:latin typeface="Times New Roman" panose="02020603050405020304" pitchFamily="18" charset="0"/>
                <a:ea typeface="DengXian" panose="02010600030101010101" pitchFamily="2" charset="-122"/>
              </a:rPr>
              <a:t>This was certainly a sorrowful news for our local movie fans, and we should remember Das Kino’s outstanding contribution to the local movie industry.</a:t>
            </a:r>
          </a:p>
          <a:p>
            <a:r>
              <a:rPr lang="en-US" sz="2400" u="sng" dirty="0">
                <a:solidFill>
                  <a:srgbClr val="FF0000"/>
                </a:solidFill>
                <a:latin typeface="Times New Roman" panose="02020603050405020304" pitchFamily="18" charset="0"/>
                <a:ea typeface="DengXian" panose="02010600030101010101" pitchFamily="2" charset="-122"/>
              </a:rPr>
              <a:t>Too subjective!!</a:t>
            </a:r>
            <a:endParaRPr lang="en-US" sz="2800" u="sng" dirty="0">
              <a:solidFill>
                <a:srgbClr val="FF0000"/>
              </a:solidFill>
            </a:endParaRPr>
          </a:p>
        </p:txBody>
      </p:sp>
    </p:spTree>
    <p:extLst>
      <p:ext uri="{BB962C8B-B14F-4D97-AF65-F5344CB8AC3E}">
        <p14:creationId xmlns:p14="http://schemas.microsoft.com/office/powerpoint/2010/main" val="1348746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07B983-29D8-7149-B14D-42480FA2606B}"/>
              </a:ext>
            </a:extLst>
          </p:cNvPr>
          <p:cNvSpPr>
            <a:spLocks noGrp="1"/>
          </p:cNvSpPr>
          <p:nvPr>
            <p:ph idx="1"/>
          </p:nvPr>
        </p:nvSpPr>
        <p:spPr>
          <a:xfrm>
            <a:off x="849758" y="374073"/>
            <a:ext cx="10427841" cy="5595209"/>
          </a:xfrm>
        </p:spPr>
        <p:txBody>
          <a:bodyPr/>
          <a:lstStyle/>
          <a:p>
            <a:r>
              <a:rPr lang="en-US" sz="2400" kern="100" dirty="0">
                <a:effectLst/>
                <a:latin typeface="Times New Roman" panose="02020603050405020304" pitchFamily="18" charset="0"/>
                <a:ea typeface="DengXian" panose="02010600030101010101" pitchFamily="2" charset="-122"/>
              </a:rPr>
              <a:t>The first reason is the development of online video platforms. People will no longer need to leave their house for a film. They can just lie on the sofa and watch a movie on their own the internet TV. These online platforms not only have the advantage in convenience but also much cheaper than a movie ticket. Sometimes they’re even completely free. So as a result people are not willing to go to cinema anymore, which caused cinemas like Das Kino bankrupted.</a:t>
            </a:r>
            <a:endParaRPr lang="en-AU" sz="2400" kern="100" dirty="0">
              <a:effectLst/>
              <a:latin typeface="Times New Roman" panose="02020603050405020304" pitchFamily="18" charset="0"/>
              <a:ea typeface="Yu Gothic UI" panose="020B0500000000000000" pitchFamily="34" charset="-128"/>
            </a:endParaRPr>
          </a:p>
          <a:p>
            <a:r>
              <a:rPr lang="en-US" sz="2800" dirty="0">
                <a:solidFill>
                  <a:srgbClr val="FF0000"/>
                </a:solidFill>
              </a:rPr>
              <a:t>This is subjective opinion</a:t>
            </a:r>
          </a:p>
        </p:txBody>
      </p:sp>
    </p:spTree>
    <p:extLst>
      <p:ext uri="{BB962C8B-B14F-4D97-AF65-F5344CB8AC3E}">
        <p14:creationId xmlns:p14="http://schemas.microsoft.com/office/powerpoint/2010/main" val="241196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9F5241-C84D-0E42-A020-8DFB77E4E1D7}"/>
              </a:ext>
            </a:extLst>
          </p:cNvPr>
          <p:cNvSpPr>
            <a:spLocks noGrp="1"/>
          </p:cNvSpPr>
          <p:nvPr>
            <p:ph idx="1"/>
          </p:nvPr>
        </p:nvSpPr>
        <p:spPr>
          <a:xfrm>
            <a:off x="849758" y="775855"/>
            <a:ext cx="10427841" cy="5193427"/>
          </a:xfrm>
        </p:spPr>
        <p:txBody>
          <a:bodyPr/>
          <a:lstStyle/>
          <a:p>
            <a:pPr algn="just"/>
            <a:r>
              <a:rPr lang="en-US" sz="2400" kern="100" dirty="0">
                <a:solidFill>
                  <a:schemeClr val="tx1"/>
                </a:solidFill>
                <a:effectLst/>
                <a:latin typeface="Times New Roman" panose="02020603050405020304" pitchFamily="18" charset="0"/>
                <a:ea typeface="Yu Gothic UI" panose="020B0500000000000000" pitchFamily="34" charset="-128"/>
              </a:rPr>
              <a:t>According to the local resident, Mr. Smith, most young kids in this </a:t>
            </a:r>
            <a:r>
              <a:rPr lang="en-US" sz="2400" kern="100" dirty="0" err="1">
                <a:solidFill>
                  <a:schemeClr val="tx1"/>
                </a:solidFill>
                <a:effectLst/>
                <a:latin typeface="Times New Roman" panose="02020603050405020304" pitchFamily="18" charset="0"/>
                <a:ea typeface="Yu Gothic UI" panose="020B0500000000000000" pitchFamily="34" charset="-128"/>
              </a:rPr>
              <a:t>neighbourhood</a:t>
            </a:r>
            <a:r>
              <a:rPr lang="en-US" sz="2400" kern="100" dirty="0">
                <a:solidFill>
                  <a:schemeClr val="tx1"/>
                </a:solidFill>
                <a:effectLst/>
                <a:latin typeface="Times New Roman" panose="02020603050405020304" pitchFamily="18" charset="0"/>
                <a:ea typeface="Yu Gothic UI" panose="020B0500000000000000" pitchFamily="34" charset="-128"/>
              </a:rPr>
              <a:t> were not even aware of the existence of the cinema.</a:t>
            </a:r>
            <a:endParaRPr lang="en-AU" sz="2400" kern="100" dirty="0">
              <a:solidFill>
                <a:schemeClr val="tx1"/>
              </a:solidFill>
              <a:effectLst/>
              <a:latin typeface="Times New Roman" panose="02020603050405020304" pitchFamily="18" charset="0"/>
              <a:ea typeface="Yu Gothic UI" panose="020B0500000000000000" pitchFamily="34" charset="-128"/>
            </a:endParaRPr>
          </a:p>
          <a:p>
            <a:pPr algn="just"/>
            <a:endParaRPr lang="en-AU" sz="2400" kern="100" dirty="0">
              <a:solidFill>
                <a:schemeClr val="tx1"/>
              </a:solidFill>
              <a:effectLst/>
              <a:latin typeface="Times New Roman" panose="02020603050405020304" pitchFamily="18" charset="0"/>
              <a:ea typeface="Yu Gothic UI" panose="020B0500000000000000" pitchFamily="34" charset="-128"/>
            </a:endParaRPr>
          </a:p>
          <a:p>
            <a:pPr algn="just"/>
            <a:r>
              <a:rPr lang="en-US" sz="2400" kern="100" dirty="0">
                <a:solidFill>
                  <a:schemeClr val="tx1"/>
                </a:solidFill>
                <a:effectLst/>
                <a:latin typeface="Times New Roman" panose="02020603050405020304" pitchFamily="18" charset="0"/>
                <a:ea typeface="Yu Gothic UI" panose="020B0500000000000000" pitchFamily="34" charset="-128"/>
              </a:rPr>
              <a:t>A regular customer, Mrs. Lee said, “My husband would never go to cinema with me, neither would my children.” She thinks most people are like her husband and children, preferring to watch movies from home, since they wouldn’t need to leave the sofa.</a:t>
            </a:r>
            <a:endParaRPr lang="en-AU" sz="2400" kern="100" dirty="0">
              <a:solidFill>
                <a:schemeClr val="tx1"/>
              </a:solidFill>
              <a:effectLst/>
              <a:latin typeface="Times New Roman" panose="02020603050405020304" pitchFamily="18" charset="0"/>
              <a:ea typeface="Yu Gothic UI" panose="020B0500000000000000" pitchFamily="34" charset="-128"/>
            </a:endParaRPr>
          </a:p>
          <a:p>
            <a:pPr marL="0" indent="0" algn="just">
              <a:buNone/>
            </a:pPr>
            <a:endParaRPr lang="en-AU" sz="1800" kern="100" dirty="0">
              <a:effectLst/>
              <a:latin typeface="Times New Roman" panose="02020603050405020304" pitchFamily="18" charset="0"/>
              <a:ea typeface="Yu Gothic UI" panose="020B0500000000000000" pitchFamily="34" charset="-128"/>
            </a:endParaRPr>
          </a:p>
          <a:p>
            <a:endParaRPr lang="en-US" dirty="0"/>
          </a:p>
        </p:txBody>
      </p:sp>
    </p:spTree>
    <p:extLst>
      <p:ext uri="{BB962C8B-B14F-4D97-AF65-F5344CB8AC3E}">
        <p14:creationId xmlns:p14="http://schemas.microsoft.com/office/powerpoint/2010/main" val="36701177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3F8F-0472-C442-BC92-1769EB29E2FF}"/>
              </a:ext>
            </a:extLst>
          </p:cNvPr>
          <p:cNvSpPr>
            <a:spLocks noGrp="1"/>
          </p:cNvSpPr>
          <p:nvPr>
            <p:ph type="title"/>
          </p:nvPr>
        </p:nvSpPr>
        <p:spPr>
          <a:xfrm>
            <a:off x="849759" y="345690"/>
            <a:ext cx="10427840" cy="1086056"/>
          </a:xfrm>
        </p:spPr>
        <p:txBody>
          <a:bodyPr/>
          <a:lstStyle/>
          <a:p>
            <a:r>
              <a:rPr lang="en-US" dirty="0"/>
              <a:t>No conclusion!</a:t>
            </a:r>
          </a:p>
        </p:txBody>
      </p:sp>
      <p:sp>
        <p:nvSpPr>
          <p:cNvPr id="3" name="Content Placeholder 2">
            <a:extLst>
              <a:ext uri="{FF2B5EF4-FFF2-40B4-BE49-F238E27FC236}">
                <a16:creationId xmlns:a16="http://schemas.microsoft.com/office/drawing/2014/main" id="{3BECF940-61F4-5948-8E8E-7C20EDC60D95}"/>
              </a:ext>
            </a:extLst>
          </p:cNvPr>
          <p:cNvSpPr>
            <a:spLocks noGrp="1"/>
          </p:cNvSpPr>
          <p:nvPr>
            <p:ph idx="1"/>
          </p:nvPr>
        </p:nvSpPr>
        <p:spPr>
          <a:xfrm>
            <a:off x="849758" y="1574800"/>
            <a:ext cx="10427841" cy="4394482"/>
          </a:xfrm>
        </p:spPr>
        <p:txBody>
          <a:bodyPr>
            <a:normAutofit/>
          </a:bodyPr>
          <a:lstStyle/>
          <a:p>
            <a:r>
              <a:rPr lang="en-US" sz="2400" kern="100" dirty="0">
                <a:effectLst/>
                <a:latin typeface="Times New Roman" panose="02020603050405020304" pitchFamily="18" charset="0"/>
                <a:ea typeface="DengXian" panose="02010600030101010101" pitchFamily="2" charset="-122"/>
              </a:rPr>
              <a:t>To sum up, the two reasons imply that the disappearance of cinemas seems to be a certain. The future of movies is not in cinemas, instead, they will see their second boom in online platforms.</a:t>
            </a:r>
          </a:p>
          <a:p>
            <a:r>
              <a:rPr lang="en-US" sz="2400" kern="100" dirty="0">
                <a:effectLst/>
                <a:latin typeface="Times New Roman" panose="02020603050405020304" pitchFamily="18" charset="0"/>
                <a:ea typeface="DengXian" panose="02010600030101010101" pitchFamily="2" charset="-122"/>
              </a:rPr>
              <a:t> </a:t>
            </a:r>
            <a:r>
              <a:rPr lang="en-US" sz="2400" kern="100" dirty="0">
                <a:solidFill>
                  <a:srgbClr val="FF0000"/>
                </a:solidFill>
                <a:effectLst/>
                <a:latin typeface="Times New Roman" panose="02020603050405020304" pitchFamily="18" charset="0"/>
                <a:ea typeface="DengXian" panose="02010600030101010101" pitchFamily="2" charset="-122"/>
              </a:rPr>
              <a:t>Wrong!</a:t>
            </a:r>
            <a:endParaRPr lang="en-AU" sz="2400" kern="100" dirty="0">
              <a:effectLst/>
              <a:latin typeface="Times New Roman" panose="02020603050405020304" pitchFamily="18" charset="0"/>
              <a:ea typeface="Yu Gothic UI" panose="020B0500000000000000" pitchFamily="34" charset="-128"/>
            </a:endParaRPr>
          </a:p>
          <a:p>
            <a:r>
              <a:rPr lang="en-US" sz="2800" dirty="0"/>
              <a:t>“closure”: The cinema would be shut down next Monday, the owner decided to hold a free movie night event on Sunday. Everyone who has purchased tickets in this cinema can use their old ticket to watch a free movie.</a:t>
            </a:r>
            <a:endParaRPr lang="en-AU" sz="2800" dirty="0"/>
          </a:p>
          <a:p>
            <a:pPr marL="0" indent="0">
              <a:buNone/>
            </a:pPr>
            <a:endParaRPr lang="en-AU" dirty="0"/>
          </a:p>
        </p:txBody>
      </p:sp>
    </p:spTree>
    <p:extLst>
      <p:ext uri="{BB962C8B-B14F-4D97-AF65-F5344CB8AC3E}">
        <p14:creationId xmlns:p14="http://schemas.microsoft.com/office/powerpoint/2010/main" val="273675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heckerboard(across)">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1968E-A06D-0744-A16F-4B89C129960A}"/>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E35BBE79-690C-D743-ADFD-5CDB11C92216}"/>
              </a:ext>
            </a:extLst>
          </p:cNvPr>
          <p:cNvSpPr>
            <a:spLocks noGrp="1"/>
          </p:cNvSpPr>
          <p:nvPr>
            <p:ph idx="1"/>
          </p:nvPr>
        </p:nvSpPr>
        <p:spPr/>
        <p:txBody>
          <a:bodyPr>
            <a:normAutofit/>
          </a:bodyPr>
          <a:lstStyle/>
          <a:p>
            <a:r>
              <a:rPr lang="en-US" sz="2400" dirty="0"/>
              <a:t>The work has a clear heading.</a:t>
            </a:r>
          </a:p>
          <a:p>
            <a:r>
              <a:rPr lang="en-US" sz="2400" dirty="0"/>
              <a:t>The authors of the proposal are listed.</a:t>
            </a:r>
          </a:p>
          <a:p>
            <a:r>
              <a:rPr lang="en-US" sz="2400" dirty="0"/>
              <a:t>The work has appropriate sub-headings.</a:t>
            </a:r>
          </a:p>
          <a:p>
            <a:r>
              <a:rPr lang="en-US" sz="2400" dirty="0"/>
              <a:t>The work has short and clear paragraphs.</a:t>
            </a:r>
          </a:p>
          <a:p>
            <a:r>
              <a:rPr lang="en-US" sz="2400" dirty="0"/>
              <a:t>The work lists objectives, benefits, etc. using bullet points.</a:t>
            </a:r>
          </a:p>
          <a:p>
            <a:r>
              <a:rPr lang="en-US" sz="2400" dirty="0"/>
              <a:t>The tone is factual and neutral.</a:t>
            </a:r>
          </a:p>
          <a:p>
            <a:r>
              <a:rPr lang="en-US" sz="2400" dirty="0"/>
              <a:t>The register is formal.</a:t>
            </a:r>
          </a:p>
        </p:txBody>
      </p:sp>
    </p:spTree>
    <p:extLst>
      <p:ext uri="{BB962C8B-B14F-4D97-AF65-F5344CB8AC3E}">
        <p14:creationId xmlns:p14="http://schemas.microsoft.com/office/powerpoint/2010/main" val="969265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BF085-4F54-624A-A4AD-3D40904C8FA9}"/>
              </a:ext>
            </a:extLst>
          </p:cNvPr>
          <p:cNvSpPr>
            <a:spLocks noGrp="1"/>
          </p:cNvSpPr>
          <p:nvPr>
            <p:ph type="title"/>
          </p:nvPr>
        </p:nvSpPr>
        <p:spPr>
          <a:xfrm>
            <a:off x="849758" y="0"/>
            <a:ext cx="10427840" cy="1086056"/>
          </a:xfrm>
        </p:spPr>
        <p:txBody>
          <a:bodyPr/>
          <a:lstStyle/>
          <a:p>
            <a:r>
              <a:rPr lang="en-US" dirty="0"/>
              <a:t>Format</a:t>
            </a:r>
          </a:p>
        </p:txBody>
      </p:sp>
      <p:sp>
        <p:nvSpPr>
          <p:cNvPr id="3" name="Content Placeholder 2">
            <a:extLst>
              <a:ext uri="{FF2B5EF4-FFF2-40B4-BE49-F238E27FC236}">
                <a16:creationId xmlns:a16="http://schemas.microsoft.com/office/drawing/2014/main" id="{B36BA613-EE2D-F346-90BE-DE6AFC8C2BFE}"/>
              </a:ext>
            </a:extLst>
          </p:cNvPr>
          <p:cNvSpPr>
            <a:spLocks noGrp="1"/>
          </p:cNvSpPr>
          <p:nvPr>
            <p:ph idx="1"/>
          </p:nvPr>
        </p:nvSpPr>
        <p:spPr>
          <a:xfrm>
            <a:off x="849758" y="1086056"/>
            <a:ext cx="10427841" cy="5259326"/>
          </a:xfrm>
        </p:spPr>
        <p:txBody>
          <a:bodyPr>
            <a:normAutofit lnSpcReduction="10000"/>
          </a:bodyPr>
          <a:lstStyle/>
          <a:p>
            <a:r>
              <a:rPr lang="en-US" dirty="0"/>
              <a:t>Headline</a:t>
            </a:r>
          </a:p>
          <a:p>
            <a:r>
              <a:rPr lang="en-US" dirty="0"/>
              <a:t>Byline</a:t>
            </a:r>
          </a:p>
          <a:p>
            <a:r>
              <a:rPr lang="en-US" dirty="0"/>
              <a:t>Introduction</a:t>
            </a:r>
          </a:p>
          <a:p>
            <a:r>
              <a:rPr lang="en-US" dirty="0"/>
              <a:t>Objectives</a:t>
            </a:r>
          </a:p>
          <a:p>
            <a:r>
              <a:rPr lang="en-US" dirty="0"/>
              <a:t>Proposal Outline</a:t>
            </a:r>
          </a:p>
          <a:p>
            <a:pPr marL="0" indent="0">
              <a:buNone/>
            </a:pPr>
            <a:r>
              <a:rPr lang="en-US" dirty="0"/>
              <a:t>Phase 1: Arm the students</a:t>
            </a:r>
          </a:p>
          <a:p>
            <a:pPr marL="0" indent="0">
              <a:buNone/>
            </a:pPr>
            <a:r>
              <a:rPr lang="en-US" dirty="0"/>
              <a:t>Phase 2: Educational Course on Zombie Management</a:t>
            </a:r>
          </a:p>
          <a:p>
            <a:pPr marL="0" indent="0">
              <a:buNone/>
            </a:pPr>
            <a:r>
              <a:rPr lang="en-US" dirty="0"/>
              <a:t>Phase 3: Install steal bars on the windows</a:t>
            </a:r>
          </a:p>
          <a:p>
            <a:r>
              <a:rPr lang="en-US" dirty="0"/>
              <a:t>Benefits</a:t>
            </a:r>
          </a:p>
          <a:p>
            <a:r>
              <a:rPr lang="en-US" dirty="0"/>
              <a:t>Challenges</a:t>
            </a:r>
          </a:p>
          <a:p>
            <a:r>
              <a:rPr lang="en-US" dirty="0"/>
              <a:t>Conclusion</a:t>
            </a:r>
          </a:p>
          <a:p>
            <a:endParaRPr lang="en-US" dirty="0"/>
          </a:p>
          <a:p>
            <a:endParaRPr lang="en-US" dirty="0"/>
          </a:p>
        </p:txBody>
      </p:sp>
    </p:spTree>
    <p:extLst>
      <p:ext uri="{BB962C8B-B14F-4D97-AF65-F5344CB8AC3E}">
        <p14:creationId xmlns:p14="http://schemas.microsoft.com/office/powerpoint/2010/main" val="1575566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6BE5D-A7B7-3340-9B20-DFB39036CA6D}"/>
              </a:ext>
            </a:extLst>
          </p:cNvPr>
          <p:cNvSpPr>
            <a:spLocks noGrp="1"/>
          </p:cNvSpPr>
          <p:nvPr>
            <p:ph type="title"/>
          </p:nvPr>
        </p:nvSpPr>
        <p:spPr/>
        <p:txBody>
          <a:bodyPr/>
          <a:lstStyle/>
          <a:p>
            <a:r>
              <a:rPr lang="en-US" dirty="0"/>
              <a:t>Proposal</a:t>
            </a:r>
          </a:p>
        </p:txBody>
      </p:sp>
      <p:sp>
        <p:nvSpPr>
          <p:cNvPr id="3" name="Content Placeholder 2">
            <a:extLst>
              <a:ext uri="{FF2B5EF4-FFF2-40B4-BE49-F238E27FC236}">
                <a16:creationId xmlns:a16="http://schemas.microsoft.com/office/drawing/2014/main" id="{9B9D91D4-81A9-F349-9CAA-65E5533F7095}"/>
              </a:ext>
            </a:extLst>
          </p:cNvPr>
          <p:cNvSpPr>
            <a:spLocks noGrp="1"/>
          </p:cNvSpPr>
          <p:nvPr>
            <p:ph idx="1"/>
          </p:nvPr>
        </p:nvSpPr>
        <p:spPr/>
        <p:txBody>
          <a:bodyPr>
            <a:normAutofit/>
          </a:bodyPr>
          <a:lstStyle/>
          <a:p>
            <a:r>
              <a:rPr lang="en-US" dirty="0"/>
              <a:t>The purpose is to sell an idea</a:t>
            </a:r>
          </a:p>
          <a:p>
            <a:r>
              <a:rPr lang="en-US" dirty="0"/>
              <a:t>You need to address the audience at the beginning and end, and be aware of them all the time</a:t>
            </a:r>
          </a:p>
          <a:p>
            <a:r>
              <a:rPr lang="en-US" dirty="0"/>
              <a:t>Use formal language and logos only! Provide statistics, data, potential drawbacks and solutions.</a:t>
            </a:r>
          </a:p>
          <a:p>
            <a:r>
              <a:rPr lang="en-US" dirty="0"/>
              <a:t>You need to use authoritative language, which means you need to be sure of what you are saying. </a:t>
            </a:r>
            <a:r>
              <a:rPr lang="en-AU" dirty="0"/>
              <a:t>Avoid using verbs such as might, ought, may, should, could, hope, etc.</a:t>
            </a:r>
            <a:endParaRPr lang="en-US" dirty="0"/>
          </a:p>
          <a:p>
            <a:pPr marL="0" indent="0">
              <a:buNone/>
            </a:pPr>
            <a:r>
              <a:rPr lang="en-US" dirty="0"/>
              <a:t>i.e. </a:t>
            </a:r>
            <a:r>
              <a:rPr lang="en-AU" dirty="0"/>
              <a:t>It seems like the best course of action would be to conduct further experiments.</a:t>
            </a:r>
          </a:p>
          <a:p>
            <a:pPr marL="0" indent="0">
              <a:buNone/>
            </a:pPr>
            <a:r>
              <a:rPr lang="en-AU" dirty="0">
                <a:solidFill>
                  <a:srgbClr val="FF0000"/>
                </a:solidFill>
              </a:rPr>
              <a:t>The most prudent course of action is to conduct further experiments.</a:t>
            </a:r>
          </a:p>
          <a:p>
            <a:pPr marL="0" indent="0">
              <a:buNone/>
            </a:pPr>
            <a:endParaRPr lang="en-AU" dirty="0"/>
          </a:p>
          <a:p>
            <a:pPr marL="0" indent="0">
              <a:buNone/>
            </a:pPr>
            <a:endParaRPr lang="en-US" dirty="0"/>
          </a:p>
        </p:txBody>
      </p:sp>
    </p:spTree>
    <p:extLst>
      <p:ext uri="{BB962C8B-B14F-4D97-AF65-F5344CB8AC3E}">
        <p14:creationId xmlns:p14="http://schemas.microsoft.com/office/powerpoint/2010/main" val="262413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A83CB-E34A-4D45-977C-42E5832DAA59}"/>
              </a:ext>
            </a:extLst>
          </p:cNvPr>
          <p:cNvSpPr>
            <a:spLocks noGrp="1"/>
          </p:cNvSpPr>
          <p:nvPr>
            <p:ph type="title"/>
          </p:nvPr>
        </p:nvSpPr>
        <p:spPr/>
        <p:txBody>
          <a:bodyPr/>
          <a:lstStyle/>
          <a:p>
            <a:r>
              <a:rPr lang="en-US" dirty="0"/>
              <a:t>Speech</a:t>
            </a:r>
          </a:p>
        </p:txBody>
      </p:sp>
      <p:sp>
        <p:nvSpPr>
          <p:cNvPr id="3" name="Content Placeholder 2">
            <a:extLst>
              <a:ext uri="{FF2B5EF4-FFF2-40B4-BE49-F238E27FC236}">
                <a16:creationId xmlns:a16="http://schemas.microsoft.com/office/drawing/2014/main" id="{1AED6C09-EDC9-1C41-8C5E-0E8061B3C396}"/>
              </a:ext>
            </a:extLst>
          </p:cNvPr>
          <p:cNvSpPr>
            <a:spLocks noGrp="1"/>
          </p:cNvSpPr>
          <p:nvPr>
            <p:ph idx="1"/>
          </p:nvPr>
        </p:nvSpPr>
        <p:spPr/>
        <p:txBody>
          <a:bodyPr>
            <a:normAutofit/>
          </a:bodyPr>
          <a:lstStyle/>
          <a:p>
            <a:r>
              <a:rPr lang="en-US" dirty="0">
                <a:solidFill>
                  <a:schemeClr val="tx1"/>
                </a:solidFill>
              </a:rPr>
              <a:t>The purpose is to </a:t>
            </a:r>
            <a:r>
              <a:rPr lang="en-US" dirty="0">
                <a:solidFill>
                  <a:srgbClr val="FF0000"/>
                </a:solidFill>
              </a:rPr>
              <a:t>persuade </a:t>
            </a:r>
          </a:p>
          <a:p>
            <a:r>
              <a:rPr lang="en-US" dirty="0"/>
              <a:t>The audience will “hear” the speech in a public setting/occasion. (Generally assumed to be reasonably educated and informed, and capable of understanding sophisticated language.) You need to </a:t>
            </a:r>
            <a:r>
              <a:rPr lang="en-US" dirty="0">
                <a:solidFill>
                  <a:srgbClr val="FF0000"/>
                </a:solidFill>
              </a:rPr>
              <a:t>address the audience </a:t>
            </a:r>
            <a:r>
              <a:rPr lang="en-US" dirty="0"/>
              <a:t>ALL THE TIME</a:t>
            </a:r>
          </a:p>
          <a:p>
            <a:pPr>
              <a:lnSpc>
                <a:spcPct val="100000"/>
              </a:lnSpc>
              <a:defRPr b="0"/>
            </a:pPr>
            <a:r>
              <a:rPr lang="en-AU" sz="2000" dirty="0"/>
              <a:t>Lively, upbeat tone and register to keep your audience engaged. </a:t>
            </a:r>
          </a:p>
          <a:p>
            <a:pPr>
              <a:lnSpc>
                <a:spcPct val="100000"/>
              </a:lnSpc>
              <a:defRPr b="0"/>
            </a:pPr>
            <a:r>
              <a:rPr lang="en-AU" sz="2000" dirty="0"/>
              <a:t>Informal to semi-formal</a:t>
            </a:r>
          </a:p>
          <a:p>
            <a:pPr>
              <a:lnSpc>
                <a:spcPct val="100000"/>
              </a:lnSpc>
              <a:defRPr b="0"/>
            </a:pPr>
            <a:r>
              <a:rPr lang="en-AU" dirty="0"/>
              <a:t>Use pathos only! Including </a:t>
            </a:r>
            <a:r>
              <a:rPr lang="en-AU" dirty="0">
                <a:solidFill>
                  <a:srgbClr val="FF0000"/>
                </a:solidFill>
              </a:rPr>
              <a:t>imagery, rhetorical questions, repetition, anecdote, hyperbole.</a:t>
            </a:r>
          </a:p>
          <a:p>
            <a:pPr>
              <a:lnSpc>
                <a:spcPct val="100000"/>
              </a:lnSpc>
              <a:defRPr b="0"/>
            </a:pPr>
            <a:r>
              <a:rPr lang="en-AU" sz="2000" dirty="0">
                <a:solidFill>
                  <a:schemeClr val="tx1"/>
                </a:solidFill>
              </a:rPr>
              <a:t>Your tone needs to be strong at the beginning and end to appeal to the audience</a:t>
            </a:r>
          </a:p>
          <a:p>
            <a:endParaRPr lang="en-US" dirty="0"/>
          </a:p>
          <a:p>
            <a:endParaRPr lang="en-US" dirty="0"/>
          </a:p>
        </p:txBody>
      </p:sp>
    </p:spTree>
    <p:extLst>
      <p:ext uri="{BB962C8B-B14F-4D97-AF65-F5344CB8AC3E}">
        <p14:creationId xmlns:p14="http://schemas.microsoft.com/office/powerpoint/2010/main" val="14556120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8EE8F-FF29-8D4C-A7AB-14279331D8F5}"/>
              </a:ext>
            </a:extLst>
          </p:cNvPr>
          <p:cNvSpPr>
            <a:spLocks noGrp="1"/>
          </p:cNvSpPr>
          <p:nvPr>
            <p:ph type="title"/>
          </p:nvPr>
        </p:nvSpPr>
        <p:spPr/>
        <p:txBody>
          <a:bodyPr/>
          <a:lstStyle/>
          <a:p>
            <a:r>
              <a:rPr lang="en-US" dirty="0"/>
              <a:t>Format</a:t>
            </a:r>
          </a:p>
        </p:txBody>
      </p:sp>
      <p:sp>
        <p:nvSpPr>
          <p:cNvPr id="3" name="Content Placeholder 2">
            <a:extLst>
              <a:ext uri="{FF2B5EF4-FFF2-40B4-BE49-F238E27FC236}">
                <a16:creationId xmlns:a16="http://schemas.microsoft.com/office/drawing/2014/main" id="{F188E5F0-8A00-BE44-89C0-7A8B6AAB9D4A}"/>
              </a:ext>
            </a:extLst>
          </p:cNvPr>
          <p:cNvSpPr>
            <a:spLocks noGrp="1"/>
          </p:cNvSpPr>
          <p:nvPr>
            <p:ph idx="1"/>
          </p:nvPr>
        </p:nvSpPr>
        <p:spPr/>
        <p:txBody>
          <a:bodyPr/>
          <a:lstStyle/>
          <a:p>
            <a:pPr>
              <a:lnSpc>
                <a:spcPct val="100000"/>
              </a:lnSpc>
              <a:defRPr b="0"/>
            </a:pPr>
            <a:r>
              <a:rPr lang="en-AU" sz="2000" dirty="0"/>
              <a:t>Title summarizing the overall subject</a:t>
            </a:r>
          </a:p>
          <a:p>
            <a:pPr>
              <a:lnSpc>
                <a:spcPct val="100000"/>
              </a:lnSpc>
              <a:defRPr b="0"/>
            </a:pPr>
            <a:r>
              <a:rPr lang="en-AU" sz="2000" dirty="0"/>
              <a:t>Date</a:t>
            </a:r>
          </a:p>
          <a:p>
            <a:pPr>
              <a:lnSpc>
                <a:spcPct val="100000"/>
              </a:lnSpc>
              <a:defRPr b="0"/>
            </a:pPr>
            <a:r>
              <a:rPr lang="en-AU" sz="2000" dirty="0"/>
              <a:t>Author (who wrote the speech)</a:t>
            </a:r>
          </a:p>
          <a:p>
            <a:pPr>
              <a:lnSpc>
                <a:spcPct val="100000"/>
              </a:lnSpc>
              <a:defRPr b="0"/>
            </a:pPr>
            <a:r>
              <a:rPr lang="en-AU" sz="2000" dirty="0"/>
              <a:t>Clear opening / introduction: statement of purpose</a:t>
            </a:r>
          </a:p>
          <a:p>
            <a:pPr>
              <a:lnSpc>
                <a:spcPct val="100000"/>
              </a:lnSpc>
              <a:defRPr b="0"/>
            </a:pPr>
            <a:r>
              <a:rPr lang="en-AU" sz="2000" dirty="0"/>
              <a:t>Appropriate closing / conclusion: summary of case / point</a:t>
            </a:r>
          </a:p>
          <a:p>
            <a:endParaRPr lang="en-US" dirty="0"/>
          </a:p>
        </p:txBody>
      </p:sp>
    </p:spTree>
    <p:extLst>
      <p:ext uri="{BB962C8B-B14F-4D97-AF65-F5344CB8AC3E}">
        <p14:creationId xmlns:p14="http://schemas.microsoft.com/office/powerpoint/2010/main" val="17403236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8D66A-1944-F245-B247-30DC23BA448F}"/>
              </a:ext>
            </a:extLst>
          </p:cNvPr>
          <p:cNvSpPr>
            <a:spLocks noGrp="1"/>
          </p:cNvSpPr>
          <p:nvPr>
            <p:ph type="title"/>
          </p:nvPr>
        </p:nvSpPr>
        <p:spPr/>
        <p:txBody>
          <a:bodyPr/>
          <a:lstStyle/>
          <a:p>
            <a:r>
              <a:rPr lang="en-US" dirty="0"/>
              <a:t>Intro and ending need to be strong</a:t>
            </a:r>
          </a:p>
        </p:txBody>
      </p:sp>
      <p:sp>
        <p:nvSpPr>
          <p:cNvPr id="3" name="Content Placeholder 2">
            <a:extLst>
              <a:ext uri="{FF2B5EF4-FFF2-40B4-BE49-F238E27FC236}">
                <a16:creationId xmlns:a16="http://schemas.microsoft.com/office/drawing/2014/main" id="{D3F23BEB-2230-544D-8E8A-E5A246C18842}"/>
              </a:ext>
            </a:extLst>
          </p:cNvPr>
          <p:cNvSpPr>
            <a:spLocks noGrp="1"/>
          </p:cNvSpPr>
          <p:nvPr>
            <p:ph idx="1"/>
          </p:nvPr>
        </p:nvSpPr>
        <p:spPr/>
        <p:txBody>
          <a:bodyPr>
            <a:normAutofit/>
          </a:bodyPr>
          <a:lstStyle/>
          <a:p>
            <a:r>
              <a:rPr lang="en-AU" sz="3200" b="0" i="0" dirty="0">
                <a:effectLst/>
                <a:latin typeface="Arial" panose="020B0604020202020204" pitchFamily="34" charset="0"/>
              </a:rPr>
              <a:t>I am here to share my personal experience and to expose the horrifying and unethical fact that we are clones and </a:t>
            </a:r>
            <a:r>
              <a:rPr lang="en-AU" sz="3200" b="0" i="0" dirty="0" err="1">
                <a:effectLst/>
                <a:latin typeface="Arial" panose="020B0604020202020204" pitchFamily="34" charset="0"/>
              </a:rPr>
              <a:t>Pinghe</a:t>
            </a:r>
            <a:r>
              <a:rPr lang="en-AU" sz="3200" b="0" i="0" dirty="0">
                <a:effectLst/>
                <a:latin typeface="Arial" panose="020B0604020202020204" pitchFamily="34" charset="0"/>
              </a:rPr>
              <a:t> is harvesting our organs to seek profit.</a:t>
            </a:r>
          </a:p>
          <a:p>
            <a:endParaRPr lang="en-AU" sz="2800" dirty="0">
              <a:latin typeface="Arial" panose="020B0604020202020204" pitchFamily="34" charset="0"/>
            </a:endParaRPr>
          </a:p>
        </p:txBody>
      </p:sp>
    </p:spTree>
    <p:extLst>
      <p:ext uri="{BB962C8B-B14F-4D97-AF65-F5344CB8AC3E}">
        <p14:creationId xmlns:p14="http://schemas.microsoft.com/office/powerpoint/2010/main" val="2575435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D701-4C23-574D-BBCB-91A7CAFF2B84}"/>
              </a:ext>
            </a:extLst>
          </p:cNvPr>
          <p:cNvSpPr>
            <a:spLocks noGrp="1"/>
          </p:cNvSpPr>
          <p:nvPr>
            <p:ph type="title"/>
          </p:nvPr>
        </p:nvSpPr>
        <p:spPr/>
        <p:txBody>
          <a:bodyPr/>
          <a:lstStyle/>
          <a:p>
            <a:r>
              <a:rPr lang="en-US" dirty="0"/>
              <a:t>Blog</a:t>
            </a:r>
          </a:p>
        </p:txBody>
      </p:sp>
      <p:sp>
        <p:nvSpPr>
          <p:cNvPr id="3" name="Content Placeholder 2">
            <a:extLst>
              <a:ext uri="{FF2B5EF4-FFF2-40B4-BE49-F238E27FC236}">
                <a16:creationId xmlns:a16="http://schemas.microsoft.com/office/drawing/2014/main" id="{2C02BDFB-D020-0349-B861-CC309C3F17D3}"/>
              </a:ext>
            </a:extLst>
          </p:cNvPr>
          <p:cNvSpPr>
            <a:spLocks noGrp="1"/>
          </p:cNvSpPr>
          <p:nvPr>
            <p:ph idx="1"/>
          </p:nvPr>
        </p:nvSpPr>
        <p:spPr/>
        <p:txBody>
          <a:bodyPr/>
          <a:lstStyle/>
          <a:p>
            <a:r>
              <a:rPr lang="en-US" altLang="zh-CN" sz="2000" dirty="0"/>
              <a:t>Catchy title</a:t>
            </a:r>
          </a:p>
          <a:p>
            <a:r>
              <a:rPr lang="en-US" altLang="zh-CN" sz="2000" dirty="0"/>
              <a:t>Opening paragraph must contain </a:t>
            </a:r>
            <a:r>
              <a:rPr lang="en-US" altLang="zh-CN" sz="2000" b="1" dirty="0">
                <a:solidFill>
                  <a:srgbClr val="FF0000"/>
                </a:solidFill>
              </a:rPr>
              <a:t>a hook </a:t>
            </a:r>
            <a:r>
              <a:rPr lang="en-US" altLang="zh-CN" sz="2000" dirty="0"/>
              <a:t>and </a:t>
            </a:r>
            <a:r>
              <a:rPr lang="en-US" altLang="zh-CN" sz="2000" dirty="0">
                <a:solidFill>
                  <a:srgbClr val="FF0000"/>
                </a:solidFill>
              </a:rPr>
              <a:t>a call to action</a:t>
            </a:r>
            <a:r>
              <a:rPr lang="en-US" altLang="zh-CN" sz="2000" dirty="0"/>
              <a:t>. Persuade the reader to do something (I went to the FIFA world cup and it was the best cultural experience ever! And this is why you should go!)</a:t>
            </a:r>
          </a:p>
          <a:p>
            <a:r>
              <a:rPr lang="en-US" altLang="zh-CN" sz="2000" dirty="0">
                <a:solidFill>
                  <a:srgbClr val="FF0000"/>
                </a:solidFill>
              </a:rPr>
              <a:t>Address the audience </a:t>
            </a:r>
            <a:r>
              <a:rPr lang="en-US" altLang="zh-CN" sz="2000" dirty="0"/>
              <a:t>throughout the blog.  Not only at the beginning and end.</a:t>
            </a:r>
          </a:p>
          <a:p>
            <a:r>
              <a:rPr lang="en-US" altLang="zh-CN" sz="2000" dirty="0"/>
              <a:t>Lively tone</a:t>
            </a:r>
          </a:p>
          <a:p>
            <a:r>
              <a:rPr lang="en-US" altLang="zh-CN" sz="2000" dirty="0"/>
              <a:t>Casual to semi casual register</a:t>
            </a:r>
          </a:p>
          <a:p>
            <a:r>
              <a:rPr lang="en-US" altLang="zh-CN" sz="2000" dirty="0"/>
              <a:t>At the end, </a:t>
            </a:r>
            <a:r>
              <a:rPr lang="en-US" altLang="zh-CN" sz="2000" dirty="0">
                <a:solidFill>
                  <a:srgbClr val="FF0000"/>
                </a:solidFill>
              </a:rPr>
              <a:t>ask readers for comments. And repeat the call to action</a:t>
            </a:r>
            <a:endParaRPr lang="zh-CN" altLang="en-US" sz="2000" dirty="0">
              <a:solidFill>
                <a:srgbClr val="FF0000"/>
              </a:solidFill>
            </a:endParaRPr>
          </a:p>
          <a:p>
            <a:endParaRPr lang="en-US" dirty="0"/>
          </a:p>
        </p:txBody>
      </p:sp>
    </p:spTree>
    <p:extLst>
      <p:ext uri="{BB962C8B-B14F-4D97-AF65-F5344CB8AC3E}">
        <p14:creationId xmlns:p14="http://schemas.microsoft.com/office/powerpoint/2010/main" val="275824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21630-1FCA-3548-8B58-A0A6C63AD770}"/>
              </a:ext>
            </a:extLst>
          </p:cNvPr>
          <p:cNvSpPr>
            <a:spLocks noGrp="1"/>
          </p:cNvSpPr>
          <p:nvPr>
            <p:ph type="title"/>
          </p:nvPr>
        </p:nvSpPr>
        <p:spPr/>
        <p:txBody>
          <a:bodyPr/>
          <a:lstStyle/>
          <a:p>
            <a:r>
              <a:rPr lang="en-US" dirty="0"/>
              <a:t>My version</a:t>
            </a:r>
          </a:p>
        </p:txBody>
      </p:sp>
      <p:sp>
        <p:nvSpPr>
          <p:cNvPr id="3" name="Content Placeholder 2">
            <a:extLst>
              <a:ext uri="{FF2B5EF4-FFF2-40B4-BE49-F238E27FC236}">
                <a16:creationId xmlns:a16="http://schemas.microsoft.com/office/drawing/2014/main" id="{F3FA5E81-7296-074F-A750-5EBDFAEB862E}"/>
              </a:ext>
            </a:extLst>
          </p:cNvPr>
          <p:cNvSpPr>
            <a:spLocks noGrp="1"/>
          </p:cNvSpPr>
          <p:nvPr>
            <p:ph idx="1"/>
          </p:nvPr>
        </p:nvSpPr>
        <p:spPr/>
        <p:txBody>
          <a:bodyPr>
            <a:normAutofit lnSpcReduction="10000"/>
          </a:bodyPr>
          <a:lstStyle/>
          <a:p>
            <a:r>
              <a:rPr lang="en-AU" sz="3200" dirty="0">
                <a:latin typeface="Arial" panose="020B0604020202020204" pitchFamily="34" charset="0"/>
              </a:rPr>
              <a:t>I’m standing here representing my persecuted peers who do not have the privilege to enjoy their adult lives. I’m standing here hoping more clones would wake up and fight against the unjust system. I’m standing here trying to make more ignorant public aware of the horrifying behaviours of </a:t>
            </a:r>
            <a:r>
              <a:rPr lang="en-AU" sz="3200" dirty="0" err="1">
                <a:latin typeface="Arial" panose="020B0604020202020204" pitchFamily="34" charset="0"/>
              </a:rPr>
              <a:t>Pinghe</a:t>
            </a:r>
            <a:r>
              <a:rPr lang="en-AU" sz="3200" dirty="0">
                <a:latin typeface="Arial" panose="020B0604020202020204" pitchFamily="34" charset="0"/>
              </a:rPr>
              <a:t>. I’m standing here to tell you nothing but the truth. </a:t>
            </a:r>
            <a:endParaRPr lang="en-US" sz="3200" dirty="0"/>
          </a:p>
          <a:p>
            <a:endParaRPr lang="en-US" dirty="0"/>
          </a:p>
        </p:txBody>
      </p:sp>
    </p:spTree>
    <p:extLst>
      <p:ext uri="{BB962C8B-B14F-4D97-AF65-F5344CB8AC3E}">
        <p14:creationId xmlns:p14="http://schemas.microsoft.com/office/powerpoint/2010/main" val="198499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91FB2-0161-3A45-BAD0-CDC2C6227180}"/>
              </a:ext>
            </a:extLst>
          </p:cNvPr>
          <p:cNvSpPr>
            <a:spLocks noGrp="1"/>
          </p:cNvSpPr>
          <p:nvPr>
            <p:ph type="title"/>
          </p:nvPr>
        </p:nvSpPr>
        <p:spPr>
          <a:xfrm>
            <a:off x="849758" y="57445"/>
            <a:ext cx="10427840" cy="1086056"/>
          </a:xfrm>
        </p:spPr>
        <p:txBody>
          <a:bodyPr/>
          <a:lstStyle/>
          <a:p>
            <a:r>
              <a:rPr lang="en-US" dirty="0"/>
              <a:t>Embedded interview</a:t>
            </a:r>
          </a:p>
        </p:txBody>
      </p:sp>
      <p:sp>
        <p:nvSpPr>
          <p:cNvPr id="3" name="Content Placeholder 2">
            <a:extLst>
              <a:ext uri="{FF2B5EF4-FFF2-40B4-BE49-F238E27FC236}">
                <a16:creationId xmlns:a16="http://schemas.microsoft.com/office/drawing/2014/main" id="{8F0BC047-0A36-F748-A98E-22D225731128}"/>
              </a:ext>
            </a:extLst>
          </p:cNvPr>
          <p:cNvSpPr>
            <a:spLocks noGrp="1"/>
          </p:cNvSpPr>
          <p:nvPr>
            <p:ph idx="1"/>
          </p:nvPr>
        </p:nvSpPr>
        <p:spPr>
          <a:xfrm>
            <a:off x="849758" y="1143501"/>
            <a:ext cx="10427841" cy="4825781"/>
          </a:xfrm>
        </p:spPr>
        <p:txBody>
          <a:bodyPr>
            <a:normAutofit/>
          </a:bodyPr>
          <a:lstStyle/>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a:t>
            </a: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catchy headline</a:t>
            </a:r>
            <a:r>
              <a:rPr lang="en-GB" sz="1800" dirty="0">
                <a:effectLst/>
                <a:latin typeface="Calibri" panose="020F0502020204030204" pitchFamily="34" charset="0"/>
                <a:ea typeface="Calibri" panose="020F0502020204030204" pitchFamily="34" charset="0"/>
                <a:cs typeface="Times New Roman" panose="02020603050405020304" pitchFamily="18" charset="0"/>
              </a:rPr>
              <a: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subheading that summarizes the report (optional).</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by-line.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is an introduction that sums up the theme of the interview.</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It will refer to the interview, using direct quotations.</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tone should express interest in the person interviewed, and probably respect, even fascination.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The paragraphs are short.</a:t>
            </a:r>
            <a:endParaRPr lang="en-AU" sz="18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register is semi-formal to formal.</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There will be a conclusion.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73925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099FD-1D62-DA4A-A6A1-64CF14150418}"/>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Structure</a:t>
            </a:r>
          </a:p>
        </p:txBody>
      </p:sp>
      <p:sp>
        <p:nvSpPr>
          <p:cNvPr id="3" name="Text Placeholder 2">
            <a:extLst>
              <a:ext uri="{FF2B5EF4-FFF2-40B4-BE49-F238E27FC236}">
                <a16:creationId xmlns:a16="http://schemas.microsoft.com/office/drawing/2014/main" id="{D736887D-8380-A442-9708-5C6253D1AC75}"/>
              </a:ext>
            </a:extLst>
          </p:cNvPr>
          <p:cNvSpPr>
            <a:spLocks noGrp="1"/>
          </p:cNvSpPr>
          <p:nvPr>
            <p:ph type="body" idx="1"/>
          </p:nvPr>
        </p:nvSpPr>
        <p:spPr>
          <a:xfrm>
            <a:off x="838200" y="1825625"/>
            <a:ext cx="10515600" cy="4351338"/>
          </a:xfrm>
        </p:spPr>
        <p:txBody>
          <a:bodyPr vert="horz" lIns="91440" tIns="45720" rIns="91440" bIns="45720" rtlCol="0">
            <a:normAutofit/>
          </a:bodyPr>
          <a:lstStyle/>
          <a:p>
            <a:pPr>
              <a:buFont typeface="Arial" panose="020B0604020202020204" pitchFamily="34" charset="0"/>
              <a:buChar char="•"/>
            </a:pPr>
            <a:r>
              <a:rPr lang="en-US" b="0" i="1">
                <a:effectLst/>
              </a:rPr>
              <a:t>- Headline / title</a:t>
            </a:r>
            <a:endParaRPr lang="en-US" b="0" i="0">
              <a:effectLst/>
            </a:endParaRPr>
          </a:p>
          <a:p>
            <a:pPr>
              <a:buFont typeface="Arial" panose="020B0604020202020204" pitchFamily="34" charset="0"/>
              <a:buChar char="•"/>
            </a:pPr>
            <a:r>
              <a:rPr lang="en-US" b="0" i="1">
                <a:effectLst/>
              </a:rPr>
              <a:t>- Sub-headline, summarising</a:t>
            </a:r>
            <a:endParaRPr lang="en-US" b="0" i="0">
              <a:effectLst/>
            </a:endParaRPr>
          </a:p>
          <a:p>
            <a:pPr>
              <a:buFont typeface="Arial" panose="020B0604020202020204" pitchFamily="34" charset="0"/>
              <a:buChar char="•"/>
            </a:pPr>
            <a:r>
              <a:rPr lang="en-US" b="0" i="1">
                <a:effectLst/>
              </a:rPr>
              <a:t>- Byline (author, date, location)</a:t>
            </a:r>
            <a:endParaRPr lang="en-US" b="0" i="0">
              <a:effectLst/>
            </a:endParaRPr>
          </a:p>
          <a:p>
            <a:pPr>
              <a:buFont typeface="Arial" panose="020B0604020202020204" pitchFamily="34" charset="0"/>
              <a:buChar char="•"/>
            </a:pPr>
            <a:r>
              <a:rPr lang="en-US" b="0" i="1">
                <a:effectLst/>
              </a:rPr>
              <a:t>- Short paragraphs (possibly)</a:t>
            </a:r>
            <a:endParaRPr lang="en-US" b="0" i="0">
              <a:effectLst/>
            </a:endParaRPr>
          </a:p>
          <a:p>
            <a:pPr>
              <a:buFont typeface="Arial" panose="020B0604020202020204" pitchFamily="34" charset="0"/>
              <a:buChar char="•"/>
            </a:pPr>
            <a:r>
              <a:rPr lang="en-US" b="0" i="1">
                <a:effectLst/>
              </a:rPr>
              <a:t>- Sub-headings (possibly)</a:t>
            </a:r>
            <a:endParaRPr lang="en-US" b="0" i="0">
              <a:effectLst/>
            </a:endParaRPr>
          </a:p>
          <a:p>
            <a:pPr>
              <a:buFont typeface="Arial" panose="020B0604020202020204" pitchFamily="34" charset="0"/>
              <a:buChar char="•"/>
            </a:pPr>
            <a:r>
              <a:rPr lang="en-US" b="0" i="1">
                <a:effectLst/>
              </a:rPr>
              <a:t>- Interview details + context of interview + background of interviewee</a:t>
            </a:r>
            <a:endParaRPr lang="en-US" b="0" i="0">
              <a:effectLst/>
            </a:endParaRPr>
          </a:p>
        </p:txBody>
      </p:sp>
    </p:spTree>
    <p:extLst>
      <p:ext uri="{BB962C8B-B14F-4D97-AF65-F5344CB8AC3E}">
        <p14:creationId xmlns:p14="http://schemas.microsoft.com/office/powerpoint/2010/main" val="2778590918"/>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Shape 145"/>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lvl1pPr>
              <a:defRPr>
                <a:solidFill>
                  <a:srgbClr val="000000"/>
                </a:solidFill>
              </a:defRPr>
            </a:lvl1pPr>
          </a:lstStyle>
          <a:p>
            <a:r>
              <a:rPr lang="en-US" kern="1200">
                <a:solidFill>
                  <a:schemeClr val="tx1"/>
                </a:solidFill>
                <a:latin typeface="+mj-lt"/>
                <a:ea typeface="+mj-ea"/>
                <a:cs typeface="+mj-cs"/>
              </a:rPr>
              <a:t>Establishing context</a:t>
            </a:r>
          </a:p>
        </p:txBody>
      </p:sp>
      <p:sp>
        <p:nvSpPr>
          <p:cNvPr id="146" name="Shape 146"/>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a:buFont typeface="Arial" panose="020B0604020202020204" pitchFamily="34" charset="0"/>
              <a:buChar char="•"/>
              <a:defRPr>
                <a:solidFill>
                  <a:srgbClr val="000000"/>
                </a:solidFill>
              </a:defRPr>
            </a:pPr>
            <a:r>
              <a:rPr lang="en-US" dirty="0">
                <a:solidFill>
                  <a:schemeClr val="tx1"/>
                </a:solidFill>
              </a:rPr>
              <a:t>give the reader information about the topic</a:t>
            </a:r>
          </a:p>
          <a:p>
            <a:pPr>
              <a:buFont typeface="Arial" panose="020B0604020202020204" pitchFamily="34" charset="0"/>
              <a:buChar char="•"/>
              <a:defRPr>
                <a:solidFill>
                  <a:srgbClr val="000000"/>
                </a:solidFill>
              </a:defRPr>
            </a:pPr>
            <a:r>
              <a:rPr lang="en-US" dirty="0">
                <a:solidFill>
                  <a:schemeClr val="tx1"/>
                </a:solidFill>
              </a:rPr>
              <a:t>describe the situation</a:t>
            </a:r>
          </a:p>
          <a:p>
            <a:pPr>
              <a:buFont typeface="Arial" panose="020B0604020202020204" pitchFamily="34" charset="0"/>
              <a:buChar char="•"/>
              <a:defRPr>
                <a:solidFill>
                  <a:srgbClr val="000000"/>
                </a:solidFill>
              </a:defRPr>
            </a:pPr>
            <a:r>
              <a:rPr lang="en-US" dirty="0">
                <a:solidFill>
                  <a:schemeClr val="tx1"/>
                </a:solidFill>
              </a:rPr>
              <a:t>describe the topic</a:t>
            </a:r>
          </a:p>
          <a:p>
            <a:pPr>
              <a:buFont typeface="Arial" panose="020B0604020202020204" pitchFamily="34" charset="0"/>
              <a:buChar char="•"/>
              <a:defRPr>
                <a:solidFill>
                  <a:srgbClr val="000000"/>
                </a:solidFill>
              </a:defRPr>
            </a:pPr>
            <a:r>
              <a:rPr lang="en-US" dirty="0">
                <a:solidFill>
                  <a:schemeClr val="tx1"/>
                </a:solidFill>
              </a:rPr>
              <a:t>give the writing a narrative quality</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01877-EE22-174B-987F-67AA5A103FDA}"/>
              </a:ext>
            </a:extLst>
          </p:cNvPr>
          <p:cNvSpPr>
            <a:spLocks noGrp="1"/>
          </p:cNvSpPr>
          <p:nvPr>
            <p:ph type="title"/>
          </p:nvPr>
        </p:nvSpPr>
        <p:spPr/>
        <p:txBody>
          <a:bodyPr/>
          <a:lstStyle/>
          <a:p>
            <a:r>
              <a:rPr lang="en-US" dirty="0"/>
              <a:t>Quotations</a:t>
            </a:r>
          </a:p>
        </p:txBody>
      </p:sp>
      <p:sp>
        <p:nvSpPr>
          <p:cNvPr id="3" name="Text Placeholder 2">
            <a:extLst>
              <a:ext uri="{FF2B5EF4-FFF2-40B4-BE49-F238E27FC236}">
                <a16:creationId xmlns:a16="http://schemas.microsoft.com/office/drawing/2014/main" id="{16623ADA-399C-F84F-8920-35A19437ADFB}"/>
              </a:ext>
            </a:extLst>
          </p:cNvPr>
          <p:cNvSpPr>
            <a:spLocks noGrp="1"/>
          </p:cNvSpPr>
          <p:nvPr>
            <p:ph type="body" idx="1"/>
          </p:nvPr>
        </p:nvSpPr>
        <p:spPr/>
        <p:txBody>
          <a:bodyPr/>
          <a:lstStyle/>
          <a:p>
            <a:pPr>
              <a:buFont typeface="Arial" panose="020B0604020202020204" pitchFamily="34" charset="0"/>
              <a:buChar char="•"/>
            </a:pPr>
            <a:r>
              <a:rPr lang="en-US" dirty="0"/>
              <a:t>Direct quotes </a:t>
            </a:r>
          </a:p>
          <a:p>
            <a:pPr>
              <a:buFont typeface="Arial" panose="020B0604020202020204" pitchFamily="34" charset="0"/>
              <a:buChar char="•"/>
            </a:pPr>
            <a:r>
              <a:rPr lang="en-US" dirty="0"/>
              <a:t>Indirect quotes</a:t>
            </a:r>
          </a:p>
          <a:p>
            <a:pPr marL="0" indent="0">
              <a:buNone/>
            </a:pPr>
            <a:r>
              <a:rPr lang="en-US" i="1" dirty="0">
                <a:effectLst/>
              </a:rPr>
              <a:t>i.e. Tampa Bay Buccaneers Coach John McKay laughed that he was “in favor of” the execution of his team.</a:t>
            </a:r>
            <a:endParaRPr lang="en-US" dirty="0">
              <a:effectLst/>
            </a:endParaRPr>
          </a:p>
          <a:p>
            <a:pPr marL="0" indent="0">
              <a:buNone/>
            </a:pPr>
            <a:r>
              <a:rPr lang="en-US" dirty="0">
                <a:effectLst/>
              </a:rPr>
              <a:t>(The original quote above was “I’m in favor of it.”)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429862825"/>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B5C8-643E-D042-8754-01DEB0D6FE35}"/>
              </a:ext>
            </a:extLst>
          </p:cNvPr>
          <p:cNvSpPr>
            <a:spLocks noGrp="1"/>
          </p:cNvSpPr>
          <p:nvPr>
            <p:ph type="title"/>
          </p:nvPr>
        </p:nvSpPr>
        <p:spPr/>
        <p:txBody>
          <a:bodyPr/>
          <a:lstStyle/>
          <a:p>
            <a:r>
              <a:rPr lang="en-US" dirty="0"/>
              <a:t>Direct quotations</a:t>
            </a:r>
          </a:p>
        </p:txBody>
      </p:sp>
      <p:sp>
        <p:nvSpPr>
          <p:cNvPr id="3" name="Text Placeholder 2">
            <a:extLst>
              <a:ext uri="{FF2B5EF4-FFF2-40B4-BE49-F238E27FC236}">
                <a16:creationId xmlns:a16="http://schemas.microsoft.com/office/drawing/2014/main" id="{844F5B4D-AAED-6D4F-86AE-79F405B551CA}"/>
              </a:ext>
            </a:extLst>
          </p:cNvPr>
          <p:cNvSpPr>
            <a:spLocks noGrp="1"/>
          </p:cNvSpPr>
          <p:nvPr>
            <p:ph type="body" idx="1"/>
          </p:nvPr>
        </p:nvSpPr>
        <p:spPr/>
        <p:txBody>
          <a:bodyPr>
            <a:normAutofit/>
          </a:bodyPr>
          <a:lstStyle/>
          <a:p>
            <a:pPr>
              <a:buFont typeface="Arial" panose="020B0604020202020204" pitchFamily="34" charset="0"/>
              <a:buChar char="•"/>
            </a:pPr>
            <a:r>
              <a:rPr lang="en-US" dirty="0">
                <a:solidFill>
                  <a:srgbClr val="FF0000"/>
                </a:solidFill>
              </a:rPr>
              <a:t>Be aware of the punctuations!!!!!!</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She said, “The motorcycle slid sideways and skidded about 100 feet.”</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“The motorcycle slid sideways and skidded about 100 feet,” she said.</a:t>
            </a:r>
          </a:p>
        </p:txBody>
      </p:sp>
    </p:spTree>
    <p:extLst>
      <p:ext uri="{BB962C8B-B14F-4D97-AF65-F5344CB8AC3E}">
        <p14:creationId xmlns:p14="http://schemas.microsoft.com/office/powerpoint/2010/main" val="2572491427"/>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FDA8384-7E10-E841-8351-562FE3BE271E}"/>
              </a:ext>
            </a:extLst>
          </p:cNvPr>
          <p:cNvSpPr>
            <a:spLocks noGrp="1"/>
          </p:cNvSpPr>
          <p:nvPr>
            <p:ph type="body" idx="1"/>
          </p:nvPr>
        </p:nvSpPr>
        <p:spPr>
          <a:xfrm>
            <a:off x="714375" y="623456"/>
            <a:ext cx="10763250" cy="5341576"/>
          </a:xfrm>
        </p:spPr>
        <p:txBody>
          <a:bodyPr>
            <a:normAutofit/>
          </a:bodyPr>
          <a:lstStyle/>
          <a:p>
            <a:pPr marL="0" indent="0">
              <a:buNone/>
            </a:pPr>
            <a:endParaRPr lang="en-US" dirty="0"/>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“Only when they’ve seen a well-developed, prosperous city, that they will have the idea or desire of changing their state of poverty and building their home to a better place.”, said Dr. Zhang.</a:t>
            </a:r>
          </a:p>
          <a:p>
            <a:pPr>
              <a:buFont typeface="Arial" panose="020B0604020202020204" pitchFamily="34" charset="0"/>
              <a:buChar char="•"/>
            </a:pPr>
            <a:r>
              <a:rPr lang="en-US" altLang="zh-CN" sz="2000" dirty="0">
                <a:latin typeface="Times New Roman" panose="02020603050405020304" pitchFamily="18" charset="0"/>
                <a:cs typeface="Times New Roman" panose="02020603050405020304" pitchFamily="18" charset="0"/>
              </a:rPr>
              <a:t>“A lot of people in urban areas have trouble finding jobs.” said Professor Yang, “Unemployment is getting harsher and harsher.”</a:t>
            </a:r>
          </a:p>
          <a:p>
            <a:pPr>
              <a:buFont typeface="Arial" panose="020B0604020202020204" pitchFamily="34" charset="0"/>
              <a:buChar char="•"/>
            </a:pPr>
            <a:r>
              <a:rPr lang="en-US" dirty="0">
                <a:solidFill>
                  <a:srgbClr val="FF0000"/>
                </a:solidFill>
              </a:rPr>
              <a:t>Wrong</a:t>
            </a:r>
          </a:p>
          <a:p>
            <a:pPr marL="0" indent="0">
              <a:buNone/>
            </a:pPr>
            <a:endParaRPr lang="en-US" dirty="0"/>
          </a:p>
          <a:p>
            <a:pPr marL="0" indent="0">
              <a:buNone/>
            </a:pPr>
            <a:r>
              <a:rPr lang="en-US" dirty="0"/>
              <a:t>“Only when they’ve seen a well-developed, prosperous city, that they will have the idea or desire of changing their state of poverty and building their home to a better place,” said Dr. Zhang.</a:t>
            </a:r>
          </a:p>
          <a:p>
            <a:pPr marL="0" indent="0">
              <a:buNone/>
            </a:pPr>
            <a:r>
              <a:rPr lang="en-US" dirty="0"/>
              <a:t>“A lot of people in urban areas have trouble finding jobs,” said Professor Yang, “unemployment is getting harsher and harsher.”</a:t>
            </a:r>
          </a:p>
          <a:p>
            <a:pPr marL="0" indent="0">
              <a:buNone/>
            </a:pPr>
            <a:endParaRPr lang="en-US" dirty="0"/>
          </a:p>
        </p:txBody>
      </p:sp>
    </p:spTree>
    <p:extLst>
      <p:ext uri="{BB962C8B-B14F-4D97-AF65-F5344CB8AC3E}">
        <p14:creationId xmlns:p14="http://schemas.microsoft.com/office/powerpoint/2010/main" val="92060057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B8FEEDFF-9581-AC47-9E04-FBCA4006A785}"/>
              </a:ext>
            </a:extLst>
          </p:cNvPr>
          <p:cNvSpPr>
            <a:spLocks noGrp="1"/>
          </p:cNvSpPr>
          <p:nvPr>
            <p:ph type="body" idx="1"/>
          </p:nvPr>
        </p:nvSpPr>
        <p:spPr>
          <a:xfrm>
            <a:off x="714375" y="665018"/>
            <a:ext cx="10763250" cy="5300013"/>
          </a:xfrm>
        </p:spPr>
        <p:txBody>
          <a:bodyPr>
            <a:normAutofit fontScale="92500"/>
          </a:bodyPr>
          <a:lstStyle/>
          <a:p>
            <a:pPr marL="0" indent="0">
              <a:buNone/>
            </a:pPr>
            <a:r>
              <a:rPr lang="en-US" altLang="zh-CN" sz="2400" dirty="0">
                <a:highlight>
                  <a:srgbClr val="FF0000"/>
                </a:highlight>
                <a:latin typeface="Times New Roman" panose="02020603050405020304" pitchFamily="18" charset="0"/>
                <a:cs typeface="Times New Roman" panose="02020603050405020304" pitchFamily="18" charset="0"/>
              </a:rPr>
              <a:t>Please try not to do this on the exam.  If you do, make sure the two quoted sentences are short!</a:t>
            </a: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She said: “The motorcycle slid sideways and skidded about 100 feet. The driver was killed.”</a:t>
            </a: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highlight>
                  <a:srgbClr val="000080"/>
                </a:highlight>
                <a:latin typeface="Times New Roman" panose="02020603050405020304" pitchFamily="18" charset="0"/>
                <a:cs typeface="Times New Roman" panose="02020603050405020304" pitchFamily="18" charset="0"/>
              </a:rPr>
              <a:t>This method is preferable to the method above!</a:t>
            </a:r>
          </a:p>
          <a:p>
            <a:pPr marL="0" indent="0">
              <a:buNone/>
            </a:pPr>
            <a:endParaRPr lang="en-US" altLang="zh-CN" sz="2400" dirty="0">
              <a:latin typeface="Times New Roman" panose="02020603050405020304" pitchFamily="18" charset="0"/>
              <a:cs typeface="Times New Roman" panose="02020603050405020304" pitchFamily="18" charset="0"/>
            </a:endParaRPr>
          </a:p>
          <a:p>
            <a:pPr marL="0" indent="0">
              <a:buNone/>
            </a:pPr>
            <a:r>
              <a:rPr lang="en-US" altLang="zh-CN" sz="2400" dirty="0">
                <a:latin typeface="Times New Roman" panose="02020603050405020304" pitchFamily="18" charset="0"/>
                <a:cs typeface="Times New Roman" panose="02020603050405020304" pitchFamily="18" charset="0"/>
              </a:rPr>
              <a:t>“The motorcycle slid sideways,” she said, “and skidded about 100 feet. The driver was killed.”</a:t>
            </a:r>
          </a:p>
          <a:p>
            <a:pPr marL="0" indent="0">
              <a:buNone/>
            </a:pPr>
            <a:r>
              <a:rPr lang="en-US" altLang="zh-CN" sz="2400" dirty="0">
                <a:latin typeface="Times New Roman" panose="02020603050405020304" pitchFamily="18" charset="0"/>
                <a:cs typeface="Times New Roman" panose="02020603050405020304" pitchFamily="18" charset="0"/>
              </a:rPr>
              <a:t>(not that after the attribution, do not capitalize the first word “and”)</a:t>
            </a:r>
          </a:p>
          <a:p>
            <a:pPr marL="0" indent="0">
              <a:buNone/>
            </a:pPr>
            <a:r>
              <a:rPr lang="en-US" altLang="zh-CN" sz="2400" dirty="0">
                <a:latin typeface="Times New Roman" panose="02020603050405020304" pitchFamily="18" charset="0"/>
                <a:cs typeface="Times New Roman" panose="02020603050405020304" pitchFamily="18" charset="0"/>
              </a:rPr>
              <a:t>“The motorcycle slid sideways and skidded about 100 feet,” she said. “The driver was killed.”</a:t>
            </a:r>
          </a:p>
        </p:txBody>
      </p:sp>
    </p:spTree>
    <p:extLst>
      <p:ext uri="{BB962C8B-B14F-4D97-AF65-F5344CB8AC3E}">
        <p14:creationId xmlns:p14="http://schemas.microsoft.com/office/powerpoint/2010/main" val="496469062"/>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1248" y="643467"/>
            <a:ext cx="3840480" cy="5571066"/>
          </a:xfrm>
        </p:spPr>
        <p:txBody>
          <a:bodyPr anchor="ctr">
            <a:normAutofit/>
          </a:bodyPr>
          <a:lstStyle/>
          <a:p>
            <a:r>
              <a:rPr lang="en-US" altLang="zh-CN" sz="5400" dirty="0">
                <a:latin typeface="Times New Roman" panose="02020603050405020304" pitchFamily="18" charset="0"/>
                <a:cs typeface="Times New Roman" panose="02020603050405020304" pitchFamily="18" charset="0"/>
              </a:rPr>
              <a:t>Quotation of More Than One Paragraph</a:t>
            </a:r>
            <a:endParaRPr lang="zh-CN" altLang="en-US" sz="5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68696" y="643467"/>
            <a:ext cx="5788152" cy="5571066"/>
          </a:xfrm>
        </p:spPr>
        <p:txBody>
          <a:bodyPr anchor="ctr">
            <a:normAutofit/>
          </a:bodyPr>
          <a:lstStyle/>
          <a:p>
            <a:pPr marL="0" indent="0">
              <a:buNone/>
            </a:pPr>
            <a:endParaRPr lang="en-US" altLang="zh-CN" sz="2200" dirty="0">
              <a:solidFill>
                <a:srgbClr val="FFFFFF"/>
              </a:solidFill>
              <a:latin typeface="Times New Roman" panose="02020603050405020304" pitchFamily="18" charset="0"/>
              <a:cs typeface="Times New Roman" panose="02020603050405020304" pitchFamily="18" charset="0"/>
            </a:endParaRPr>
          </a:p>
          <a:p>
            <a:pPr marL="0" indent="0">
              <a:buNone/>
            </a:pPr>
            <a:endParaRPr lang="en-US" altLang="zh-CN" sz="2200" dirty="0">
              <a:solidFill>
                <a:srgbClr val="FFFFFF"/>
              </a:solidFill>
              <a:latin typeface="Times New Roman" panose="02020603050405020304" pitchFamily="18" charset="0"/>
              <a:cs typeface="Times New Roman" panose="02020603050405020304" pitchFamily="18" charset="0"/>
            </a:endParaRPr>
          </a:p>
          <a:p>
            <a:pPr marL="0" indent="0">
              <a:buNone/>
            </a:pPr>
            <a:r>
              <a:rPr lang="en-US" altLang="zh-CN" sz="4000" dirty="0">
                <a:solidFill>
                  <a:srgbClr val="FF0000"/>
                </a:solidFill>
                <a:latin typeface="Times New Roman" panose="02020603050405020304" pitchFamily="18" charset="0"/>
                <a:cs typeface="Times New Roman" panose="02020603050405020304" pitchFamily="18" charset="0"/>
              </a:rPr>
              <a:t>Don’t do it!!!</a:t>
            </a:r>
          </a:p>
        </p:txBody>
      </p:sp>
    </p:spTree>
    <p:extLst>
      <p:ext uri="{BB962C8B-B14F-4D97-AF65-F5344CB8AC3E}">
        <p14:creationId xmlns:p14="http://schemas.microsoft.com/office/powerpoint/2010/main" val="2863788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1C011-E3D9-0445-8802-5BED760B8D94}"/>
              </a:ext>
            </a:extLst>
          </p:cNvPr>
          <p:cNvSpPr>
            <a:spLocks noGrp="1"/>
          </p:cNvSpPr>
          <p:nvPr>
            <p:ph type="title"/>
          </p:nvPr>
        </p:nvSpPr>
        <p:spPr>
          <a:xfrm>
            <a:off x="849758" y="238993"/>
            <a:ext cx="10427840" cy="1086056"/>
          </a:xfrm>
        </p:spPr>
        <p:txBody>
          <a:bodyPr/>
          <a:lstStyle/>
          <a:p>
            <a:r>
              <a:rPr lang="en-US" dirty="0"/>
              <a:t>Format</a:t>
            </a:r>
          </a:p>
        </p:txBody>
      </p:sp>
      <p:sp>
        <p:nvSpPr>
          <p:cNvPr id="3" name="Content Placeholder 2">
            <a:extLst>
              <a:ext uri="{FF2B5EF4-FFF2-40B4-BE49-F238E27FC236}">
                <a16:creationId xmlns:a16="http://schemas.microsoft.com/office/drawing/2014/main" id="{0A1840F0-E435-034B-A1BF-7EE3B72B7429}"/>
              </a:ext>
            </a:extLst>
          </p:cNvPr>
          <p:cNvSpPr>
            <a:spLocks noGrp="1"/>
          </p:cNvSpPr>
          <p:nvPr>
            <p:ph idx="1"/>
          </p:nvPr>
        </p:nvSpPr>
        <p:spPr>
          <a:xfrm>
            <a:off x="849758" y="1325049"/>
            <a:ext cx="10427841" cy="4644233"/>
          </a:xfrm>
        </p:spPr>
        <p:txBody>
          <a:bodyPr>
            <a:normAutofit fontScale="92500" lnSpcReduction="10000"/>
          </a:bodyPr>
          <a:lstStyle/>
          <a:p>
            <a:pPr marL="0" indent="0">
              <a:buNone/>
            </a:pPr>
            <a:r>
              <a:rPr lang="en-AU" dirty="0">
                <a:effectLst/>
                <a:latin typeface="Helvetica" pitchFamily="2" charset="0"/>
              </a:rPr>
              <a:t>Blog Name (i.e. </a:t>
            </a:r>
            <a:r>
              <a:rPr lang="en-AU" dirty="0" err="1">
                <a:effectLst/>
                <a:latin typeface="Helvetica" pitchFamily="2" charset="0"/>
              </a:rPr>
              <a:t>Jas’</a:t>
            </a:r>
            <a:r>
              <a:rPr lang="en-AU" dirty="0">
                <a:effectLst/>
                <a:latin typeface="Helvetica" pitchFamily="2" charset="0"/>
              </a:rPr>
              <a:t> blog, make up a name or use your own name, it’s whatever) </a:t>
            </a:r>
          </a:p>
          <a:p>
            <a:pPr marL="0" indent="0">
              <a:buNone/>
            </a:pPr>
            <a:r>
              <a:rPr lang="en-AU" dirty="0">
                <a:effectLst/>
                <a:latin typeface="Helvetica" pitchFamily="2" charset="0"/>
              </a:rPr>
              <a:t>HOME ABOUT PHOTOS LINKS CONTACT </a:t>
            </a:r>
          </a:p>
          <a:p>
            <a:pPr marL="0" indent="0">
              <a:buNone/>
            </a:pPr>
            <a:r>
              <a:rPr lang="en-AU" dirty="0">
                <a:effectLst/>
                <a:latin typeface="Helvetica" pitchFamily="2" charset="0"/>
              </a:rPr>
              <a:t>Headline ( a chatty title) </a:t>
            </a:r>
          </a:p>
          <a:p>
            <a:pPr marL="0" indent="0">
              <a:buNone/>
            </a:pPr>
            <a:r>
              <a:rPr lang="en-AU" dirty="0" err="1">
                <a:effectLst/>
                <a:latin typeface="Helvetica" pitchFamily="2" charset="0"/>
              </a:rPr>
              <a:t>Byline</a:t>
            </a:r>
            <a:r>
              <a:rPr lang="en-AU" dirty="0">
                <a:effectLst/>
                <a:latin typeface="Helvetica" pitchFamily="2" charset="0"/>
              </a:rPr>
              <a:t> (i.e. by Jas posted on Nov. 1st, 2023 at 10:24 am) </a:t>
            </a:r>
          </a:p>
          <a:p>
            <a:pPr marL="0" indent="0">
              <a:buNone/>
            </a:pPr>
            <a:r>
              <a:rPr lang="en-AU" dirty="0">
                <a:effectLst/>
                <a:latin typeface="Helvetica" pitchFamily="2" charset="0"/>
              </a:rPr>
              <a:t>Content </a:t>
            </a:r>
          </a:p>
          <a:p>
            <a:pPr marL="0" indent="0">
              <a:buNone/>
            </a:pPr>
            <a:r>
              <a:rPr lang="en-AU" dirty="0">
                <a:effectLst/>
                <a:latin typeface="Helvetica" pitchFamily="2" charset="0"/>
              </a:rPr>
              <a:t>Content </a:t>
            </a:r>
          </a:p>
          <a:p>
            <a:pPr marL="0" indent="0">
              <a:buNone/>
            </a:pPr>
            <a:r>
              <a:rPr lang="en-AU" dirty="0">
                <a:effectLst/>
                <a:latin typeface="Helvetica" pitchFamily="2" charset="0"/>
              </a:rPr>
              <a:t>Content </a:t>
            </a:r>
          </a:p>
          <a:p>
            <a:pPr marL="0" indent="0">
              <a:buNone/>
            </a:pPr>
            <a:r>
              <a:rPr lang="en-AU" dirty="0">
                <a:effectLst/>
                <a:latin typeface="Helvetica" pitchFamily="2" charset="0"/>
              </a:rPr>
              <a:t>Content </a:t>
            </a:r>
          </a:p>
          <a:p>
            <a:pPr marL="0" indent="0">
              <a:buNone/>
            </a:pPr>
            <a:r>
              <a:rPr lang="en-AU" dirty="0">
                <a:effectLst/>
                <a:latin typeface="Helvetica" pitchFamily="2" charset="0"/>
              </a:rPr>
              <a:t>Ask for comments </a:t>
            </a:r>
          </a:p>
          <a:p>
            <a:pPr marL="0" indent="0">
              <a:buNone/>
            </a:pPr>
            <a:r>
              <a:rPr lang="en-AU" dirty="0">
                <a:effectLst/>
                <a:latin typeface="Helvetica" pitchFamily="2" charset="0"/>
              </a:rPr>
              <a:t>#</a:t>
            </a:r>
            <a:r>
              <a:rPr lang="en-AU" dirty="0" err="1">
                <a:effectLst/>
                <a:latin typeface="Helvetica" pitchFamily="2" charset="0"/>
              </a:rPr>
              <a:t>sthrelevant</a:t>
            </a:r>
            <a:r>
              <a:rPr lang="en-AU" dirty="0">
                <a:effectLst/>
                <a:latin typeface="Helvetica" pitchFamily="2" charset="0"/>
              </a:rPr>
              <a:t> #</a:t>
            </a:r>
            <a:r>
              <a:rPr lang="en-AU" dirty="0" err="1">
                <a:effectLst/>
                <a:latin typeface="Helvetica" pitchFamily="2" charset="0"/>
              </a:rPr>
              <a:t>relevantkeywords</a:t>
            </a:r>
            <a:r>
              <a:rPr lang="en-AU" dirty="0">
                <a:effectLst/>
                <a:latin typeface="Helvetica" pitchFamily="2" charset="0"/>
              </a:rPr>
              <a:t> #</a:t>
            </a:r>
            <a:r>
              <a:rPr lang="en-AU" dirty="0" err="1">
                <a:effectLst/>
                <a:latin typeface="Helvetica" pitchFamily="2" charset="0"/>
              </a:rPr>
              <a:t>anythingrelevant</a:t>
            </a:r>
            <a:r>
              <a:rPr lang="en-AU" dirty="0">
                <a:effectLst/>
                <a:latin typeface="Helvetica" pitchFamily="2" charset="0"/>
              </a:rPr>
              <a:t> </a:t>
            </a:r>
          </a:p>
          <a:p>
            <a:endParaRPr lang="en-US" dirty="0"/>
          </a:p>
        </p:txBody>
      </p:sp>
    </p:spTree>
    <p:extLst>
      <p:ext uri="{BB962C8B-B14F-4D97-AF65-F5344CB8AC3E}">
        <p14:creationId xmlns:p14="http://schemas.microsoft.com/office/powerpoint/2010/main" val="3889289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36128-9D9F-5E45-9489-62B4065C726C}"/>
              </a:ext>
            </a:extLst>
          </p:cNvPr>
          <p:cNvSpPr>
            <a:spLocks noGrp="1"/>
          </p:cNvSpPr>
          <p:nvPr>
            <p:ph type="title"/>
          </p:nvPr>
        </p:nvSpPr>
        <p:spPr>
          <a:xfrm>
            <a:off x="849758" y="71300"/>
            <a:ext cx="10427840" cy="1086056"/>
          </a:xfrm>
        </p:spPr>
        <p:txBody>
          <a:bodyPr/>
          <a:lstStyle/>
          <a:p>
            <a:r>
              <a:rPr lang="en-US" dirty="0"/>
              <a:t>What’s a hook?</a:t>
            </a:r>
          </a:p>
        </p:txBody>
      </p:sp>
      <p:sp>
        <p:nvSpPr>
          <p:cNvPr id="3" name="Content Placeholder 2">
            <a:extLst>
              <a:ext uri="{FF2B5EF4-FFF2-40B4-BE49-F238E27FC236}">
                <a16:creationId xmlns:a16="http://schemas.microsoft.com/office/drawing/2014/main" id="{4079867D-CE37-DE48-BCA0-2592634FDB75}"/>
              </a:ext>
            </a:extLst>
          </p:cNvPr>
          <p:cNvSpPr>
            <a:spLocks noGrp="1"/>
          </p:cNvSpPr>
          <p:nvPr>
            <p:ph idx="1"/>
          </p:nvPr>
        </p:nvSpPr>
        <p:spPr>
          <a:xfrm>
            <a:off x="849758" y="1157356"/>
            <a:ext cx="10427841" cy="4811926"/>
          </a:xfrm>
        </p:spPr>
        <p:txBody>
          <a:bodyPr>
            <a:normAutofit fontScale="92500" lnSpcReduction="20000"/>
          </a:bodyPr>
          <a:lstStyle/>
          <a:p>
            <a:r>
              <a:rPr lang="en-US" altLang="zh-CN" sz="2400" dirty="0"/>
              <a:t>I am here to explain why IB is a terrible curriculum.</a:t>
            </a:r>
          </a:p>
          <a:p>
            <a:pPr marL="0" indent="0">
              <a:buNone/>
            </a:pPr>
            <a:r>
              <a:rPr lang="en-US" altLang="zh-CN" sz="2400" dirty="0"/>
              <a:t>-- Did you know that 95% of all IB students surveyed said that they regret taking their decision?</a:t>
            </a:r>
            <a:endParaRPr lang="zh-CN" altLang="en-US" sz="2400" dirty="0"/>
          </a:p>
          <a:p>
            <a:pPr marL="0" indent="0">
              <a:buNone/>
            </a:pPr>
            <a:r>
              <a:rPr lang="en-US" sz="2400" dirty="0"/>
              <a:t>-- </a:t>
            </a:r>
            <a:r>
              <a:rPr lang="en-US" altLang="zh-CN" sz="2400" dirty="0"/>
              <a:t>Last year, my friend was super stoked about starting at a new IB school. How things have changed. Let me explain to you what a complete and utter disaster it turn out to be.</a:t>
            </a:r>
            <a:endParaRPr lang="zh-CN" altLang="en-US" sz="2400" dirty="0"/>
          </a:p>
          <a:p>
            <a:pPr marL="0" indent="0">
              <a:buNone/>
            </a:pPr>
            <a:r>
              <a:rPr lang="en-US" sz="2400" dirty="0"/>
              <a:t>-- </a:t>
            </a:r>
            <a:r>
              <a:rPr lang="en-US" altLang="zh-CN" sz="2400" dirty="0"/>
              <a:t>People, perhaps yourself, may assume that IB is the best international English curriculum. Well, I’m here to blow this pernicious (ridiculous) myth out of the water.</a:t>
            </a:r>
            <a:endParaRPr lang="zh-CN" altLang="en-US" sz="2400" dirty="0"/>
          </a:p>
          <a:p>
            <a:pPr marL="0" indent="0">
              <a:buNone/>
            </a:pPr>
            <a:r>
              <a:rPr lang="en-US" sz="2400" dirty="0"/>
              <a:t>-- </a:t>
            </a:r>
            <a:r>
              <a:rPr lang="en-US" altLang="zh-CN" sz="2400" dirty="0"/>
              <a:t>When I tell people that I’m studying at a IB high school, they always congratulate me. I’m always confused. Utterly confused. Flabbergasted. Why do people think IB is the best thing since sliced bread? I’m here to dispel this ridiculous notion so you don’t fall into this trap!</a:t>
            </a:r>
          </a:p>
          <a:p>
            <a:pPr marL="0" indent="0">
              <a:buNone/>
            </a:pPr>
            <a:endParaRPr lang="en-US" dirty="0"/>
          </a:p>
        </p:txBody>
      </p:sp>
    </p:spTree>
    <p:extLst>
      <p:ext uri="{BB962C8B-B14F-4D97-AF65-F5344CB8AC3E}">
        <p14:creationId xmlns:p14="http://schemas.microsoft.com/office/powerpoint/2010/main" val="3940750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19BD-80DA-E14C-82E3-6D2F97257D3A}"/>
              </a:ext>
            </a:extLst>
          </p:cNvPr>
          <p:cNvSpPr>
            <a:spLocks noGrp="1"/>
          </p:cNvSpPr>
          <p:nvPr>
            <p:ph type="title"/>
          </p:nvPr>
        </p:nvSpPr>
        <p:spPr/>
        <p:txBody>
          <a:bodyPr/>
          <a:lstStyle/>
          <a:p>
            <a:r>
              <a:rPr lang="en-US" dirty="0"/>
              <a:t>How to address audience?</a:t>
            </a:r>
          </a:p>
        </p:txBody>
      </p:sp>
      <p:sp>
        <p:nvSpPr>
          <p:cNvPr id="3" name="Content Placeholder 2">
            <a:extLst>
              <a:ext uri="{FF2B5EF4-FFF2-40B4-BE49-F238E27FC236}">
                <a16:creationId xmlns:a16="http://schemas.microsoft.com/office/drawing/2014/main" id="{A25A1B0D-4AF8-2645-92E9-DD5C20049386}"/>
              </a:ext>
            </a:extLst>
          </p:cNvPr>
          <p:cNvSpPr>
            <a:spLocks noGrp="1"/>
          </p:cNvSpPr>
          <p:nvPr>
            <p:ph idx="1"/>
          </p:nvPr>
        </p:nvSpPr>
        <p:spPr/>
        <p:txBody>
          <a:bodyPr/>
          <a:lstStyle/>
          <a:p>
            <a:pPr marL="0" indent="0">
              <a:buNone/>
            </a:pPr>
            <a:r>
              <a:rPr lang="en-US" altLang="zh-CN" sz="2400" dirty="0"/>
              <a:t>I am here to explain why IB is a terrible curriculum.</a:t>
            </a:r>
          </a:p>
          <a:p>
            <a:pPr marL="0" indent="0">
              <a:buNone/>
            </a:pPr>
            <a:endParaRPr lang="en-US" altLang="zh-CN" sz="2400" dirty="0"/>
          </a:p>
          <a:p>
            <a:pPr marL="0" indent="0">
              <a:buNone/>
            </a:pPr>
            <a:r>
              <a:rPr lang="en-US" altLang="zh-CN" sz="2400" dirty="0"/>
              <a:t>I am here to explain to you guys why IB is a terrible curriculum.</a:t>
            </a:r>
          </a:p>
          <a:p>
            <a:pPr marL="0" indent="0">
              <a:buNone/>
            </a:pPr>
            <a:endParaRPr lang="en-US" dirty="0"/>
          </a:p>
        </p:txBody>
      </p:sp>
    </p:spTree>
    <p:extLst>
      <p:ext uri="{BB962C8B-B14F-4D97-AF65-F5344CB8AC3E}">
        <p14:creationId xmlns:p14="http://schemas.microsoft.com/office/powerpoint/2010/main" val="3793334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72DC140E-5864-CB4C-985E-A89135A9A144}"/>
              </a:ext>
            </a:extLst>
          </p:cNvPr>
          <p:cNvSpPr>
            <a:spLocks noGrp="1"/>
          </p:cNvSpPr>
          <p:nvPr>
            <p:ph type="title"/>
          </p:nvPr>
        </p:nvSpPr>
        <p:spPr>
          <a:xfrm>
            <a:off x="838199" y="159343"/>
            <a:ext cx="10515600" cy="1325563"/>
          </a:xfrm>
        </p:spPr>
        <p:txBody>
          <a:bodyPr>
            <a:normAutofit/>
          </a:bodyPr>
          <a:lstStyle/>
          <a:p>
            <a:r>
              <a:rPr lang="en-US" dirty="0"/>
              <a:t>Personal email</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36669CF-76EF-C748-957F-DE11DAD7653F}"/>
              </a:ext>
            </a:extLst>
          </p:cNvPr>
          <p:cNvSpPr>
            <a:spLocks noGrp="1"/>
          </p:cNvSpPr>
          <p:nvPr>
            <p:ph idx="1"/>
          </p:nvPr>
        </p:nvSpPr>
        <p:spPr>
          <a:xfrm>
            <a:off x="987136" y="1698241"/>
            <a:ext cx="10217727" cy="4351338"/>
          </a:xfrm>
        </p:spPr>
        <p:txBody>
          <a:bodyPr>
            <a:normAutofit/>
          </a:bodyPr>
          <a:lstStyle/>
          <a:p>
            <a:r>
              <a:rPr lang="en-US" altLang="zh-CN" sz="2400" dirty="0"/>
              <a:t>Appropriate subject header</a:t>
            </a:r>
          </a:p>
          <a:p>
            <a:r>
              <a:rPr lang="en-US" altLang="zh-CN" sz="2400" dirty="0">
                <a:solidFill>
                  <a:srgbClr val="FF0000"/>
                </a:solidFill>
              </a:rPr>
              <a:t>Casual, colloquial register</a:t>
            </a:r>
          </a:p>
          <a:p>
            <a:r>
              <a:rPr lang="en-US" altLang="zh-CN" sz="2400" dirty="0"/>
              <a:t>Clearly </a:t>
            </a:r>
            <a:r>
              <a:rPr lang="en-US" altLang="zh-CN" sz="2400" dirty="0">
                <a:solidFill>
                  <a:srgbClr val="FF0000"/>
                </a:solidFill>
              </a:rPr>
              <a:t>addressed to one person</a:t>
            </a:r>
          </a:p>
          <a:p>
            <a:r>
              <a:rPr lang="en-US" altLang="zh-CN" sz="2400" dirty="0"/>
              <a:t>Specific purpose for writing clearly stated</a:t>
            </a:r>
          </a:p>
          <a:p>
            <a:r>
              <a:rPr lang="en-US" altLang="zh-CN" sz="2400" dirty="0">
                <a:solidFill>
                  <a:srgbClr val="FF0000"/>
                </a:solidFill>
              </a:rPr>
              <a:t>Refer to common shared knowledge </a:t>
            </a:r>
            <a:r>
              <a:rPr lang="en-US" altLang="zh-CN" sz="2400" dirty="0"/>
              <a:t>(that test was awful!  Doesn’t it remind you of that crazy EB teacher who gave us that ridiculous writing prompt?)</a:t>
            </a:r>
          </a:p>
          <a:p>
            <a:r>
              <a:rPr lang="en-US" altLang="zh-CN" sz="2400" dirty="0"/>
              <a:t>In the conclusion paragraph, </a:t>
            </a:r>
            <a:r>
              <a:rPr lang="en-US" altLang="zh-CN" sz="2400" dirty="0">
                <a:solidFill>
                  <a:srgbClr val="FF0000"/>
                </a:solidFill>
              </a:rPr>
              <a:t>ask for a reply </a:t>
            </a:r>
            <a:r>
              <a:rPr lang="en-US" altLang="zh-CN" sz="2400" dirty="0"/>
              <a:t>(not a comment) or a meeting with the person</a:t>
            </a:r>
            <a:endParaRPr lang="zh-CN" altLang="en-US" sz="2400" dirty="0"/>
          </a:p>
          <a:p>
            <a:endParaRPr lang="en-US" dirty="0"/>
          </a:p>
        </p:txBody>
      </p:sp>
    </p:spTree>
    <p:extLst>
      <p:ext uri="{BB962C8B-B14F-4D97-AF65-F5344CB8AC3E}">
        <p14:creationId xmlns:p14="http://schemas.microsoft.com/office/powerpoint/2010/main" val="15100416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C140E-5864-CB4C-985E-A89135A9A144}"/>
              </a:ext>
            </a:extLst>
          </p:cNvPr>
          <p:cNvSpPr>
            <a:spLocks noGrp="1"/>
          </p:cNvSpPr>
          <p:nvPr>
            <p:ph type="title"/>
          </p:nvPr>
        </p:nvSpPr>
        <p:spPr>
          <a:xfrm>
            <a:off x="987136" y="-256294"/>
            <a:ext cx="10515600" cy="1325563"/>
          </a:xfrm>
        </p:spPr>
        <p:txBody>
          <a:bodyPr>
            <a:normAutofit/>
          </a:bodyPr>
          <a:lstStyle/>
          <a:p>
            <a:r>
              <a:rPr lang="en-US" dirty="0"/>
              <a:t>Format</a:t>
            </a:r>
          </a:p>
        </p:txBody>
      </p:sp>
      <p:graphicFrame>
        <p:nvGraphicFramePr>
          <p:cNvPr id="5" name="Content Placeholder 2">
            <a:extLst>
              <a:ext uri="{FF2B5EF4-FFF2-40B4-BE49-F238E27FC236}">
                <a16:creationId xmlns:a16="http://schemas.microsoft.com/office/drawing/2014/main" id="{743CE1F5-7D7D-3BB1-A4DD-257629D44D92}"/>
              </a:ext>
            </a:extLst>
          </p:cNvPr>
          <p:cNvGraphicFramePr>
            <a:graphicFrameLocks noGrp="1"/>
          </p:cNvGraphicFramePr>
          <p:nvPr>
            <p:ph idx="1"/>
          </p:nvPr>
        </p:nvGraphicFramePr>
        <p:xfrm>
          <a:off x="987136" y="1069269"/>
          <a:ext cx="10217727" cy="4980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01932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4F997-6490-C34B-A8C4-29CAA5831283}"/>
              </a:ext>
            </a:extLst>
          </p:cNvPr>
          <p:cNvSpPr>
            <a:spLocks noGrp="1"/>
          </p:cNvSpPr>
          <p:nvPr>
            <p:ph type="title"/>
          </p:nvPr>
        </p:nvSpPr>
        <p:spPr>
          <a:xfrm>
            <a:off x="849758" y="0"/>
            <a:ext cx="10427840" cy="1086056"/>
          </a:xfrm>
        </p:spPr>
        <p:txBody>
          <a:bodyPr/>
          <a:lstStyle/>
          <a:p>
            <a:r>
              <a:rPr lang="en-US" dirty="0"/>
              <a:t>News report</a:t>
            </a:r>
          </a:p>
        </p:txBody>
      </p:sp>
      <p:sp>
        <p:nvSpPr>
          <p:cNvPr id="3" name="Content Placeholder 2">
            <a:extLst>
              <a:ext uri="{FF2B5EF4-FFF2-40B4-BE49-F238E27FC236}">
                <a16:creationId xmlns:a16="http://schemas.microsoft.com/office/drawing/2014/main" id="{A6A5DCC1-4934-7A42-B93C-814FAE3AF445}"/>
              </a:ext>
            </a:extLst>
          </p:cNvPr>
          <p:cNvSpPr>
            <a:spLocks noGrp="1"/>
          </p:cNvSpPr>
          <p:nvPr>
            <p:ph idx="1"/>
          </p:nvPr>
        </p:nvSpPr>
        <p:spPr>
          <a:xfrm>
            <a:off x="849758" y="1288472"/>
            <a:ext cx="10427841" cy="4959927"/>
          </a:xfrm>
        </p:spPr>
        <p:txBody>
          <a:bodyPr>
            <a:normAutofit/>
          </a:bodyPr>
          <a:lstStyle/>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catchy headline.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subheading that summarizes the report (optional).</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work has a by-line.</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lead paragraph includes the most important information – what, where, when, who and why.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report includes expert views to add credibility.</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report includes relevant background information.</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Direct and indirect quotes are appropriately included.</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pPr marL="228600">
              <a:lnSpc>
                <a:spcPct val="107000"/>
              </a:lnSpc>
              <a:spcAft>
                <a:spcPts val="8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The paragraphs are short.</a:t>
            </a:r>
            <a:endParaRPr lang="en-AU"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Calibri" panose="020F0502020204030204" pitchFamily="34" charset="0"/>
                <a:ea typeface="Calibri" panose="020F0502020204030204" pitchFamily="34" charset="0"/>
                <a:cs typeface="Times New Roman" panose="02020603050405020304" pitchFamily="18" charset="0"/>
              </a:rPr>
              <a:t>The register is formal and the use of language is neutral, avoiding blatant bias.</a:t>
            </a:r>
            <a:endParaRPr lang="en-US" dirty="0"/>
          </a:p>
        </p:txBody>
      </p:sp>
    </p:spTree>
    <p:extLst>
      <p:ext uri="{BB962C8B-B14F-4D97-AF65-F5344CB8AC3E}">
        <p14:creationId xmlns:p14="http://schemas.microsoft.com/office/powerpoint/2010/main" val="2432638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02845A-8571-40C5-9F56-8F9B3F7C4E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44DA13-0A86-D348-8360-88EC476C7CF6}"/>
              </a:ext>
            </a:extLst>
          </p:cNvPr>
          <p:cNvSpPr>
            <a:spLocks noGrp="1"/>
          </p:cNvSpPr>
          <p:nvPr>
            <p:ph type="title"/>
          </p:nvPr>
        </p:nvSpPr>
        <p:spPr>
          <a:xfrm>
            <a:off x="5124529" y="19630"/>
            <a:ext cx="6125361" cy="1560083"/>
          </a:xfrm>
        </p:spPr>
        <p:txBody>
          <a:bodyPr>
            <a:normAutofit/>
          </a:bodyPr>
          <a:lstStyle/>
          <a:p>
            <a:r>
              <a:rPr lang="en-US" dirty="0"/>
              <a:t>News report</a:t>
            </a:r>
          </a:p>
        </p:txBody>
      </p:sp>
      <p:pic>
        <p:nvPicPr>
          <p:cNvPr id="5" name="Picture 4" descr="Graph on document with pen">
            <a:extLst>
              <a:ext uri="{FF2B5EF4-FFF2-40B4-BE49-F238E27FC236}">
                <a16:creationId xmlns:a16="http://schemas.microsoft.com/office/drawing/2014/main" id="{776D3D57-DA63-8917-1216-3196E64BFDC2}"/>
              </a:ext>
            </a:extLst>
          </p:cNvPr>
          <p:cNvPicPr>
            <a:picLocks noChangeAspect="1"/>
          </p:cNvPicPr>
          <p:nvPr/>
        </p:nvPicPr>
        <p:blipFill rotWithShape="1">
          <a:blip r:embed="rId2"/>
          <a:srcRect l="34479" r="20760" b="2"/>
          <a:stretch/>
        </p:blipFill>
        <p:spPr>
          <a:xfrm>
            <a:off x="1" y="-16591"/>
            <a:ext cx="4610100" cy="6874591"/>
          </a:xfrm>
          <a:prstGeom prst="rect">
            <a:avLst/>
          </a:prstGeom>
        </p:spPr>
      </p:pic>
      <p:cxnSp>
        <p:nvCxnSpPr>
          <p:cNvPr id="11" name="Straight Connector 10">
            <a:extLst>
              <a:ext uri="{FF2B5EF4-FFF2-40B4-BE49-F238E27FC236}">
                <a16:creationId xmlns:a16="http://schemas.microsoft.com/office/drawing/2014/main" id="{F30BB598-81B4-41BB-BC44-CD9C29AE2EA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40145" y="2871627"/>
            <a:ext cx="0" cy="3186701"/>
          </a:xfrm>
          <a:prstGeom prst="line">
            <a:avLst/>
          </a:prstGeom>
          <a:ln w="10795">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EC3DA29-9CF7-784A-AC7C-5926F5417A2E}"/>
              </a:ext>
            </a:extLst>
          </p:cNvPr>
          <p:cNvSpPr>
            <a:spLocks noGrp="1"/>
          </p:cNvSpPr>
          <p:nvPr>
            <p:ph idx="1"/>
          </p:nvPr>
        </p:nvSpPr>
        <p:spPr>
          <a:xfrm>
            <a:off x="5947007" y="1769872"/>
            <a:ext cx="5857051" cy="5068498"/>
          </a:xfrm>
        </p:spPr>
        <p:txBody>
          <a:bodyPr anchor="t">
            <a:normAutofit lnSpcReduction="10000"/>
          </a:bodyPr>
          <a:lstStyle/>
          <a:p>
            <a:r>
              <a:rPr lang="en-AU" sz="2400" dirty="0">
                <a:effectLst/>
                <a:latin typeface="Calibri" panose="020F0502020204030204" pitchFamily="34" charset="0"/>
                <a:ea typeface="DengXian" panose="02010600030101010101" pitchFamily="2" charset="-122"/>
                <a:cs typeface="Times New Roman" panose="02020603050405020304" pitchFamily="18" charset="0"/>
              </a:rPr>
              <a:t>Subheadings!!!!</a:t>
            </a:r>
          </a:p>
          <a:p>
            <a:r>
              <a:rPr lang="en-AU" sz="2400" dirty="0">
                <a:effectLst/>
                <a:latin typeface="Calibri" panose="020F0502020204030204" pitchFamily="34" charset="0"/>
                <a:ea typeface="DengXian" panose="02010600030101010101" pitchFamily="2" charset="-122"/>
                <a:cs typeface="Times New Roman" panose="02020603050405020304" pitchFamily="18" charset="0"/>
              </a:rPr>
              <a:t>The purpose is to </a:t>
            </a:r>
            <a:r>
              <a:rPr lang="en-AU"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inform</a:t>
            </a:r>
          </a:p>
          <a:p>
            <a:r>
              <a:rPr lang="en-AU" sz="2400" dirty="0">
                <a:effectLst/>
                <a:latin typeface="Calibri" panose="020F0502020204030204" pitchFamily="34" charset="0"/>
                <a:ea typeface="DengXian" panose="02010600030101010101" pitchFamily="2" charset="-122"/>
                <a:cs typeface="Times New Roman" panose="02020603050405020304" pitchFamily="18" charset="0"/>
              </a:rPr>
              <a:t>Don’t describe what happened, don’t describe the process of gathering information!!!!</a:t>
            </a:r>
          </a:p>
          <a:p>
            <a:r>
              <a:rPr lang="en-AU"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Objective</a:t>
            </a:r>
            <a:r>
              <a:rPr lang="en-AU" sz="2400" dirty="0">
                <a:effectLst/>
                <a:latin typeface="Calibri" panose="020F0502020204030204" pitchFamily="34" charset="0"/>
                <a:ea typeface="DengXian" panose="02010600030101010101" pitchFamily="2" charset="-122"/>
                <a:cs typeface="Times New Roman" panose="02020603050405020304" pitchFamily="18" charset="0"/>
              </a:rPr>
              <a:t> evidence!!!!!!!!</a:t>
            </a:r>
          </a:p>
          <a:p>
            <a:r>
              <a:rPr lang="en-AU"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Third person </a:t>
            </a:r>
            <a:r>
              <a:rPr lang="en-AU" sz="2400" dirty="0">
                <a:effectLst/>
                <a:latin typeface="Calibri" panose="020F0502020204030204" pitchFamily="34" charset="0"/>
                <a:ea typeface="DengXian" panose="02010600030101010101" pitchFamily="2" charset="-122"/>
                <a:cs typeface="Times New Roman" panose="02020603050405020304" pitchFamily="18" charset="0"/>
              </a:rPr>
              <a:t>ONLY!!</a:t>
            </a:r>
          </a:p>
          <a:p>
            <a:r>
              <a:rPr lang="en-AU" sz="2400" dirty="0">
                <a:effectLst/>
                <a:latin typeface="Calibri" panose="020F0502020204030204" pitchFamily="34" charset="0"/>
                <a:ea typeface="DengXian" panose="02010600030101010101" pitchFamily="2" charset="-122"/>
                <a:cs typeface="Times New Roman" panose="02020603050405020304" pitchFamily="18" charset="0"/>
              </a:rPr>
              <a:t>No need for a conclusion! Because it’s not opinion based. But you should give some sort of </a:t>
            </a:r>
            <a:r>
              <a:rPr lang="en-AU" sz="2400" dirty="0">
                <a:solidFill>
                  <a:srgbClr val="FF0000"/>
                </a:solidFill>
                <a:effectLst/>
                <a:latin typeface="Calibri" panose="020F0502020204030204" pitchFamily="34" charset="0"/>
                <a:ea typeface="DengXian" panose="02010600030101010101" pitchFamily="2" charset="-122"/>
                <a:cs typeface="Times New Roman" panose="02020603050405020304" pitchFamily="18" charset="0"/>
              </a:rPr>
              <a:t>closure</a:t>
            </a:r>
            <a:r>
              <a:rPr lang="en-AU" sz="2400" dirty="0">
                <a:effectLst/>
                <a:latin typeface="Calibri" panose="020F0502020204030204" pitchFamily="34" charset="0"/>
                <a:ea typeface="DengXian" panose="02010600030101010101" pitchFamily="2" charset="-122"/>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3966577180"/>
      </p:ext>
    </p:extLst>
  </p:cSld>
  <p:clrMapOvr>
    <a:masterClrMapping/>
  </p:clrMapOvr>
</p:sld>
</file>

<file path=ppt/theme/theme1.xml><?xml version="1.0" encoding="utf-8"?>
<a:theme xmlns:a="http://schemas.openxmlformats.org/drawingml/2006/main" name="VaultVTI">
  <a:themeElements>
    <a:clrScheme name="AnalogousFromLightSeed_2SEEDS">
      <a:dk1>
        <a:srgbClr val="000000"/>
      </a:dk1>
      <a:lt1>
        <a:srgbClr val="FFFFFF"/>
      </a:lt1>
      <a:dk2>
        <a:srgbClr val="213B39"/>
      </a:dk2>
      <a:lt2>
        <a:srgbClr val="E2E8E6"/>
      </a:lt2>
      <a:accent1>
        <a:srgbClr val="C77294"/>
      </a:accent1>
      <a:accent2>
        <a:srgbClr val="D18BC4"/>
      </a:accent2>
      <a:accent3>
        <a:srgbClr val="D18C8B"/>
      </a:accent3>
      <a:accent4>
        <a:srgbClr val="66B38E"/>
      </a:accent4>
      <a:accent5>
        <a:srgbClr val="73ADA9"/>
      </a:accent5>
      <a:accent6>
        <a:srgbClr val="72A9C7"/>
      </a:accent6>
      <a:hlink>
        <a:srgbClr val="578F79"/>
      </a:hlink>
      <a:folHlink>
        <a:srgbClr val="7F7F7F"/>
      </a:folHlink>
    </a:clrScheme>
    <a:fontScheme name="Custom 5">
      <a:majorFont>
        <a:latin typeface="Georgia Pro Light"/>
        <a:ea typeface=""/>
        <a:cs typeface=""/>
      </a:majorFont>
      <a:minorFont>
        <a:latin typeface="Georgia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ultVTI" id="{144E1EB0-F9F9-4F8D-8264-A2820BA0C47A}" vid="{3A992A48-7697-4A22-A884-B4A11E6218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TotalTime>
  <Words>1822</Words>
  <Application>Microsoft Macintosh PowerPoint</Application>
  <PresentationFormat>Widescreen</PresentationFormat>
  <Paragraphs>172</Paragraphs>
  <Slides>28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Georgia Pro Light</vt:lpstr>
      <vt:lpstr>Helvetica</vt:lpstr>
      <vt:lpstr>Times New Roman</vt:lpstr>
      <vt:lpstr>VaultVTI</vt:lpstr>
      <vt:lpstr>G10 Text Type Review</vt:lpstr>
      <vt:lpstr>Blog</vt:lpstr>
      <vt:lpstr>Format</vt:lpstr>
      <vt:lpstr>What’s a hook?</vt:lpstr>
      <vt:lpstr>How to address audience?</vt:lpstr>
      <vt:lpstr>Personal email</vt:lpstr>
      <vt:lpstr>Format</vt:lpstr>
      <vt:lpstr>News report</vt:lpstr>
      <vt:lpstr>News report</vt:lpstr>
      <vt:lpstr>PowerPoint Presentation</vt:lpstr>
      <vt:lpstr>PowerPoint Presentation</vt:lpstr>
      <vt:lpstr>PowerPoint Presentation</vt:lpstr>
      <vt:lpstr>No conclusion!</vt:lpstr>
      <vt:lpstr>Proposal</vt:lpstr>
      <vt:lpstr>Format</vt:lpstr>
      <vt:lpstr>Proposal</vt:lpstr>
      <vt:lpstr>Speech</vt:lpstr>
      <vt:lpstr>Format</vt:lpstr>
      <vt:lpstr>Intro and ending need to be strong</vt:lpstr>
      <vt:lpstr>My version</vt:lpstr>
      <vt:lpstr>Embedded interview</vt:lpstr>
      <vt:lpstr>Structure</vt:lpstr>
      <vt:lpstr>Establishing context</vt:lpstr>
      <vt:lpstr>Quotations</vt:lpstr>
      <vt:lpstr>Direct quotations</vt:lpstr>
      <vt:lpstr>PowerPoint Presentation</vt:lpstr>
      <vt:lpstr>PowerPoint Presentation</vt:lpstr>
      <vt:lpstr>Quotation of More Than One Paragraph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G10 Text Type Review</dc:title>
  <dc:creator>JAS Zhang</dc:creator>
  <cp:lastModifiedBy>JAS Zhang</cp:lastModifiedBy>
  <cp:revision>2</cp:revision>
  <dcterms:created xsi:type="dcterms:W3CDTF">2024-05-29T00:56:06Z</dcterms:created>
  <dcterms:modified xsi:type="dcterms:W3CDTF">2024-05-29T01:42:21Z</dcterms:modified>
</cp:coreProperties>
</file>