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Carme"/>
      <p:regular r:id="rId16"/>
    </p:embeddedFont>
    <p:embeddedFont>
      <p:font typeface="Raleway"/>
      <p:regular r:id="rId17"/>
      <p:bold r:id="rId18"/>
      <p:italic r:id="rId19"/>
      <p:boldItalic r:id="rId20"/>
    </p:embeddedFont>
    <p:embeddedFont>
      <p:font typeface="Roboto"/>
      <p:regular r:id="rId21"/>
      <p:bold r:id="rId22"/>
      <p:italic r:id="rId23"/>
      <p:boldItalic r:id="rId24"/>
    </p:embeddedFont>
    <p:embeddedFont>
      <p:font typeface="Viaoda Libre"/>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ViaodaLibre-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aleway-regular.fntdata"/><Relationship Id="rId16" Type="http://schemas.openxmlformats.org/officeDocument/2006/relationships/font" Target="fonts/Carme-regular.fntdata"/><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e4af6ae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7e4af6ae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last theme of IB.</a:t>
            </a:r>
            <a:endParaRPr/>
          </a:p>
          <a:p>
            <a:pPr indent="0" lvl="0" marL="0" rtl="0" algn="l">
              <a:spcBef>
                <a:spcPts val="0"/>
              </a:spcBef>
              <a:spcAft>
                <a:spcPts val="0"/>
              </a:spcAft>
              <a:buNone/>
            </a:pPr>
            <a:r>
              <a:rPr lang="en"/>
              <a:t>Identity, social organization: small entities. Sharing the planet: discussing every questions/problems/phenomenon from the global perspective. We are talking about the problems which faced by all human beings.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12f97afb56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12f97afb56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ideas presented in the track are similar to those in the documentary “cowspiracy”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Forage grass–cut down trees</a:t>
            </a:r>
            <a:endParaRPr/>
          </a:p>
          <a:p>
            <a:pPr indent="0" lvl="0" marL="0" rtl="0" algn="l">
              <a:spcBef>
                <a:spcPts val="0"/>
              </a:spcBef>
              <a:spcAft>
                <a:spcPts val="0"/>
              </a:spcAft>
              <a:buNone/>
            </a:pPr>
            <a:r>
              <a:rPr lang="en"/>
              <a:t>Mountain to mountain—time for grass to grow up</a:t>
            </a:r>
            <a:endParaRPr/>
          </a:p>
          <a:p>
            <a:pPr indent="-298450" lvl="0" marL="457200" rtl="0" algn="l">
              <a:spcBef>
                <a:spcPts val="0"/>
              </a:spcBef>
              <a:spcAft>
                <a:spcPts val="0"/>
              </a:spcAft>
              <a:buSzPts val="1100"/>
              <a:buAutoNum type="arabicPeriod"/>
            </a:pPr>
            <a:r>
              <a:rPr lang="en"/>
              <a:t>Wool, not just eat them, sheeps become more 2. </a:t>
            </a:r>
            <a:r>
              <a:rPr lang="en">
                <a:solidFill>
                  <a:schemeClr val="dk1"/>
                </a:solidFill>
              </a:rPr>
              <a:t>Sheeps eat grass normally uprooting it, the land/soil become loose. </a:t>
            </a:r>
            <a:endParaRPr/>
          </a:p>
          <a:p>
            <a:pPr indent="0" lvl="0" marL="0" rtl="0" algn="l">
              <a:spcBef>
                <a:spcPts val="0"/>
              </a:spcBef>
              <a:spcAft>
                <a:spcPts val="0"/>
              </a:spcAft>
              <a:buNone/>
            </a:pPr>
            <a:r>
              <a:rPr lang="en"/>
              <a:t>   3.      Only trees can protect the land—desert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restoring agricultural land forest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ttps://www.google.com/search?q=Cowspiracy&amp;oq=cowspi&amp;gs_lcrp=EgZjaHJvbWUqDggAEEUYJxg7GIAEGIoFMg4IABBFGCcYOxiABBiKBTIGCAEQRRg5MgwIAhAuGEMYgAQYigUyCQgDEAAYDBiABDIJCAQQABgMGIAEMgYIBRBFGD0yBggGEEUYPTIGCAcQRRg9qAIAsAIA&amp;sourceid=chrome&amp;ie=UTF-8#fpstate=ive&amp;vld=cid:8b0ee07b,vid:UsigH2Skfdg,st:0</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12f97afb56_1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12f97afb56_1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fb8bc67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fb8bc67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 at the bigger picture: </a:t>
            </a:r>
            <a:r>
              <a:rPr lang="en"/>
              <a:t>To consider the general, overall, or long-term scope of something, as opposed to specific details or immediate preoccupations.</a:t>
            </a:r>
            <a:endParaRPr/>
          </a:p>
          <a:p>
            <a:pPr indent="0" lvl="0" marL="0" rtl="0" algn="l">
              <a:spcBef>
                <a:spcPts val="0"/>
              </a:spcBef>
              <a:spcAft>
                <a:spcPts val="0"/>
              </a:spcAft>
              <a:buNone/>
            </a:pPr>
            <a:r>
              <a:rPr lang="en"/>
              <a:t>When we look closely to these issues, we find out all these issues happen in every corner of the world. E.g. climate change. It affects everyone in the world. </a:t>
            </a:r>
            <a:endParaRPr/>
          </a:p>
          <a:p>
            <a:pPr indent="0" lvl="0" marL="0" rtl="0" algn="l">
              <a:spcBef>
                <a:spcPts val="0"/>
              </a:spcBef>
              <a:spcAft>
                <a:spcPts val="0"/>
              </a:spcAft>
              <a:buNone/>
            </a:pPr>
            <a:r>
              <a:rPr lang="en"/>
              <a:t>Unlike political issues, the air we breathe is not contained within any boundaries, like nationality or rivers. The pollutants of one country often harm another. So international cooperation is needed to solve such environmental problem.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12f97afb56_1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12f97afb56_1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ff18b49f31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ff18b49f31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Global warming is the most commonly known climate change trend worldwide.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Burning Fossil Fuels:</a:t>
            </a:r>
            <a:r>
              <a:rPr lang="en"/>
              <a:t> largest source of greenhouse gas emissions from human activities. The combustion of coal, oil, and gas for electricity, heat, and transportation not only releases a large amount of CO2 but also other pollutants. </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Deforestation: </a:t>
            </a:r>
            <a:r>
              <a:rPr lang="en"/>
              <a:t>Trees absorb CO2, helping to reduce the amount of greenhouse gases in the atmosphere. Cutting down forests (deforestation) for agriculture, logging, and development reduces the number of trees available to absorb CO2, and the act of clearing the forest itself often involves burning, which directly releases CO2.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Agriculture: </a:t>
            </a:r>
            <a:r>
              <a:rPr lang="en"/>
              <a:t>Agriculture, especially </a:t>
            </a:r>
            <a:r>
              <a:rPr b="1" lang="en"/>
              <a:t>livestock</a:t>
            </a:r>
            <a:r>
              <a:rPr lang="en"/>
              <a:t> farming, emits significant amounts of methane and nitrous oxide, gases with a much higher global warming potential than CO2. The use of synthetic fertilizers also releases nitrous oxide, a potent greenhouse gas.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Waste Management:</a:t>
            </a:r>
            <a:r>
              <a:rPr lang="en"/>
              <a:t> Landfills produce methane as organic waste decomposes anaerobically (without oxygen). Inadequate waste management and treatment of waste can lead to significant releases of methane and CO2.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Energy Production: </a:t>
            </a:r>
            <a:r>
              <a:rPr lang="en"/>
              <a:t>Aside from burning fossil fuels, the extraction and production of fossil fuels also release significant amounts of methane. Energy inefficiency and the flaring of gas during oil extraction contribute to this. (Dubai)</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Urbanization and Transportation: </a:t>
            </a:r>
            <a:r>
              <a:rPr lang="en"/>
              <a:t>The expansion of urban areas and the reliance on personal and commercial vehicles increase the consumption of fossil fuels, contributing to higher CO2 emissions. Transportation, including cars, trucks, airplanes, and ships, is a major source of global CO2 emissions.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3376c313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3376c313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greenhouse effect is a natural process that warms the Earth's surface. When the Sun's rays reach the Earth, some of this energy is absorbed, warming the planet. The rest of the energy is reflected back towards space. However, certain gases in the Earth's atmosphere, known as greenhouse gases, trap some of this escaping heat. They act like a thermal blanket for the planet, holding in the heat that would otherwise escape back into space. This trapped heat helps to maintain the Earth's temperature at a level necessary for life as we know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main greenhouse gases include carbon dioxide (CO2), methane (CH4), nitrous oxide (N2O), and water vapor. Without the greenhouse effect, the Earth's average temperature would be about -18°C (0°F), far too cold to support most forms of life. However, human activities, such as burning fossil fuels and deforestation, have increased the concentration of these greenhouse gases in the atmosphere. This enhancement of the natural greenhouse effect is leading to warmer temperatures on Earth, known as global warming, and is a major aspect of climate change.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0860aa5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0860aa5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Climate change: overall temperature rises, there will be more extreme weather (Above 40 C</a:t>
            </a:r>
            <a:r>
              <a:rPr lang="en"/>
              <a:t>elcius</a:t>
            </a:r>
            <a:r>
              <a:rPr lang="en"/>
              <a:t>)</a:t>
            </a:r>
            <a:endParaRPr/>
          </a:p>
          <a:p>
            <a:pPr indent="0" lvl="0" marL="0" rtl="0" algn="l">
              <a:spcBef>
                <a:spcPts val="0"/>
              </a:spcBef>
              <a:spcAft>
                <a:spcPts val="0"/>
              </a:spcAft>
              <a:buNone/>
            </a:pPr>
            <a:r>
              <a:rPr lang="en"/>
              <a:t>Melting ice: </a:t>
            </a:r>
            <a:r>
              <a:rPr lang="en" sz="1200">
                <a:solidFill>
                  <a:srgbClr val="0D0D0D"/>
                </a:solidFill>
                <a:highlight>
                  <a:srgbClr val="FFFFFF"/>
                </a:highlight>
                <a:latin typeface="Roboto"/>
                <a:ea typeface="Roboto"/>
                <a:cs typeface="Roboto"/>
                <a:sym typeface="Roboto"/>
              </a:rPr>
              <a:t>coastal erosion, increased flooding, and threaten coastal communities and habitats.</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Ecosystem: Changes in temperature and precipitation patterns can alter natural habitats. Some species may become endangered or extinct if they cannot adapt quickly enough, while others may spread and become invasive, further disrupting ecosystems.</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Health risks: Higher temperatures and altered climate patterns can lead to increased health risks, including heat-related illnesses and deaths.</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Agricultural: Climate change can affect crop yields, reducing food security. Some areas may benefit from longer growing seasons, while others may suffer from increased heat, drought, and pestilence, challenging global food supply and distribution.</a:t>
            </a:r>
            <a:endParaRPr sz="1200">
              <a:solidFill>
                <a:srgbClr val="0D0D0D"/>
              </a:solidFill>
              <a:highlight>
                <a:srgbClr val="FFFFFF"/>
              </a:highlight>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25d80b41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25d80b41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https://www.google.com/search?q=the+hidden+cost+of+hamburgers&amp;oq=tHE+HIDDEN+COST+OF+HAM&amp;gs_lcrp=EgZjaHJvbWUqCQgAEAAYExiABDIJCAAQABgTGIAEMgYIARBFGDkyCAgCEAAYExgeqAIIsAIB&amp;sourceid=chrome&amp;ie=UTF-8#fpstate=ive&amp;vld=cid:6214b397,vid:ut3URdEzlKQ,st:0</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12f97afb5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12f97afb5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a theory</a:t>
            </a:r>
            <a:endParaRPr/>
          </a:p>
          <a:p>
            <a:pPr indent="0" lvl="0" marL="0" rtl="0" algn="l">
              <a:spcBef>
                <a:spcPts val="0"/>
              </a:spcBef>
              <a:spcAft>
                <a:spcPts val="0"/>
              </a:spcAft>
              <a:buNone/>
            </a:pPr>
            <a:r>
              <a:rPr lang="en"/>
              <a:t>Red meat–one of the biggest source of pollution</a:t>
            </a:r>
            <a:endParaRPr/>
          </a:p>
          <a:p>
            <a:pPr indent="0" lvl="0" marL="0" rtl="0" algn="l">
              <a:spcBef>
                <a:spcPts val="0"/>
              </a:spcBef>
              <a:spcAft>
                <a:spcPts val="0"/>
              </a:spcAft>
              <a:buNone/>
            </a:pPr>
            <a:r>
              <a:rPr lang="en"/>
              <a:t>B</a:t>
            </a:r>
            <a:r>
              <a:rPr lang="en"/>
              <a:t>reath, cut down trees, produce manure, </a:t>
            </a:r>
            <a:endParaRPr/>
          </a:p>
          <a:p>
            <a:pPr indent="0" lvl="0" marL="0" rtl="0" algn="l">
              <a:spcBef>
                <a:spcPts val="0"/>
              </a:spcBef>
              <a:spcAft>
                <a:spcPts val="0"/>
              </a:spcAft>
              <a:buNone/>
            </a:pPr>
            <a:r>
              <a:rPr lang="en"/>
              <a:t>Africans blame China (disagree, we don’t eat that much meat)</a:t>
            </a:r>
            <a:endParaRPr/>
          </a:p>
          <a:p>
            <a:pPr indent="0" lvl="0" marL="0" rtl="0" algn="l">
              <a:spcBef>
                <a:spcPts val="0"/>
              </a:spcBef>
              <a:spcAft>
                <a:spcPts val="0"/>
              </a:spcAft>
              <a:buNone/>
            </a:pPr>
            <a:r>
              <a:rPr lang="en"/>
              <a:t>Chinese foster livestock in A</a:t>
            </a:r>
            <a:r>
              <a:rPr lang="en"/>
              <a:t>frican</a:t>
            </a:r>
            <a:r>
              <a:rPr lang="en"/>
              <a:t> countries, so their environment has been affected.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125d80b419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125d80b419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While there is no doubt that the climate change is caused by human activities and affecting all human beings, this topic is still debated continuously.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9.png"/><Relationship Id="rId4"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8.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mt="84000"/>
          </a:blip>
          <a:stretch>
            <a:fillRect/>
          </a:stretch>
        </p:blipFill>
        <p:spPr>
          <a:xfrm>
            <a:off x="-81650" y="-68927"/>
            <a:ext cx="9307302" cy="5281353"/>
          </a:xfrm>
          <a:prstGeom prst="rect">
            <a:avLst/>
          </a:prstGeom>
          <a:noFill/>
          <a:ln>
            <a:noFill/>
          </a:ln>
        </p:spPr>
      </p:pic>
      <p:sp>
        <p:nvSpPr>
          <p:cNvPr id="10" name="Google Shape;10;p2"/>
          <p:cNvSpPr txBox="1"/>
          <p:nvPr>
            <p:ph type="ctrTitle"/>
          </p:nvPr>
        </p:nvSpPr>
        <p:spPr>
          <a:xfrm>
            <a:off x="1730888" y="761713"/>
            <a:ext cx="5682300" cy="2916300"/>
          </a:xfrm>
          <a:prstGeom prst="rect">
            <a:avLst/>
          </a:prstGeom>
        </p:spPr>
        <p:txBody>
          <a:bodyPr anchorCtr="0" anchor="b" bIns="91425" lIns="91425" spcFirstLastPara="1" rIns="91425" wrap="square" tIns="91425">
            <a:noAutofit/>
          </a:bodyPr>
          <a:lstStyle>
            <a:lvl1pPr lvl="0" algn="l">
              <a:lnSpc>
                <a:spcPct val="100000"/>
              </a:lnSpc>
              <a:spcBef>
                <a:spcPts val="0"/>
              </a:spcBef>
              <a:spcAft>
                <a:spcPts val="0"/>
              </a:spcAft>
              <a:buClr>
                <a:srgbClr val="191919"/>
              </a:buClr>
              <a:buSzPts val="5200"/>
              <a:buNone/>
              <a:defRPr sz="64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1730800" y="3972288"/>
            <a:ext cx="5682300" cy="4095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pic>
        <p:nvPicPr>
          <p:cNvPr id="51" name="Google Shape;51;p11"/>
          <p:cNvPicPr preferRelativeResize="0"/>
          <p:nvPr/>
        </p:nvPicPr>
        <p:blipFill>
          <a:blip r:embed="rId2">
            <a:alphaModFix amt="84000"/>
          </a:blip>
          <a:stretch>
            <a:fillRect/>
          </a:stretch>
        </p:blipFill>
        <p:spPr>
          <a:xfrm flipH="1">
            <a:off x="-81650" y="-68927"/>
            <a:ext cx="9307302" cy="5281353"/>
          </a:xfrm>
          <a:prstGeom prst="rect">
            <a:avLst/>
          </a:prstGeom>
          <a:noFill/>
          <a:ln>
            <a:noFill/>
          </a:ln>
        </p:spPr>
      </p:pic>
      <p:sp>
        <p:nvSpPr>
          <p:cNvPr id="52" name="Google Shape;52;p11"/>
          <p:cNvSpPr txBox="1"/>
          <p:nvPr>
            <p:ph hasCustomPrompt="1" type="title"/>
          </p:nvPr>
        </p:nvSpPr>
        <p:spPr>
          <a:xfrm>
            <a:off x="1284000" y="1366338"/>
            <a:ext cx="6576000" cy="1511100"/>
          </a:xfrm>
          <a:prstGeom prst="rect">
            <a:avLst/>
          </a:prstGeom>
        </p:spPr>
        <p:txBody>
          <a:bodyPr anchorCtr="0" anchor="t"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3" name="Google Shape;53;p11"/>
          <p:cNvSpPr txBox="1"/>
          <p:nvPr>
            <p:ph idx="1" type="subTitle"/>
          </p:nvPr>
        </p:nvSpPr>
        <p:spPr>
          <a:xfrm>
            <a:off x="1284000" y="3063763"/>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54" name="Shape 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55" name="Shape 55"/>
        <p:cNvGrpSpPr/>
        <p:nvPr/>
      </p:nvGrpSpPr>
      <p:grpSpPr>
        <a:xfrm>
          <a:off x="0" y="0"/>
          <a:ext cx="0" cy="0"/>
          <a:chOff x="0" y="0"/>
          <a:chExt cx="0" cy="0"/>
        </a:xfrm>
      </p:grpSpPr>
      <p:pic>
        <p:nvPicPr>
          <p:cNvPr id="56" name="Google Shape;56;p13"/>
          <p:cNvPicPr preferRelativeResize="0"/>
          <p:nvPr/>
        </p:nvPicPr>
        <p:blipFill>
          <a:blip r:embed="rId2">
            <a:alphaModFix amt="84000"/>
          </a:blip>
          <a:stretch>
            <a:fillRect/>
          </a:stretch>
        </p:blipFill>
        <p:spPr>
          <a:xfrm flipH="1">
            <a:off x="-81650" y="-68927"/>
            <a:ext cx="9307302" cy="5281353"/>
          </a:xfrm>
          <a:prstGeom prst="rect">
            <a:avLst/>
          </a:prstGeom>
          <a:noFill/>
          <a:ln>
            <a:noFill/>
          </a:ln>
        </p:spPr>
      </p:pic>
      <p:sp>
        <p:nvSpPr>
          <p:cNvPr id="57" name="Google Shape;57;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8" name="Google Shape;58;p13"/>
          <p:cNvSpPr txBox="1"/>
          <p:nvPr>
            <p:ph hasCustomPrompt="1" idx="2" type="title"/>
          </p:nvPr>
        </p:nvSpPr>
        <p:spPr>
          <a:xfrm>
            <a:off x="2173750" y="1349508"/>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p:nvPr>
            <p:ph hasCustomPrompt="1" idx="3" type="title"/>
          </p:nvPr>
        </p:nvSpPr>
        <p:spPr>
          <a:xfrm>
            <a:off x="2173750" y="301151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p:nvPr>
            <p:ph hasCustomPrompt="1" idx="4" type="title"/>
          </p:nvPr>
        </p:nvSpPr>
        <p:spPr>
          <a:xfrm>
            <a:off x="4415825" y="1349508"/>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p:nvPr>
            <p:ph hasCustomPrompt="1" idx="5" type="title"/>
          </p:nvPr>
        </p:nvSpPr>
        <p:spPr>
          <a:xfrm>
            <a:off x="4415825" y="301151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p:nvPr>
            <p:ph hasCustomPrompt="1" idx="6" type="title"/>
          </p:nvPr>
        </p:nvSpPr>
        <p:spPr>
          <a:xfrm>
            <a:off x="6657900" y="1349508"/>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p:nvPr>
            <p:ph hasCustomPrompt="1" idx="7" type="title"/>
          </p:nvPr>
        </p:nvSpPr>
        <p:spPr>
          <a:xfrm>
            <a:off x="6657900" y="301151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p:nvPr>
            <p:ph idx="1" type="subTitle"/>
          </p:nvPr>
        </p:nvSpPr>
        <p:spPr>
          <a:xfrm>
            <a:off x="2173750" y="1879050"/>
            <a:ext cx="1766100" cy="74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Raleway"/>
              <a:buNone/>
              <a:defRPr b="1" sz="2000">
                <a:solidFill>
                  <a:schemeClr val="dk1"/>
                </a:solidFill>
                <a:latin typeface="Viaoda Libre"/>
                <a:ea typeface="Viaoda Libre"/>
                <a:cs typeface="Viaoda Libre"/>
                <a:sym typeface="Viaoda Libre"/>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65" name="Google Shape;65;p13"/>
          <p:cNvSpPr txBox="1"/>
          <p:nvPr>
            <p:ph idx="8" type="subTitle"/>
          </p:nvPr>
        </p:nvSpPr>
        <p:spPr>
          <a:xfrm>
            <a:off x="4415825" y="1879050"/>
            <a:ext cx="1766100" cy="74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Raleway"/>
              <a:buNone/>
              <a:defRPr b="1" sz="2000">
                <a:solidFill>
                  <a:schemeClr val="dk1"/>
                </a:solidFill>
                <a:latin typeface="Viaoda Libre"/>
                <a:ea typeface="Viaoda Libre"/>
                <a:cs typeface="Viaoda Libre"/>
                <a:sym typeface="Viaoda Libre"/>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66" name="Google Shape;66;p13"/>
          <p:cNvSpPr txBox="1"/>
          <p:nvPr>
            <p:ph idx="9" type="subTitle"/>
          </p:nvPr>
        </p:nvSpPr>
        <p:spPr>
          <a:xfrm>
            <a:off x="6657900" y="1879050"/>
            <a:ext cx="1766100" cy="74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Raleway"/>
              <a:buNone/>
              <a:defRPr b="1" sz="2000">
                <a:solidFill>
                  <a:schemeClr val="dk1"/>
                </a:solidFill>
                <a:latin typeface="Viaoda Libre"/>
                <a:ea typeface="Viaoda Libre"/>
                <a:cs typeface="Viaoda Libre"/>
                <a:sym typeface="Viaoda Libre"/>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67" name="Google Shape;67;p13"/>
          <p:cNvSpPr txBox="1"/>
          <p:nvPr>
            <p:ph idx="13" type="subTitle"/>
          </p:nvPr>
        </p:nvSpPr>
        <p:spPr>
          <a:xfrm>
            <a:off x="2173750" y="3541125"/>
            <a:ext cx="1766100" cy="74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Raleway"/>
              <a:buNone/>
              <a:defRPr b="1" sz="2000">
                <a:solidFill>
                  <a:schemeClr val="dk1"/>
                </a:solidFill>
                <a:latin typeface="Viaoda Libre"/>
                <a:ea typeface="Viaoda Libre"/>
                <a:cs typeface="Viaoda Libre"/>
                <a:sym typeface="Viaoda Libre"/>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68" name="Google Shape;68;p13"/>
          <p:cNvSpPr txBox="1"/>
          <p:nvPr>
            <p:ph idx="14" type="subTitle"/>
          </p:nvPr>
        </p:nvSpPr>
        <p:spPr>
          <a:xfrm>
            <a:off x="4415825" y="3541125"/>
            <a:ext cx="1766100" cy="74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Raleway"/>
              <a:buNone/>
              <a:defRPr b="1" sz="2000">
                <a:solidFill>
                  <a:schemeClr val="dk1"/>
                </a:solidFill>
                <a:latin typeface="Viaoda Libre"/>
                <a:ea typeface="Viaoda Libre"/>
                <a:cs typeface="Viaoda Libre"/>
                <a:sym typeface="Viaoda Libre"/>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69" name="Google Shape;69;p13"/>
          <p:cNvSpPr txBox="1"/>
          <p:nvPr>
            <p:ph idx="15" type="subTitle"/>
          </p:nvPr>
        </p:nvSpPr>
        <p:spPr>
          <a:xfrm>
            <a:off x="6657900" y="3541125"/>
            <a:ext cx="1766100" cy="74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Raleway"/>
              <a:buNone/>
              <a:defRPr b="1" sz="2000">
                <a:solidFill>
                  <a:schemeClr val="dk1"/>
                </a:solidFill>
                <a:latin typeface="Viaoda Libre"/>
                <a:ea typeface="Viaoda Libre"/>
                <a:cs typeface="Viaoda Libre"/>
                <a:sym typeface="Viaoda Libre"/>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grpSp>
        <p:nvGrpSpPr>
          <p:cNvPr id="70" name="Google Shape;70;p13"/>
          <p:cNvGrpSpPr/>
          <p:nvPr/>
        </p:nvGrpSpPr>
        <p:grpSpPr>
          <a:xfrm>
            <a:off x="401050" y="-68925"/>
            <a:ext cx="9455600" cy="5212426"/>
            <a:chOff x="401050" y="-68925"/>
            <a:chExt cx="9455600" cy="5212426"/>
          </a:xfrm>
        </p:grpSpPr>
        <p:pic>
          <p:nvPicPr>
            <p:cNvPr id="71" name="Google Shape;71;p13"/>
            <p:cNvPicPr preferRelativeResize="0"/>
            <p:nvPr/>
          </p:nvPicPr>
          <p:blipFill>
            <a:blip r:embed="rId3">
              <a:alphaModFix/>
            </a:blip>
            <a:stretch>
              <a:fillRect/>
            </a:stretch>
          </p:blipFill>
          <p:spPr>
            <a:xfrm>
              <a:off x="401050" y="-68925"/>
              <a:ext cx="142875" cy="5212426"/>
            </a:xfrm>
            <a:prstGeom prst="rect">
              <a:avLst/>
            </a:prstGeom>
            <a:noFill/>
            <a:ln>
              <a:noFill/>
            </a:ln>
          </p:spPr>
        </p:pic>
        <p:pic>
          <p:nvPicPr>
            <p:cNvPr id="72" name="Google Shape;72;p13"/>
            <p:cNvPicPr preferRelativeResize="0"/>
            <p:nvPr/>
          </p:nvPicPr>
          <p:blipFill rotWithShape="1">
            <a:blip r:embed="rId4">
              <a:alphaModFix/>
            </a:blip>
            <a:srcRect b="11371" l="27740" r="27372" t="11324"/>
            <a:stretch/>
          </p:blipFill>
          <p:spPr>
            <a:xfrm>
              <a:off x="8393912" y="640862"/>
              <a:ext cx="1462738" cy="1416925"/>
            </a:xfrm>
            <a:prstGeom prst="rect">
              <a:avLst/>
            </a:prstGeom>
            <a:noFill/>
            <a:ln>
              <a:noFill/>
            </a:ln>
          </p:spPr>
        </p:pic>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3" name="Shape 73"/>
        <p:cNvGrpSpPr/>
        <p:nvPr/>
      </p:nvGrpSpPr>
      <p:grpSpPr>
        <a:xfrm>
          <a:off x="0" y="0"/>
          <a:ext cx="0" cy="0"/>
          <a:chOff x="0" y="0"/>
          <a:chExt cx="0" cy="0"/>
        </a:xfrm>
      </p:grpSpPr>
      <p:pic>
        <p:nvPicPr>
          <p:cNvPr id="74" name="Google Shape;74;p14"/>
          <p:cNvPicPr preferRelativeResize="0"/>
          <p:nvPr/>
        </p:nvPicPr>
        <p:blipFill>
          <a:blip r:embed="rId2">
            <a:alphaModFix amt="84000"/>
          </a:blip>
          <a:stretch>
            <a:fillRect/>
          </a:stretch>
        </p:blipFill>
        <p:spPr>
          <a:xfrm flipH="1" rot="10800000">
            <a:off x="-81650" y="-68927"/>
            <a:ext cx="9307302" cy="5281353"/>
          </a:xfrm>
          <a:prstGeom prst="rect">
            <a:avLst/>
          </a:prstGeom>
          <a:noFill/>
          <a:ln>
            <a:noFill/>
          </a:ln>
        </p:spPr>
      </p:pic>
      <p:sp>
        <p:nvSpPr>
          <p:cNvPr id="75" name="Google Shape;75;p14"/>
          <p:cNvSpPr txBox="1"/>
          <p:nvPr>
            <p:ph type="title"/>
          </p:nvPr>
        </p:nvSpPr>
        <p:spPr>
          <a:xfrm>
            <a:off x="2230050" y="3016975"/>
            <a:ext cx="4683900" cy="702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76" name="Google Shape;76;p14"/>
          <p:cNvSpPr txBox="1"/>
          <p:nvPr>
            <p:ph idx="1" type="subTitle"/>
          </p:nvPr>
        </p:nvSpPr>
        <p:spPr>
          <a:xfrm>
            <a:off x="2230050" y="1276675"/>
            <a:ext cx="4683900" cy="1740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77" name="Shape 77"/>
        <p:cNvGrpSpPr/>
        <p:nvPr/>
      </p:nvGrpSpPr>
      <p:grpSpPr>
        <a:xfrm>
          <a:off x="0" y="0"/>
          <a:ext cx="0" cy="0"/>
          <a:chOff x="0" y="0"/>
          <a:chExt cx="0" cy="0"/>
        </a:xfrm>
      </p:grpSpPr>
      <p:pic>
        <p:nvPicPr>
          <p:cNvPr id="78" name="Google Shape;78;p15"/>
          <p:cNvPicPr preferRelativeResize="0"/>
          <p:nvPr/>
        </p:nvPicPr>
        <p:blipFill>
          <a:blip r:embed="rId2">
            <a:alphaModFix amt="52000"/>
          </a:blip>
          <a:stretch>
            <a:fillRect/>
          </a:stretch>
        </p:blipFill>
        <p:spPr>
          <a:xfrm rot="5400000">
            <a:off x="2004785" y="-2004778"/>
            <a:ext cx="5155126" cy="9164698"/>
          </a:xfrm>
          <a:prstGeom prst="rect">
            <a:avLst/>
          </a:prstGeom>
          <a:noFill/>
          <a:ln>
            <a:noFill/>
          </a:ln>
        </p:spPr>
      </p:pic>
      <p:sp>
        <p:nvSpPr>
          <p:cNvPr id="79" name="Google Shape;79;p15"/>
          <p:cNvSpPr txBox="1"/>
          <p:nvPr>
            <p:ph idx="1" type="subTitle"/>
          </p:nvPr>
        </p:nvSpPr>
        <p:spPr>
          <a:xfrm>
            <a:off x="4457200" y="1275700"/>
            <a:ext cx="3406200" cy="98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80" name="Google Shape;80;p15"/>
          <p:cNvSpPr txBox="1"/>
          <p:nvPr>
            <p:ph type="title"/>
          </p:nvPr>
        </p:nvSpPr>
        <p:spPr>
          <a:xfrm>
            <a:off x="4457200" y="535000"/>
            <a:ext cx="3406200" cy="656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1" name="Google Shape;81;p15"/>
          <p:cNvSpPr/>
          <p:nvPr>
            <p:ph idx="2" type="pic"/>
          </p:nvPr>
        </p:nvSpPr>
        <p:spPr>
          <a:xfrm>
            <a:off x="-6100" y="-3200"/>
            <a:ext cx="3558000" cy="5143500"/>
          </a:xfrm>
          <a:prstGeom prst="rect">
            <a:avLst/>
          </a:prstGeom>
          <a:noFill/>
          <a:ln>
            <a:noFill/>
          </a:ln>
        </p:spPr>
      </p:sp>
      <p:sp>
        <p:nvSpPr>
          <p:cNvPr id="82" name="Google Shape;82;p15"/>
          <p:cNvSpPr/>
          <p:nvPr>
            <p:ph idx="3" type="pic"/>
          </p:nvPr>
        </p:nvSpPr>
        <p:spPr>
          <a:xfrm>
            <a:off x="3690375" y="2625500"/>
            <a:ext cx="5453700" cy="2514900"/>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
    <p:spTree>
      <p:nvGrpSpPr>
        <p:cNvPr id="83" name="Shape 83"/>
        <p:cNvGrpSpPr/>
        <p:nvPr/>
      </p:nvGrpSpPr>
      <p:grpSpPr>
        <a:xfrm>
          <a:off x="0" y="0"/>
          <a:ext cx="0" cy="0"/>
          <a:chOff x="0" y="0"/>
          <a:chExt cx="0" cy="0"/>
        </a:xfrm>
      </p:grpSpPr>
      <p:pic>
        <p:nvPicPr>
          <p:cNvPr id="84" name="Google Shape;84;p16"/>
          <p:cNvPicPr preferRelativeResize="0"/>
          <p:nvPr/>
        </p:nvPicPr>
        <p:blipFill>
          <a:blip r:embed="rId2">
            <a:alphaModFix amt="84000"/>
          </a:blip>
          <a:stretch>
            <a:fillRect/>
          </a:stretch>
        </p:blipFill>
        <p:spPr>
          <a:xfrm flipH="1">
            <a:off x="-81650" y="-68927"/>
            <a:ext cx="9307302" cy="5281353"/>
          </a:xfrm>
          <a:prstGeom prst="rect">
            <a:avLst/>
          </a:prstGeom>
          <a:noFill/>
          <a:ln>
            <a:noFill/>
          </a:ln>
        </p:spPr>
      </p:pic>
      <p:sp>
        <p:nvSpPr>
          <p:cNvPr id="85" name="Google Shape;85;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86" name="Google Shape;86;p16"/>
          <p:cNvSpPr txBox="1"/>
          <p:nvPr>
            <p:ph idx="1" type="body"/>
          </p:nvPr>
        </p:nvSpPr>
        <p:spPr>
          <a:xfrm>
            <a:off x="720000" y="1152475"/>
            <a:ext cx="3852000" cy="1286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solidFill>
                  <a:srgbClr val="393A3E"/>
                </a:solidFill>
              </a:defRPr>
            </a:lvl1pPr>
            <a:lvl2pPr indent="-304800" lvl="1" marL="914400" rtl="0">
              <a:lnSpc>
                <a:spcPct val="100000"/>
              </a:lnSpc>
              <a:spcBef>
                <a:spcPts val="0"/>
              </a:spcBef>
              <a:spcAft>
                <a:spcPts val="0"/>
              </a:spcAft>
              <a:buSzPts val="1200"/>
              <a:buChar char="○"/>
              <a:defRPr/>
            </a:lvl2pPr>
            <a:lvl3pPr indent="-304800" lvl="2" marL="1371600" rtl="0">
              <a:lnSpc>
                <a:spcPct val="100000"/>
              </a:lnSpc>
              <a:spcBef>
                <a:spcPts val="0"/>
              </a:spcBef>
              <a:spcAft>
                <a:spcPts val="0"/>
              </a:spcAft>
              <a:buSzPts val="1200"/>
              <a:buChar char="■"/>
              <a:defRPr/>
            </a:lvl3pPr>
            <a:lvl4pPr indent="-304800" lvl="3" marL="1828800" rtl="0">
              <a:lnSpc>
                <a:spcPct val="100000"/>
              </a:lnSpc>
              <a:spcBef>
                <a:spcPts val="0"/>
              </a:spcBef>
              <a:spcAft>
                <a:spcPts val="0"/>
              </a:spcAft>
              <a:buSzPts val="1200"/>
              <a:buChar char="●"/>
              <a:defRPr/>
            </a:lvl4pPr>
            <a:lvl5pPr indent="-304800" lvl="4" marL="2286000" rtl="0">
              <a:lnSpc>
                <a:spcPct val="100000"/>
              </a:lnSpc>
              <a:spcBef>
                <a:spcPts val="0"/>
              </a:spcBef>
              <a:spcAft>
                <a:spcPts val="0"/>
              </a:spcAft>
              <a:buSzPts val="1200"/>
              <a:buChar char="○"/>
              <a:defRPr/>
            </a:lvl5pPr>
            <a:lvl6pPr indent="-304800" lvl="5" marL="2743200" rtl="0">
              <a:lnSpc>
                <a:spcPct val="100000"/>
              </a:lnSpc>
              <a:spcBef>
                <a:spcPts val="0"/>
              </a:spcBef>
              <a:spcAft>
                <a:spcPts val="0"/>
              </a:spcAft>
              <a:buSzPts val="1200"/>
              <a:buChar char="■"/>
              <a:defRPr/>
            </a:lvl6pPr>
            <a:lvl7pPr indent="-304800" lvl="6" marL="3200400" rtl="0">
              <a:lnSpc>
                <a:spcPct val="100000"/>
              </a:lnSpc>
              <a:spcBef>
                <a:spcPts val="0"/>
              </a:spcBef>
              <a:spcAft>
                <a:spcPts val="0"/>
              </a:spcAft>
              <a:buSzPts val="1200"/>
              <a:buChar char="●"/>
              <a:defRPr/>
            </a:lvl7pPr>
            <a:lvl8pPr indent="-304800" lvl="7" marL="3657600" rtl="0">
              <a:lnSpc>
                <a:spcPct val="100000"/>
              </a:lnSpc>
              <a:spcBef>
                <a:spcPts val="0"/>
              </a:spcBef>
              <a:spcAft>
                <a:spcPts val="0"/>
              </a:spcAft>
              <a:buSzPts val="1200"/>
              <a:buChar char="○"/>
              <a:defRPr/>
            </a:lvl8pPr>
            <a:lvl9pPr indent="-304800" lvl="8" marL="4114800" rtl="0">
              <a:lnSpc>
                <a:spcPct val="100000"/>
              </a:lnSpc>
              <a:spcBef>
                <a:spcPts val="0"/>
              </a:spcBef>
              <a:spcAft>
                <a:spcPts val="0"/>
              </a:spcAft>
              <a:buSzPts val="12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_1">
    <p:spTree>
      <p:nvGrpSpPr>
        <p:cNvPr id="87" name="Shape 87"/>
        <p:cNvGrpSpPr/>
        <p:nvPr/>
      </p:nvGrpSpPr>
      <p:grpSpPr>
        <a:xfrm>
          <a:off x="0" y="0"/>
          <a:ext cx="0" cy="0"/>
          <a:chOff x="0" y="0"/>
          <a:chExt cx="0" cy="0"/>
        </a:xfrm>
      </p:grpSpPr>
      <p:pic>
        <p:nvPicPr>
          <p:cNvPr id="88" name="Google Shape;88;p17"/>
          <p:cNvPicPr preferRelativeResize="0"/>
          <p:nvPr/>
        </p:nvPicPr>
        <p:blipFill>
          <a:blip r:embed="rId2">
            <a:alphaModFix amt="84000"/>
          </a:blip>
          <a:stretch>
            <a:fillRect/>
          </a:stretch>
        </p:blipFill>
        <p:spPr>
          <a:xfrm flipH="1" rot="10800000">
            <a:off x="-81650" y="-68927"/>
            <a:ext cx="9307302" cy="5281353"/>
          </a:xfrm>
          <a:prstGeom prst="rect">
            <a:avLst/>
          </a:prstGeom>
          <a:noFill/>
          <a:ln>
            <a:noFill/>
          </a:ln>
        </p:spPr>
      </p:pic>
      <p:sp>
        <p:nvSpPr>
          <p:cNvPr id="89" name="Google Shape;89;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90" name="Google Shape;90;p17"/>
          <p:cNvSpPr txBox="1"/>
          <p:nvPr>
            <p:ph idx="1" type="body"/>
          </p:nvPr>
        </p:nvSpPr>
        <p:spPr>
          <a:xfrm>
            <a:off x="720000" y="1152475"/>
            <a:ext cx="3735300" cy="2709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solidFill>
                  <a:srgbClr val="393A3E"/>
                </a:solidFill>
              </a:defRPr>
            </a:lvl1pPr>
            <a:lvl2pPr indent="-304800" lvl="1" marL="914400" rtl="0">
              <a:lnSpc>
                <a:spcPct val="100000"/>
              </a:lnSpc>
              <a:spcBef>
                <a:spcPts val="0"/>
              </a:spcBef>
              <a:spcAft>
                <a:spcPts val="0"/>
              </a:spcAft>
              <a:buSzPts val="1200"/>
              <a:buChar char="○"/>
              <a:defRPr/>
            </a:lvl2pPr>
            <a:lvl3pPr indent="-304800" lvl="2" marL="1371600" rtl="0">
              <a:lnSpc>
                <a:spcPct val="100000"/>
              </a:lnSpc>
              <a:spcBef>
                <a:spcPts val="0"/>
              </a:spcBef>
              <a:spcAft>
                <a:spcPts val="0"/>
              </a:spcAft>
              <a:buSzPts val="1200"/>
              <a:buChar char="■"/>
              <a:defRPr/>
            </a:lvl3pPr>
            <a:lvl4pPr indent="-304800" lvl="3" marL="1828800" rtl="0">
              <a:lnSpc>
                <a:spcPct val="100000"/>
              </a:lnSpc>
              <a:spcBef>
                <a:spcPts val="0"/>
              </a:spcBef>
              <a:spcAft>
                <a:spcPts val="0"/>
              </a:spcAft>
              <a:buSzPts val="1200"/>
              <a:buChar char="●"/>
              <a:defRPr/>
            </a:lvl4pPr>
            <a:lvl5pPr indent="-304800" lvl="4" marL="2286000" rtl="0">
              <a:lnSpc>
                <a:spcPct val="100000"/>
              </a:lnSpc>
              <a:spcBef>
                <a:spcPts val="0"/>
              </a:spcBef>
              <a:spcAft>
                <a:spcPts val="0"/>
              </a:spcAft>
              <a:buSzPts val="1200"/>
              <a:buChar char="○"/>
              <a:defRPr/>
            </a:lvl5pPr>
            <a:lvl6pPr indent="-304800" lvl="5" marL="2743200" rtl="0">
              <a:lnSpc>
                <a:spcPct val="100000"/>
              </a:lnSpc>
              <a:spcBef>
                <a:spcPts val="0"/>
              </a:spcBef>
              <a:spcAft>
                <a:spcPts val="0"/>
              </a:spcAft>
              <a:buSzPts val="1200"/>
              <a:buChar char="■"/>
              <a:defRPr/>
            </a:lvl6pPr>
            <a:lvl7pPr indent="-304800" lvl="6" marL="3200400" rtl="0">
              <a:lnSpc>
                <a:spcPct val="100000"/>
              </a:lnSpc>
              <a:spcBef>
                <a:spcPts val="0"/>
              </a:spcBef>
              <a:spcAft>
                <a:spcPts val="0"/>
              </a:spcAft>
              <a:buSzPts val="1200"/>
              <a:buChar char="●"/>
              <a:defRPr/>
            </a:lvl7pPr>
            <a:lvl8pPr indent="-304800" lvl="7" marL="3657600" rtl="0">
              <a:lnSpc>
                <a:spcPct val="100000"/>
              </a:lnSpc>
              <a:spcBef>
                <a:spcPts val="0"/>
              </a:spcBef>
              <a:spcAft>
                <a:spcPts val="0"/>
              </a:spcAft>
              <a:buSzPts val="1200"/>
              <a:buChar char="○"/>
              <a:defRPr/>
            </a:lvl8pPr>
            <a:lvl9pPr indent="-304800" lvl="8" marL="4114800" rtl="0">
              <a:lnSpc>
                <a:spcPct val="100000"/>
              </a:lnSpc>
              <a:spcBef>
                <a:spcPts val="0"/>
              </a:spcBef>
              <a:spcAft>
                <a:spcPts val="0"/>
              </a:spcAft>
              <a:buSzPts val="1200"/>
              <a:buChar char="■"/>
              <a:defRPr/>
            </a:lvl9pPr>
          </a:lstStyle>
          <a:p/>
        </p:txBody>
      </p:sp>
      <p:sp>
        <p:nvSpPr>
          <p:cNvPr id="91" name="Google Shape;91;p17"/>
          <p:cNvSpPr txBox="1"/>
          <p:nvPr>
            <p:ph idx="2" type="body"/>
          </p:nvPr>
        </p:nvSpPr>
        <p:spPr>
          <a:xfrm>
            <a:off x="4678825" y="1766650"/>
            <a:ext cx="3735300" cy="20955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solidFill>
                  <a:srgbClr val="393A3E"/>
                </a:solidFill>
              </a:defRPr>
            </a:lvl1pPr>
            <a:lvl2pPr indent="-304800" lvl="1" marL="914400" rtl="0">
              <a:lnSpc>
                <a:spcPct val="100000"/>
              </a:lnSpc>
              <a:spcBef>
                <a:spcPts val="0"/>
              </a:spcBef>
              <a:spcAft>
                <a:spcPts val="0"/>
              </a:spcAft>
              <a:buSzPts val="1200"/>
              <a:buChar char="○"/>
              <a:defRPr/>
            </a:lvl2pPr>
            <a:lvl3pPr indent="-304800" lvl="2" marL="1371600" rtl="0">
              <a:lnSpc>
                <a:spcPct val="100000"/>
              </a:lnSpc>
              <a:spcBef>
                <a:spcPts val="0"/>
              </a:spcBef>
              <a:spcAft>
                <a:spcPts val="0"/>
              </a:spcAft>
              <a:buSzPts val="1200"/>
              <a:buChar char="■"/>
              <a:defRPr/>
            </a:lvl3pPr>
            <a:lvl4pPr indent="-304800" lvl="3" marL="1828800" rtl="0">
              <a:lnSpc>
                <a:spcPct val="100000"/>
              </a:lnSpc>
              <a:spcBef>
                <a:spcPts val="0"/>
              </a:spcBef>
              <a:spcAft>
                <a:spcPts val="0"/>
              </a:spcAft>
              <a:buSzPts val="1200"/>
              <a:buChar char="●"/>
              <a:defRPr/>
            </a:lvl4pPr>
            <a:lvl5pPr indent="-304800" lvl="4" marL="2286000" rtl="0">
              <a:lnSpc>
                <a:spcPct val="100000"/>
              </a:lnSpc>
              <a:spcBef>
                <a:spcPts val="0"/>
              </a:spcBef>
              <a:spcAft>
                <a:spcPts val="0"/>
              </a:spcAft>
              <a:buSzPts val="1200"/>
              <a:buChar char="○"/>
              <a:defRPr/>
            </a:lvl5pPr>
            <a:lvl6pPr indent="-304800" lvl="5" marL="2743200" rtl="0">
              <a:lnSpc>
                <a:spcPct val="100000"/>
              </a:lnSpc>
              <a:spcBef>
                <a:spcPts val="0"/>
              </a:spcBef>
              <a:spcAft>
                <a:spcPts val="0"/>
              </a:spcAft>
              <a:buSzPts val="1200"/>
              <a:buChar char="■"/>
              <a:defRPr/>
            </a:lvl6pPr>
            <a:lvl7pPr indent="-304800" lvl="6" marL="3200400" rtl="0">
              <a:lnSpc>
                <a:spcPct val="100000"/>
              </a:lnSpc>
              <a:spcBef>
                <a:spcPts val="0"/>
              </a:spcBef>
              <a:spcAft>
                <a:spcPts val="0"/>
              </a:spcAft>
              <a:buSzPts val="1200"/>
              <a:buChar char="●"/>
              <a:defRPr/>
            </a:lvl7pPr>
            <a:lvl8pPr indent="-304800" lvl="7" marL="3657600" rtl="0">
              <a:lnSpc>
                <a:spcPct val="100000"/>
              </a:lnSpc>
              <a:spcBef>
                <a:spcPts val="0"/>
              </a:spcBef>
              <a:spcAft>
                <a:spcPts val="0"/>
              </a:spcAft>
              <a:buSzPts val="1200"/>
              <a:buChar char="○"/>
              <a:defRPr/>
            </a:lvl8pPr>
            <a:lvl9pPr indent="-304800" lvl="8" marL="4114800" rtl="0">
              <a:lnSpc>
                <a:spcPct val="100000"/>
              </a:lnSpc>
              <a:spcBef>
                <a:spcPts val="0"/>
              </a:spcBef>
              <a:spcAft>
                <a:spcPts val="0"/>
              </a:spcAft>
              <a:buSzPts val="12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92" name="Shape 92"/>
        <p:cNvGrpSpPr/>
        <p:nvPr/>
      </p:nvGrpSpPr>
      <p:grpSpPr>
        <a:xfrm>
          <a:off x="0" y="0"/>
          <a:ext cx="0" cy="0"/>
          <a:chOff x="0" y="0"/>
          <a:chExt cx="0" cy="0"/>
        </a:xfrm>
      </p:grpSpPr>
      <p:pic>
        <p:nvPicPr>
          <p:cNvPr id="93" name="Google Shape;93;p18"/>
          <p:cNvPicPr preferRelativeResize="0"/>
          <p:nvPr/>
        </p:nvPicPr>
        <p:blipFill>
          <a:blip r:embed="rId2">
            <a:alphaModFix amt="84000"/>
          </a:blip>
          <a:stretch>
            <a:fillRect/>
          </a:stretch>
        </p:blipFill>
        <p:spPr>
          <a:xfrm flipH="1" rot="10800000">
            <a:off x="-81650" y="-68927"/>
            <a:ext cx="9307302" cy="5281353"/>
          </a:xfrm>
          <a:prstGeom prst="rect">
            <a:avLst/>
          </a:prstGeom>
          <a:noFill/>
          <a:ln>
            <a:noFill/>
          </a:ln>
        </p:spPr>
      </p:pic>
      <p:grpSp>
        <p:nvGrpSpPr>
          <p:cNvPr id="94" name="Google Shape;94;p18"/>
          <p:cNvGrpSpPr/>
          <p:nvPr/>
        </p:nvGrpSpPr>
        <p:grpSpPr>
          <a:xfrm>
            <a:off x="-6625" y="534994"/>
            <a:ext cx="10120083" cy="4830732"/>
            <a:chOff x="-6625" y="534994"/>
            <a:chExt cx="10120083" cy="4830732"/>
          </a:xfrm>
        </p:grpSpPr>
        <p:pic>
          <p:nvPicPr>
            <p:cNvPr id="95" name="Google Shape;95;p18"/>
            <p:cNvPicPr preferRelativeResize="0"/>
            <p:nvPr/>
          </p:nvPicPr>
          <p:blipFill>
            <a:blip r:embed="rId3">
              <a:alphaModFix/>
            </a:blip>
            <a:stretch>
              <a:fillRect/>
            </a:stretch>
          </p:blipFill>
          <p:spPr>
            <a:xfrm rot="-3492614">
              <a:off x="8665226" y="537814"/>
              <a:ext cx="951856" cy="1697870"/>
            </a:xfrm>
            <a:prstGeom prst="rect">
              <a:avLst/>
            </a:prstGeom>
            <a:noFill/>
            <a:ln>
              <a:noFill/>
            </a:ln>
          </p:spPr>
        </p:pic>
        <p:pic>
          <p:nvPicPr>
            <p:cNvPr id="96" name="Google Shape;96;p18"/>
            <p:cNvPicPr preferRelativeResize="0"/>
            <p:nvPr/>
          </p:nvPicPr>
          <p:blipFill>
            <a:blip r:embed="rId4">
              <a:alphaModFix/>
            </a:blip>
            <a:stretch>
              <a:fillRect/>
            </a:stretch>
          </p:blipFill>
          <p:spPr>
            <a:xfrm>
              <a:off x="-6625" y="3989525"/>
              <a:ext cx="699675" cy="1376201"/>
            </a:xfrm>
            <a:prstGeom prst="rect">
              <a:avLst/>
            </a:prstGeom>
            <a:noFill/>
            <a:ln>
              <a:noFill/>
            </a:ln>
          </p:spPr>
        </p:pic>
      </p:grpSp>
      <p:sp>
        <p:nvSpPr>
          <p:cNvPr id="97" name="Google Shape;97;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8" name="Google Shape;98;p18"/>
          <p:cNvSpPr txBox="1"/>
          <p:nvPr>
            <p:ph idx="1" type="subTitle"/>
          </p:nvPr>
        </p:nvSpPr>
        <p:spPr>
          <a:xfrm>
            <a:off x="714975" y="1658150"/>
            <a:ext cx="2180400" cy="8394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b="1" sz="2000">
                <a:solidFill>
                  <a:schemeClr val="dk1"/>
                </a:solidFill>
                <a:latin typeface="Viaoda Libre"/>
                <a:ea typeface="Viaoda Libre"/>
                <a:cs typeface="Viaoda Libre"/>
                <a:sym typeface="Viaoda Libre"/>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99" name="Google Shape;99;p18"/>
          <p:cNvSpPr txBox="1"/>
          <p:nvPr>
            <p:ph idx="2" type="subTitle"/>
          </p:nvPr>
        </p:nvSpPr>
        <p:spPr>
          <a:xfrm>
            <a:off x="714975" y="2511900"/>
            <a:ext cx="2180400" cy="195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0" name="Google Shape;100;p18"/>
          <p:cNvSpPr txBox="1"/>
          <p:nvPr>
            <p:ph idx="3" type="subTitle"/>
          </p:nvPr>
        </p:nvSpPr>
        <p:spPr>
          <a:xfrm>
            <a:off x="3481950" y="2511900"/>
            <a:ext cx="2180400" cy="195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1" name="Google Shape;101;p18"/>
          <p:cNvSpPr txBox="1"/>
          <p:nvPr>
            <p:ph idx="4" type="subTitle"/>
          </p:nvPr>
        </p:nvSpPr>
        <p:spPr>
          <a:xfrm>
            <a:off x="6248625" y="2511900"/>
            <a:ext cx="2180400" cy="195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2" name="Google Shape;102;p18"/>
          <p:cNvSpPr txBox="1"/>
          <p:nvPr>
            <p:ph idx="5" type="subTitle"/>
          </p:nvPr>
        </p:nvSpPr>
        <p:spPr>
          <a:xfrm>
            <a:off x="3481788" y="1658150"/>
            <a:ext cx="2180400" cy="8394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b="1" sz="2000">
                <a:solidFill>
                  <a:schemeClr val="dk1"/>
                </a:solidFill>
                <a:latin typeface="Viaoda Libre"/>
                <a:ea typeface="Viaoda Libre"/>
                <a:cs typeface="Viaoda Libre"/>
                <a:sym typeface="Viaoda Libre"/>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03" name="Google Shape;103;p18"/>
          <p:cNvSpPr txBox="1"/>
          <p:nvPr>
            <p:ph idx="6" type="subTitle"/>
          </p:nvPr>
        </p:nvSpPr>
        <p:spPr>
          <a:xfrm>
            <a:off x="6248625" y="1658150"/>
            <a:ext cx="2180400" cy="8394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b="1" sz="2000">
                <a:solidFill>
                  <a:schemeClr val="dk1"/>
                </a:solidFill>
                <a:latin typeface="Viaoda Libre"/>
                <a:ea typeface="Viaoda Libre"/>
                <a:cs typeface="Viaoda Libre"/>
                <a:sym typeface="Viaoda Libre"/>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104" name="Shape 104"/>
        <p:cNvGrpSpPr/>
        <p:nvPr/>
      </p:nvGrpSpPr>
      <p:grpSpPr>
        <a:xfrm>
          <a:off x="0" y="0"/>
          <a:ext cx="0" cy="0"/>
          <a:chOff x="0" y="0"/>
          <a:chExt cx="0" cy="0"/>
        </a:xfrm>
      </p:grpSpPr>
      <p:pic>
        <p:nvPicPr>
          <p:cNvPr id="105" name="Google Shape;105;p19"/>
          <p:cNvPicPr preferRelativeResize="0"/>
          <p:nvPr/>
        </p:nvPicPr>
        <p:blipFill>
          <a:blip r:embed="rId2">
            <a:alphaModFix amt="84000"/>
          </a:blip>
          <a:stretch>
            <a:fillRect/>
          </a:stretch>
        </p:blipFill>
        <p:spPr>
          <a:xfrm flipH="1" rot="10800000">
            <a:off x="-81650" y="-68927"/>
            <a:ext cx="9307302" cy="5281353"/>
          </a:xfrm>
          <a:prstGeom prst="rect">
            <a:avLst/>
          </a:prstGeom>
          <a:noFill/>
          <a:ln>
            <a:noFill/>
          </a:ln>
        </p:spPr>
      </p:pic>
      <p:sp>
        <p:nvSpPr>
          <p:cNvPr id="106" name="Google Shape;106;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7" name="Google Shape;107;p19"/>
          <p:cNvSpPr txBox="1"/>
          <p:nvPr>
            <p:ph idx="1" type="subTitle"/>
          </p:nvPr>
        </p:nvSpPr>
        <p:spPr>
          <a:xfrm>
            <a:off x="2182250" y="1656375"/>
            <a:ext cx="4458900" cy="52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b="1" sz="2000">
                <a:solidFill>
                  <a:schemeClr val="dk1"/>
                </a:solidFill>
                <a:latin typeface="Viaoda Libre"/>
                <a:ea typeface="Viaoda Libre"/>
                <a:cs typeface="Viaoda Libre"/>
                <a:sym typeface="Viaoda Libre"/>
              </a:defRPr>
            </a:lvl1pPr>
            <a:lvl2pPr lvl="1"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08" name="Google Shape;108;p19"/>
          <p:cNvSpPr txBox="1"/>
          <p:nvPr>
            <p:ph idx="2" type="subTitle"/>
          </p:nvPr>
        </p:nvSpPr>
        <p:spPr>
          <a:xfrm>
            <a:off x="2182250" y="2876075"/>
            <a:ext cx="4458900" cy="52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b="1" sz="2000">
                <a:solidFill>
                  <a:schemeClr val="dk1"/>
                </a:solidFill>
                <a:latin typeface="Viaoda Libre"/>
                <a:ea typeface="Viaoda Libre"/>
                <a:cs typeface="Viaoda Libre"/>
                <a:sym typeface="Viaoda Libre"/>
              </a:defRPr>
            </a:lvl1pPr>
            <a:lvl2pPr lvl="1"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09" name="Google Shape;109;p19"/>
          <p:cNvSpPr txBox="1"/>
          <p:nvPr>
            <p:ph idx="3" type="subTitle"/>
          </p:nvPr>
        </p:nvSpPr>
        <p:spPr>
          <a:xfrm>
            <a:off x="2182250" y="4095775"/>
            <a:ext cx="4458900" cy="52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b="1" sz="2000">
                <a:solidFill>
                  <a:schemeClr val="dk1"/>
                </a:solidFill>
                <a:latin typeface="Viaoda Libre"/>
                <a:ea typeface="Viaoda Libre"/>
                <a:cs typeface="Viaoda Libre"/>
                <a:sym typeface="Viaoda Libre"/>
              </a:defRPr>
            </a:lvl1pPr>
            <a:lvl2pPr lvl="1"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10" name="Google Shape;110;p19"/>
          <p:cNvSpPr txBox="1"/>
          <p:nvPr>
            <p:ph idx="4" type="subTitle"/>
          </p:nvPr>
        </p:nvSpPr>
        <p:spPr>
          <a:xfrm>
            <a:off x="2182250" y="1135025"/>
            <a:ext cx="44589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1" name="Google Shape;111;p19"/>
          <p:cNvSpPr txBox="1"/>
          <p:nvPr>
            <p:ph idx="5" type="subTitle"/>
          </p:nvPr>
        </p:nvSpPr>
        <p:spPr>
          <a:xfrm>
            <a:off x="2182250" y="2354730"/>
            <a:ext cx="44589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2" name="Google Shape;112;p19"/>
          <p:cNvSpPr txBox="1"/>
          <p:nvPr>
            <p:ph idx="6" type="subTitle"/>
          </p:nvPr>
        </p:nvSpPr>
        <p:spPr>
          <a:xfrm>
            <a:off x="2182250" y="3574435"/>
            <a:ext cx="44589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13" name="Shape 113"/>
        <p:cNvGrpSpPr/>
        <p:nvPr/>
      </p:nvGrpSpPr>
      <p:grpSpPr>
        <a:xfrm>
          <a:off x="0" y="0"/>
          <a:ext cx="0" cy="0"/>
          <a:chOff x="0" y="0"/>
          <a:chExt cx="0" cy="0"/>
        </a:xfrm>
      </p:grpSpPr>
      <p:pic>
        <p:nvPicPr>
          <p:cNvPr id="114" name="Google Shape;114;p20"/>
          <p:cNvPicPr preferRelativeResize="0"/>
          <p:nvPr/>
        </p:nvPicPr>
        <p:blipFill>
          <a:blip r:embed="rId2">
            <a:alphaModFix amt="84000"/>
          </a:blip>
          <a:stretch>
            <a:fillRect/>
          </a:stretch>
        </p:blipFill>
        <p:spPr>
          <a:xfrm>
            <a:off x="-81650" y="-68927"/>
            <a:ext cx="9307302" cy="5281353"/>
          </a:xfrm>
          <a:prstGeom prst="rect">
            <a:avLst/>
          </a:prstGeom>
          <a:noFill/>
          <a:ln>
            <a:noFill/>
          </a:ln>
        </p:spPr>
      </p:pic>
      <p:pic>
        <p:nvPicPr>
          <p:cNvPr id="115" name="Google Shape;115;p20"/>
          <p:cNvPicPr preferRelativeResize="0"/>
          <p:nvPr/>
        </p:nvPicPr>
        <p:blipFill>
          <a:blip r:embed="rId3">
            <a:alphaModFix/>
          </a:blip>
          <a:stretch>
            <a:fillRect/>
          </a:stretch>
        </p:blipFill>
        <p:spPr>
          <a:xfrm>
            <a:off x="8700814" y="1367525"/>
            <a:ext cx="1629076" cy="1627026"/>
          </a:xfrm>
          <a:prstGeom prst="rect">
            <a:avLst/>
          </a:prstGeom>
          <a:noFill/>
          <a:ln>
            <a:noFill/>
          </a:ln>
        </p:spPr>
      </p:pic>
      <p:pic>
        <p:nvPicPr>
          <p:cNvPr id="116" name="Google Shape;116;p20"/>
          <p:cNvPicPr preferRelativeResize="0"/>
          <p:nvPr/>
        </p:nvPicPr>
        <p:blipFill>
          <a:blip r:embed="rId4">
            <a:alphaModFix/>
          </a:blip>
          <a:stretch>
            <a:fillRect/>
          </a:stretch>
        </p:blipFill>
        <p:spPr>
          <a:xfrm flipH="1" rot="1289579">
            <a:off x="-425698" y="2683964"/>
            <a:ext cx="951855" cy="1697870"/>
          </a:xfrm>
          <a:prstGeom prst="rect">
            <a:avLst/>
          </a:prstGeom>
          <a:noFill/>
          <a:ln>
            <a:noFill/>
          </a:ln>
        </p:spPr>
      </p:pic>
      <p:sp>
        <p:nvSpPr>
          <p:cNvPr id="117" name="Google Shape;117;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8" name="Google Shape;118;p20"/>
          <p:cNvSpPr txBox="1"/>
          <p:nvPr>
            <p:ph idx="1" type="subTitle"/>
          </p:nvPr>
        </p:nvSpPr>
        <p:spPr>
          <a:xfrm>
            <a:off x="1163725" y="1352875"/>
            <a:ext cx="2967000" cy="534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b="1" sz="2000">
                <a:solidFill>
                  <a:schemeClr val="dk1"/>
                </a:solidFill>
                <a:latin typeface="Viaoda Libre"/>
                <a:ea typeface="Viaoda Libre"/>
                <a:cs typeface="Viaoda Libre"/>
                <a:sym typeface="Viaoda Libre"/>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19" name="Google Shape;119;p20"/>
          <p:cNvSpPr txBox="1"/>
          <p:nvPr>
            <p:ph idx="2" type="subTitle"/>
          </p:nvPr>
        </p:nvSpPr>
        <p:spPr>
          <a:xfrm>
            <a:off x="1163725" y="1908575"/>
            <a:ext cx="2967000" cy="900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0" name="Google Shape;120;p20"/>
          <p:cNvSpPr txBox="1"/>
          <p:nvPr>
            <p:ph idx="3" type="subTitle"/>
          </p:nvPr>
        </p:nvSpPr>
        <p:spPr>
          <a:xfrm>
            <a:off x="5013250" y="1908575"/>
            <a:ext cx="2967000" cy="900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1" name="Google Shape;121;p20"/>
          <p:cNvSpPr txBox="1"/>
          <p:nvPr>
            <p:ph idx="4" type="subTitle"/>
          </p:nvPr>
        </p:nvSpPr>
        <p:spPr>
          <a:xfrm>
            <a:off x="1163800" y="3708550"/>
            <a:ext cx="2967000" cy="900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2" name="Google Shape;122;p20"/>
          <p:cNvSpPr txBox="1"/>
          <p:nvPr>
            <p:ph idx="5" type="subTitle"/>
          </p:nvPr>
        </p:nvSpPr>
        <p:spPr>
          <a:xfrm>
            <a:off x="5013325" y="3708550"/>
            <a:ext cx="2967000" cy="900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3" name="Google Shape;123;p20"/>
          <p:cNvSpPr txBox="1"/>
          <p:nvPr>
            <p:ph idx="6" type="subTitle"/>
          </p:nvPr>
        </p:nvSpPr>
        <p:spPr>
          <a:xfrm>
            <a:off x="1163787" y="3182650"/>
            <a:ext cx="2967000" cy="525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b="1" sz="2000">
                <a:solidFill>
                  <a:schemeClr val="dk1"/>
                </a:solidFill>
                <a:latin typeface="Viaoda Libre"/>
                <a:ea typeface="Viaoda Libre"/>
                <a:cs typeface="Viaoda Libre"/>
                <a:sym typeface="Viaoda Libre"/>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24" name="Google Shape;124;p20"/>
          <p:cNvSpPr txBox="1"/>
          <p:nvPr>
            <p:ph idx="7" type="subTitle"/>
          </p:nvPr>
        </p:nvSpPr>
        <p:spPr>
          <a:xfrm>
            <a:off x="5013250" y="1352875"/>
            <a:ext cx="2967000" cy="534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b="1" sz="2000">
                <a:solidFill>
                  <a:schemeClr val="dk1"/>
                </a:solidFill>
                <a:latin typeface="Viaoda Libre"/>
                <a:ea typeface="Viaoda Libre"/>
                <a:cs typeface="Viaoda Libre"/>
                <a:sym typeface="Viaoda Libre"/>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25" name="Google Shape;125;p20"/>
          <p:cNvSpPr txBox="1"/>
          <p:nvPr>
            <p:ph idx="8" type="subTitle"/>
          </p:nvPr>
        </p:nvSpPr>
        <p:spPr>
          <a:xfrm>
            <a:off x="5013313" y="3182650"/>
            <a:ext cx="2967000" cy="525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b="1" sz="2000">
                <a:solidFill>
                  <a:schemeClr val="dk1"/>
                </a:solidFill>
                <a:latin typeface="Viaoda Libre"/>
                <a:ea typeface="Viaoda Libre"/>
                <a:cs typeface="Viaoda Libre"/>
                <a:sym typeface="Viaoda Libre"/>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mt="84000"/>
          </a:blip>
          <a:stretch>
            <a:fillRect/>
          </a:stretch>
        </p:blipFill>
        <p:spPr>
          <a:xfrm>
            <a:off x="-81650" y="-68927"/>
            <a:ext cx="9307302" cy="5281353"/>
          </a:xfrm>
          <a:prstGeom prst="rect">
            <a:avLst/>
          </a:prstGeom>
          <a:noFill/>
          <a:ln>
            <a:noFill/>
          </a:ln>
        </p:spPr>
      </p:pic>
      <p:grpSp>
        <p:nvGrpSpPr>
          <p:cNvPr id="14" name="Google Shape;14;p3"/>
          <p:cNvGrpSpPr/>
          <p:nvPr/>
        </p:nvGrpSpPr>
        <p:grpSpPr>
          <a:xfrm>
            <a:off x="-291326" y="2384349"/>
            <a:ext cx="977765" cy="1137594"/>
            <a:chOff x="7084949" y="218952"/>
            <a:chExt cx="1158352" cy="1347700"/>
          </a:xfrm>
        </p:grpSpPr>
        <p:pic>
          <p:nvPicPr>
            <p:cNvPr id="15" name="Google Shape;15;p3"/>
            <p:cNvPicPr preferRelativeResize="0"/>
            <p:nvPr/>
          </p:nvPicPr>
          <p:blipFill>
            <a:blip r:embed="rId3">
              <a:alphaModFix/>
            </a:blip>
            <a:stretch>
              <a:fillRect/>
            </a:stretch>
          </p:blipFill>
          <p:spPr>
            <a:xfrm rot="7151910">
              <a:off x="7508120" y="86012"/>
              <a:ext cx="341838" cy="1101756"/>
            </a:xfrm>
            <a:prstGeom prst="rect">
              <a:avLst/>
            </a:prstGeom>
            <a:noFill/>
            <a:ln>
              <a:noFill/>
            </a:ln>
          </p:spPr>
        </p:pic>
        <p:pic>
          <p:nvPicPr>
            <p:cNvPr id="16" name="Google Shape;16;p3"/>
            <p:cNvPicPr preferRelativeResize="0"/>
            <p:nvPr/>
          </p:nvPicPr>
          <p:blipFill>
            <a:blip r:embed="rId3">
              <a:alphaModFix/>
            </a:blip>
            <a:stretch>
              <a:fillRect/>
            </a:stretch>
          </p:blipFill>
          <p:spPr>
            <a:xfrm rot="-3668579">
              <a:off x="7478995" y="600212"/>
              <a:ext cx="341838" cy="1101757"/>
            </a:xfrm>
            <a:prstGeom prst="rect">
              <a:avLst/>
            </a:prstGeom>
            <a:noFill/>
            <a:ln>
              <a:noFill/>
            </a:ln>
          </p:spPr>
        </p:pic>
      </p:grpSp>
      <p:sp>
        <p:nvSpPr>
          <p:cNvPr id="17" name="Google Shape;17;p3"/>
          <p:cNvSpPr txBox="1"/>
          <p:nvPr>
            <p:ph type="title"/>
          </p:nvPr>
        </p:nvSpPr>
        <p:spPr>
          <a:xfrm>
            <a:off x="2631150" y="2601575"/>
            <a:ext cx="3881700" cy="8418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18" name="Google Shape;18;p3"/>
          <p:cNvSpPr txBox="1"/>
          <p:nvPr>
            <p:ph hasCustomPrompt="1" idx="2" type="title"/>
          </p:nvPr>
        </p:nvSpPr>
        <p:spPr>
          <a:xfrm>
            <a:off x="2631150" y="1356550"/>
            <a:ext cx="1431900" cy="1027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6000"/>
              <a:buNone/>
              <a:defRPr sz="5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26" name="Shape 126"/>
        <p:cNvGrpSpPr/>
        <p:nvPr/>
      </p:nvGrpSpPr>
      <p:grpSpPr>
        <a:xfrm>
          <a:off x="0" y="0"/>
          <a:ext cx="0" cy="0"/>
          <a:chOff x="0" y="0"/>
          <a:chExt cx="0" cy="0"/>
        </a:xfrm>
      </p:grpSpPr>
      <p:pic>
        <p:nvPicPr>
          <p:cNvPr id="127" name="Google Shape;127;p21"/>
          <p:cNvPicPr preferRelativeResize="0"/>
          <p:nvPr/>
        </p:nvPicPr>
        <p:blipFill>
          <a:blip r:embed="rId2">
            <a:alphaModFix amt="52000"/>
          </a:blip>
          <a:stretch>
            <a:fillRect/>
          </a:stretch>
        </p:blipFill>
        <p:spPr>
          <a:xfrm rot="5400000">
            <a:off x="2004785" y="-2004778"/>
            <a:ext cx="5155126" cy="9164698"/>
          </a:xfrm>
          <a:prstGeom prst="rect">
            <a:avLst/>
          </a:prstGeom>
          <a:noFill/>
          <a:ln>
            <a:noFill/>
          </a:ln>
        </p:spPr>
      </p:pic>
      <p:grpSp>
        <p:nvGrpSpPr>
          <p:cNvPr id="128" name="Google Shape;128;p21"/>
          <p:cNvGrpSpPr/>
          <p:nvPr/>
        </p:nvGrpSpPr>
        <p:grpSpPr>
          <a:xfrm>
            <a:off x="-1144050" y="222502"/>
            <a:ext cx="10780929" cy="6057948"/>
            <a:chOff x="-1144050" y="222502"/>
            <a:chExt cx="10780929" cy="6057948"/>
          </a:xfrm>
        </p:grpSpPr>
        <p:pic>
          <p:nvPicPr>
            <p:cNvPr id="129" name="Google Shape;129;p21"/>
            <p:cNvPicPr preferRelativeResize="0"/>
            <p:nvPr/>
          </p:nvPicPr>
          <p:blipFill>
            <a:blip r:embed="rId3">
              <a:alphaModFix/>
            </a:blip>
            <a:stretch>
              <a:fillRect/>
            </a:stretch>
          </p:blipFill>
          <p:spPr>
            <a:xfrm flipH="1" rot="10800000">
              <a:off x="-1144050" y="3896125"/>
              <a:ext cx="1993550" cy="2384325"/>
            </a:xfrm>
            <a:prstGeom prst="rect">
              <a:avLst/>
            </a:prstGeom>
            <a:noFill/>
            <a:ln>
              <a:noFill/>
            </a:ln>
          </p:spPr>
        </p:pic>
        <p:pic>
          <p:nvPicPr>
            <p:cNvPr id="130" name="Google Shape;130;p21"/>
            <p:cNvPicPr preferRelativeResize="0"/>
            <p:nvPr/>
          </p:nvPicPr>
          <p:blipFill>
            <a:blip r:embed="rId4">
              <a:alphaModFix/>
            </a:blip>
            <a:stretch>
              <a:fillRect/>
            </a:stretch>
          </p:blipFill>
          <p:spPr>
            <a:xfrm>
              <a:off x="8495175" y="222502"/>
              <a:ext cx="1141704" cy="1017726"/>
            </a:xfrm>
            <a:prstGeom prst="rect">
              <a:avLst/>
            </a:prstGeom>
            <a:noFill/>
            <a:ln>
              <a:noFill/>
            </a:ln>
          </p:spPr>
        </p:pic>
      </p:grpSp>
      <p:sp>
        <p:nvSpPr>
          <p:cNvPr id="131" name="Google Shape;131;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2" name="Google Shape;132;p21"/>
          <p:cNvSpPr txBox="1"/>
          <p:nvPr>
            <p:ph idx="1" type="subTitle"/>
          </p:nvPr>
        </p:nvSpPr>
        <p:spPr>
          <a:xfrm>
            <a:off x="725275" y="1887725"/>
            <a:ext cx="2459100" cy="9135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3" name="Google Shape;133;p21"/>
          <p:cNvSpPr txBox="1"/>
          <p:nvPr>
            <p:ph idx="2" type="subTitle"/>
          </p:nvPr>
        </p:nvSpPr>
        <p:spPr>
          <a:xfrm>
            <a:off x="3345001" y="1887725"/>
            <a:ext cx="2459100" cy="9135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4" name="Google Shape;134;p21"/>
          <p:cNvSpPr txBox="1"/>
          <p:nvPr>
            <p:ph idx="3" type="subTitle"/>
          </p:nvPr>
        </p:nvSpPr>
        <p:spPr>
          <a:xfrm>
            <a:off x="5964726" y="1887725"/>
            <a:ext cx="2454000" cy="9135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5" name="Google Shape;135;p21"/>
          <p:cNvSpPr txBox="1"/>
          <p:nvPr>
            <p:ph idx="4" type="subTitle"/>
          </p:nvPr>
        </p:nvSpPr>
        <p:spPr>
          <a:xfrm>
            <a:off x="726400" y="3722000"/>
            <a:ext cx="2459100" cy="8865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6" name="Google Shape;136;p21"/>
          <p:cNvSpPr txBox="1"/>
          <p:nvPr>
            <p:ph idx="5" type="subTitle"/>
          </p:nvPr>
        </p:nvSpPr>
        <p:spPr>
          <a:xfrm>
            <a:off x="3343723" y="3722000"/>
            <a:ext cx="2459100" cy="8865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7" name="Google Shape;137;p21"/>
          <p:cNvSpPr txBox="1"/>
          <p:nvPr>
            <p:ph idx="6" type="subTitle"/>
          </p:nvPr>
        </p:nvSpPr>
        <p:spPr>
          <a:xfrm>
            <a:off x="5965854" y="3722000"/>
            <a:ext cx="2454000" cy="8865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8" name="Google Shape;138;p21"/>
          <p:cNvSpPr txBox="1"/>
          <p:nvPr>
            <p:ph idx="7" type="subTitle"/>
          </p:nvPr>
        </p:nvSpPr>
        <p:spPr>
          <a:xfrm>
            <a:off x="720000" y="1352875"/>
            <a:ext cx="2459100" cy="537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b="1" sz="2000">
                <a:solidFill>
                  <a:schemeClr val="dk1"/>
                </a:solidFill>
                <a:latin typeface="Viaoda Libre"/>
                <a:ea typeface="Viaoda Libre"/>
                <a:cs typeface="Viaoda Libre"/>
                <a:sym typeface="Viaoda Libre"/>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39" name="Google Shape;139;p21"/>
          <p:cNvSpPr txBox="1"/>
          <p:nvPr>
            <p:ph idx="8" type="subTitle"/>
          </p:nvPr>
        </p:nvSpPr>
        <p:spPr>
          <a:xfrm>
            <a:off x="3344878" y="1352875"/>
            <a:ext cx="2459100" cy="537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b="1" sz="2000">
                <a:solidFill>
                  <a:schemeClr val="dk1"/>
                </a:solidFill>
                <a:latin typeface="Viaoda Libre"/>
                <a:ea typeface="Viaoda Libre"/>
                <a:cs typeface="Viaoda Libre"/>
                <a:sym typeface="Viaoda Libre"/>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40" name="Google Shape;140;p21"/>
          <p:cNvSpPr txBox="1"/>
          <p:nvPr>
            <p:ph idx="9" type="subTitle"/>
          </p:nvPr>
        </p:nvSpPr>
        <p:spPr>
          <a:xfrm>
            <a:off x="5969757" y="1352875"/>
            <a:ext cx="2454000" cy="537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b="1" sz="2000">
                <a:solidFill>
                  <a:schemeClr val="dk1"/>
                </a:solidFill>
                <a:latin typeface="Viaoda Libre"/>
                <a:ea typeface="Viaoda Libre"/>
                <a:cs typeface="Viaoda Libre"/>
                <a:sym typeface="Viaoda Libre"/>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41" name="Google Shape;141;p21"/>
          <p:cNvSpPr txBox="1"/>
          <p:nvPr>
            <p:ph idx="13" type="subTitle"/>
          </p:nvPr>
        </p:nvSpPr>
        <p:spPr>
          <a:xfrm>
            <a:off x="721594" y="3182650"/>
            <a:ext cx="2459100" cy="537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b="1" sz="2000">
                <a:solidFill>
                  <a:schemeClr val="dk1"/>
                </a:solidFill>
                <a:latin typeface="Viaoda Libre"/>
                <a:ea typeface="Viaoda Libre"/>
                <a:cs typeface="Viaoda Libre"/>
                <a:sym typeface="Viaoda Libre"/>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42" name="Google Shape;142;p21"/>
          <p:cNvSpPr txBox="1"/>
          <p:nvPr>
            <p:ph idx="14" type="subTitle"/>
          </p:nvPr>
        </p:nvSpPr>
        <p:spPr>
          <a:xfrm>
            <a:off x="3344996" y="3182650"/>
            <a:ext cx="2459100" cy="537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b="1" sz="2000">
                <a:solidFill>
                  <a:schemeClr val="dk1"/>
                </a:solidFill>
                <a:latin typeface="Viaoda Libre"/>
                <a:ea typeface="Viaoda Libre"/>
                <a:cs typeface="Viaoda Libre"/>
                <a:sym typeface="Viaoda Libre"/>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43" name="Google Shape;143;p21"/>
          <p:cNvSpPr txBox="1"/>
          <p:nvPr>
            <p:ph idx="15" type="subTitle"/>
          </p:nvPr>
        </p:nvSpPr>
        <p:spPr>
          <a:xfrm>
            <a:off x="5968398" y="3182650"/>
            <a:ext cx="2459100" cy="537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b="1" sz="2000">
                <a:solidFill>
                  <a:schemeClr val="dk1"/>
                </a:solidFill>
                <a:latin typeface="Viaoda Libre"/>
                <a:ea typeface="Viaoda Libre"/>
                <a:cs typeface="Viaoda Libre"/>
                <a:sym typeface="Viaoda Libre"/>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
    <p:spTree>
      <p:nvGrpSpPr>
        <p:cNvPr id="144" name="Shape 144"/>
        <p:cNvGrpSpPr/>
        <p:nvPr/>
      </p:nvGrpSpPr>
      <p:grpSpPr>
        <a:xfrm>
          <a:off x="0" y="0"/>
          <a:ext cx="0" cy="0"/>
          <a:chOff x="0" y="0"/>
          <a:chExt cx="0" cy="0"/>
        </a:xfrm>
      </p:grpSpPr>
      <p:pic>
        <p:nvPicPr>
          <p:cNvPr id="145" name="Google Shape;145;p22"/>
          <p:cNvPicPr preferRelativeResize="0"/>
          <p:nvPr/>
        </p:nvPicPr>
        <p:blipFill>
          <a:blip r:embed="rId2">
            <a:alphaModFix amt="52000"/>
          </a:blip>
          <a:stretch>
            <a:fillRect/>
          </a:stretch>
        </p:blipFill>
        <p:spPr>
          <a:xfrm rot="5400000">
            <a:off x="2004785" y="-2004778"/>
            <a:ext cx="5155126" cy="9164698"/>
          </a:xfrm>
          <a:prstGeom prst="rect">
            <a:avLst/>
          </a:prstGeom>
          <a:noFill/>
          <a:ln>
            <a:noFill/>
          </a:ln>
        </p:spPr>
      </p:pic>
      <p:sp>
        <p:nvSpPr>
          <p:cNvPr id="146" name="Google Shape;146;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47" name="Shape 147"/>
        <p:cNvGrpSpPr/>
        <p:nvPr/>
      </p:nvGrpSpPr>
      <p:grpSpPr>
        <a:xfrm>
          <a:off x="0" y="0"/>
          <a:ext cx="0" cy="0"/>
          <a:chOff x="0" y="0"/>
          <a:chExt cx="0" cy="0"/>
        </a:xfrm>
      </p:grpSpPr>
      <p:pic>
        <p:nvPicPr>
          <p:cNvPr id="148" name="Google Shape;148;p23"/>
          <p:cNvPicPr preferRelativeResize="0"/>
          <p:nvPr/>
        </p:nvPicPr>
        <p:blipFill>
          <a:blip r:embed="rId2">
            <a:alphaModFix amt="84000"/>
          </a:blip>
          <a:stretch>
            <a:fillRect/>
          </a:stretch>
        </p:blipFill>
        <p:spPr>
          <a:xfrm flipH="1">
            <a:off x="-81650" y="-68927"/>
            <a:ext cx="9307302" cy="5281353"/>
          </a:xfrm>
          <a:prstGeom prst="rect">
            <a:avLst/>
          </a:prstGeom>
          <a:noFill/>
          <a:ln>
            <a:noFill/>
          </a:ln>
        </p:spPr>
      </p:pic>
      <p:pic>
        <p:nvPicPr>
          <p:cNvPr id="149" name="Google Shape;149;p23"/>
          <p:cNvPicPr preferRelativeResize="0"/>
          <p:nvPr/>
        </p:nvPicPr>
        <p:blipFill>
          <a:blip r:embed="rId3">
            <a:alphaModFix/>
          </a:blip>
          <a:stretch>
            <a:fillRect/>
          </a:stretch>
        </p:blipFill>
        <p:spPr>
          <a:xfrm rot="-797647">
            <a:off x="8560450" y="325624"/>
            <a:ext cx="746749" cy="1468803"/>
          </a:xfrm>
          <a:prstGeom prst="rect">
            <a:avLst/>
          </a:prstGeom>
          <a:noFill/>
          <a:ln>
            <a:noFill/>
          </a:ln>
        </p:spPr>
      </p:pic>
      <p:sp>
        <p:nvSpPr>
          <p:cNvPr id="150" name="Google Shape;150;p23"/>
          <p:cNvSpPr txBox="1"/>
          <p:nvPr>
            <p:ph hasCustomPrompt="1" type="title"/>
          </p:nvPr>
        </p:nvSpPr>
        <p:spPr>
          <a:xfrm>
            <a:off x="2890300" y="537500"/>
            <a:ext cx="5538600" cy="8283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51" name="Google Shape;151;p23"/>
          <p:cNvSpPr txBox="1"/>
          <p:nvPr>
            <p:ph idx="1" type="subTitle"/>
          </p:nvPr>
        </p:nvSpPr>
        <p:spPr>
          <a:xfrm>
            <a:off x="2890300" y="1415400"/>
            <a:ext cx="5538600" cy="44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2" name="Google Shape;152;p23"/>
          <p:cNvSpPr txBox="1"/>
          <p:nvPr>
            <p:ph hasCustomPrompt="1" idx="2" type="title"/>
          </p:nvPr>
        </p:nvSpPr>
        <p:spPr>
          <a:xfrm>
            <a:off x="2890300" y="1910200"/>
            <a:ext cx="5538600" cy="8283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53" name="Google Shape;153;p23"/>
          <p:cNvSpPr txBox="1"/>
          <p:nvPr>
            <p:ph idx="3" type="subTitle"/>
          </p:nvPr>
        </p:nvSpPr>
        <p:spPr>
          <a:xfrm>
            <a:off x="2890300" y="2788100"/>
            <a:ext cx="5538600" cy="44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4" name="Google Shape;154;p23"/>
          <p:cNvSpPr txBox="1"/>
          <p:nvPr>
            <p:ph hasCustomPrompt="1" idx="4" type="title"/>
          </p:nvPr>
        </p:nvSpPr>
        <p:spPr>
          <a:xfrm>
            <a:off x="2890300" y="3282899"/>
            <a:ext cx="5538600" cy="8283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55" name="Google Shape;155;p23"/>
          <p:cNvSpPr txBox="1"/>
          <p:nvPr>
            <p:ph idx="5" type="subTitle"/>
          </p:nvPr>
        </p:nvSpPr>
        <p:spPr>
          <a:xfrm>
            <a:off x="2890300" y="4160800"/>
            <a:ext cx="5538600" cy="44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56" name="Shape 156"/>
        <p:cNvGrpSpPr/>
        <p:nvPr/>
      </p:nvGrpSpPr>
      <p:grpSpPr>
        <a:xfrm>
          <a:off x="0" y="0"/>
          <a:ext cx="0" cy="0"/>
          <a:chOff x="0" y="0"/>
          <a:chExt cx="0" cy="0"/>
        </a:xfrm>
      </p:grpSpPr>
      <p:pic>
        <p:nvPicPr>
          <p:cNvPr id="157" name="Google Shape;157;p24"/>
          <p:cNvPicPr preferRelativeResize="0"/>
          <p:nvPr/>
        </p:nvPicPr>
        <p:blipFill>
          <a:blip r:embed="rId2">
            <a:alphaModFix amt="84000"/>
          </a:blip>
          <a:stretch>
            <a:fillRect/>
          </a:stretch>
        </p:blipFill>
        <p:spPr>
          <a:xfrm flipH="1">
            <a:off x="-81650" y="-68927"/>
            <a:ext cx="9307302" cy="5281353"/>
          </a:xfrm>
          <a:prstGeom prst="rect">
            <a:avLst/>
          </a:prstGeom>
          <a:noFill/>
          <a:ln>
            <a:noFill/>
          </a:ln>
        </p:spPr>
      </p:pic>
      <p:sp>
        <p:nvSpPr>
          <p:cNvPr id="158" name="Google Shape;158;p24"/>
          <p:cNvSpPr txBox="1"/>
          <p:nvPr>
            <p:ph type="ctrTitle"/>
          </p:nvPr>
        </p:nvSpPr>
        <p:spPr>
          <a:xfrm>
            <a:off x="4049950" y="535000"/>
            <a:ext cx="3471900" cy="10563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59" name="Google Shape;159;p24"/>
          <p:cNvSpPr txBox="1"/>
          <p:nvPr>
            <p:ph idx="1" type="subTitle"/>
          </p:nvPr>
        </p:nvSpPr>
        <p:spPr>
          <a:xfrm>
            <a:off x="4050025" y="1472350"/>
            <a:ext cx="3471900" cy="105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60" name="Google Shape;160;p24"/>
          <p:cNvSpPr txBox="1"/>
          <p:nvPr/>
        </p:nvSpPr>
        <p:spPr>
          <a:xfrm>
            <a:off x="4049950" y="3382700"/>
            <a:ext cx="4379400" cy="491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lang="en" sz="1000">
                <a:solidFill>
                  <a:schemeClr val="dk1"/>
                </a:solidFill>
                <a:latin typeface="Carme"/>
                <a:ea typeface="Carme"/>
                <a:cs typeface="Carme"/>
                <a:sym typeface="Carme"/>
              </a:rPr>
              <a:t>CREDITS: This presentation template was created by </a:t>
            </a:r>
            <a:r>
              <a:rPr b="1" lang="en" sz="1000" u="sng">
                <a:solidFill>
                  <a:schemeClr val="hlink"/>
                </a:solidFill>
                <a:latin typeface="Carme"/>
                <a:ea typeface="Carme"/>
                <a:cs typeface="Carme"/>
                <a:sym typeface="Carme"/>
                <a:hlinkClick r:id="rId3"/>
              </a:rPr>
              <a:t>Slidesgo</a:t>
            </a:r>
            <a:r>
              <a:rPr lang="en" sz="1000" u="sng">
                <a:solidFill>
                  <a:schemeClr val="dk1"/>
                </a:solidFill>
                <a:latin typeface="Carme"/>
                <a:ea typeface="Carme"/>
                <a:cs typeface="Carme"/>
                <a:sym typeface="Carme"/>
              </a:rPr>
              <a:t>,</a:t>
            </a:r>
            <a:r>
              <a:rPr lang="en" sz="1000">
                <a:solidFill>
                  <a:schemeClr val="dk1"/>
                </a:solidFill>
                <a:latin typeface="Carme"/>
                <a:ea typeface="Carme"/>
                <a:cs typeface="Carme"/>
                <a:sym typeface="Carme"/>
              </a:rPr>
              <a:t> and includes icons by </a:t>
            </a:r>
            <a:r>
              <a:rPr b="1" lang="en" sz="1000" u="sng">
                <a:solidFill>
                  <a:schemeClr val="dk1"/>
                </a:solidFill>
                <a:latin typeface="Carme"/>
                <a:ea typeface="Carme"/>
                <a:cs typeface="Carme"/>
                <a:sym typeface="Carme"/>
                <a:hlinkClick r:id="rId4">
                  <a:extLst>
                    <a:ext uri="{A12FA001-AC4F-418D-AE19-62706E023703}">
                      <ahyp:hlinkClr val="tx"/>
                    </a:ext>
                  </a:extLst>
                </a:hlinkClick>
              </a:rPr>
              <a:t>Flaticon</a:t>
            </a:r>
            <a:r>
              <a:rPr lang="en" sz="1000">
                <a:solidFill>
                  <a:schemeClr val="dk1"/>
                </a:solidFill>
                <a:latin typeface="Carme"/>
                <a:ea typeface="Carme"/>
                <a:cs typeface="Carme"/>
                <a:sym typeface="Carme"/>
              </a:rPr>
              <a:t>, and infographics &amp; images by </a:t>
            </a:r>
            <a:r>
              <a:rPr b="1" lang="en" sz="1000" u="sng">
                <a:solidFill>
                  <a:schemeClr val="dk1"/>
                </a:solidFill>
                <a:latin typeface="Carme"/>
                <a:ea typeface="Carme"/>
                <a:cs typeface="Carme"/>
                <a:sym typeface="Carme"/>
                <a:hlinkClick r:id="rId5">
                  <a:extLst>
                    <a:ext uri="{A12FA001-AC4F-418D-AE19-62706E023703}">
                      <ahyp:hlinkClr val="tx"/>
                    </a:ext>
                  </a:extLst>
                </a:hlinkClick>
              </a:rPr>
              <a:t>Freepik</a:t>
            </a:r>
            <a:endParaRPr b="1" sz="1000" u="sng">
              <a:solidFill>
                <a:schemeClr val="dk1"/>
              </a:solidFill>
              <a:latin typeface="Carme"/>
              <a:ea typeface="Carme"/>
              <a:cs typeface="Carme"/>
              <a:sym typeface="Carme"/>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61" name="Shape 161"/>
        <p:cNvGrpSpPr/>
        <p:nvPr/>
      </p:nvGrpSpPr>
      <p:grpSpPr>
        <a:xfrm>
          <a:off x="0" y="0"/>
          <a:ext cx="0" cy="0"/>
          <a:chOff x="0" y="0"/>
          <a:chExt cx="0" cy="0"/>
        </a:xfrm>
      </p:grpSpPr>
      <p:pic>
        <p:nvPicPr>
          <p:cNvPr id="162" name="Google Shape;162;p25"/>
          <p:cNvPicPr preferRelativeResize="0"/>
          <p:nvPr/>
        </p:nvPicPr>
        <p:blipFill>
          <a:blip r:embed="rId2">
            <a:alphaModFix amt="52000"/>
          </a:blip>
          <a:stretch>
            <a:fillRect/>
          </a:stretch>
        </p:blipFill>
        <p:spPr>
          <a:xfrm rot="5400000">
            <a:off x="2004785" y="-2004778"/>
            <a:ext cx="5155126" cy="9164698"/>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63" name="Shape 163"/>
        <p:cNvGrpSpPr/>
        <p:nvPr/>
      </p:nvGrpSpPr>
      <p:grpSpPr>
        <a:xfrm>
          <a:off x="0" y="0"/>
          <a:ext cx="0" cy="0"/>
          <a:chOff x="0" y="0"/>
          <a:chExt cx="0" cy="0"/>
        </a:xfrm>
      </p:grpSpPr>
      <p:pic>
        <p:nvPicPr>
          <p:cNvPr id="164" name="Google Shape;164;p26"/>
          <p:cNvPicPr preferRelativeResize="0"/>
          <p:nvPr/>
        </p:nvPicPr>
        <p:blipFill>
          <a:blip r:embed="rId2">
            <a:alphaModFix amt="84000"/>
          </a:blip>
          <a:stretch>
            <a:fillRect/>
          </a:stretch>
        </p:blipFill>
        <p:spPr>
          <a:xfrm>
            <a:off x="-81650" y="-68927"/>
            <a:ext cx="9307302" cy="528135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pic>
        <p:nvPicPr>
          <p:cNvPr id="20" name="Google Shape;20;p4"/>
          <p:cNvPicPr preferRelativeResize="0"/>
          <p:nvPr/>
        </p:nvPicPr>
        <p:blipFill>
          <a:blip r:embed="rId2">
            <a:alphaModFix amt="52000"/>
          </a:blip>
          <a:stretch>
            <a:fillRect/>
          </a:stretch>
        </p:blipFill>
        <p:spPr>
          <a:xfrm rot="5400000">
            <a:off x="2004785" y="-2004778"/>
            <a:ext cx="5155126" cy="9164698"/>
          </a:xfrm>
          <a:prstGeom prst="rect">
            <a:avLst/>
          </a:prstGeom>
          <a:noFill/>
          <a:ln>
            <a:noFill/>
          </a:ln>
        </p:spPr>
      </p:pic>
      <p:pic>
        <p:nvPicPr>
          <p:cNvPr id="21" name="Google Shape;21;p4"/>
          <p:cNvPicPr preferRelativeResize="0"/>
          <p:nvPr/>
        </p:nvPicPr>
        <p:blipFill>
          <a:blip r:embed="rId3">
            <a:alphaModFix/>
          </a:blip>
          <a:stretch>
            <a:fillRect/>
          </a:stretch>
        </p:blipFill>
        <p:spPr>
          <a:xfrm flipH="1">
            <a:off x="-490525" y="102339"/>
            <a:ext cx="1141704" cy="1017726"/>
          </a:xfrm>
          <a:prstGeom prst="rect">
            <a:avLst/>
          </a:prstGeom>
          <a:noFill/>
          <a:ln>
            <a:noFill/>
          </a:ln>
        </p:spPr>
      </p:pic>
      <p:sp>
        <p:nvSpPr>
          <p:cNvPr id="22" name="Google Shape;22;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23" name="Google Shape;23;p4"/>
          <p:cNvSpPr txBox="1"/>
          <p:nvPr>
            <p:ph idx="1" type="body"/>
          </p:nvPr>
        </p:nvSpPr>
        <p:spPr>
          <a:xfrm>
            <a:off x="720000" y="1152475"/>
            <a:ext cx="7704000" cy="339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solidFill>
                  <a:srgbClr val="393A3E"/>
                </a:solidFill>
              </a:defRPr>
            </a:lvl1pPr>
            <a:lvl2pPr indent="-304800" lvl="1" marL="914400" rtl="0">
              <a:lnSpc>
                <a:spcPct val="100000"/>
              </a:lnSpc>
              <a:spcBef>
                <a:spcPts val="0"/>
              </a:spcBef>
              <a:spcAft>
                <a:spcPts val="0"/>
              </a:spcAft>
              <a:buSzPts val="1200"/>
              <a:buChar char="○"/>
              <a:defRPr/>
            </a:lvl2pPr>
            <a:lvl3pPr indent="-304800" lvl="2" marL="1371600" rtl="0">
              <a:lnSpc>
                <a:spcPct val="100000"/>
              </a:lnSpc>
              <a:spcBef>
                <a:spcPts val="0"/>
              </a:spcBef>
              <a:spcAft>
                <a:spcPts val="0"/>
              </a:spcAft>
              <a:buSzPts val="1200"/>
              <a:buChar char="■"/>
              <a:defRPr/>
            </a:lvl3pPr>
            <a:lvl4pPr indent="-304800" lvl="3" marL="1828800" rtl="0">
              <a:lnSpc>
                <a:spcPct val="100000"/>
              </a:lnSpc>
              <a:spcBef>
                <a:spcPts val="0"/>
              </a:spcBef>
              <a:spcAft>
                <a:spcPts val="0"/>
              </a:spcAft>
              <a:buSzPts val="1200"/>
              <a:buChar char="●"/>
              <a:defRPr/>
            </a:lvl4pPr>
            <a:lvl5pPr indent="-304800" lvl="4" marL="2286000" rtl="0">
              <a:lnSpc>
                <a:spcPct val="100000"/>
              </a:lnSpc>
              <a:spcBef>
                <a:spcPts val="0"/>
              </a:spcBef>
              <a:spcAft>
                <a:spcPts val="0"/>
              </a:spcAft>
              <a:buSzPts val="1200"/>
              <a:buChar char="○"/>
              <a:defRPr/>
            </a:lvl5pPr>
            <a:lvl6pPr indent="-304800" lvl="5" marL="2743200" rtl="0">
              <a:lnSpc>
                <a:spcPct val="100000"/>
              </a:lnSpc>
              <a:spcBef>
                <a:spcPts val="0"/>
              </a:spcBef>
              <a:spcAft>
                <a:spcPts val="0"/>
              </a:spcAft>
              <a:buSzPts val="1200"/>
              <a:buChar char="■"/>
              <a:defRPr/>
            </a:lvl6pPr>
            <a:lvl7pPr indent="-304800" lvl="6" marL="3200400" rtl="0">
              <a:lnSpc>
                <a:spcPct val="100000"/>
              </a:lnSpc>
              <a:spcBef>
                <a:spcPts val="0"/>
              </a:spcBef>
              <a:spcAft>
                <a:spcPts val="0"/>
              </a:spcAft>
              <a:buSzPts val="1200"/>
              <a:buChar char="●"/>
              <a:defRPr/>
            </a:lvl7pPr>
            <a:lvl8pPr indent="-304800" lvl="7" marL="3657600" rtl="0">
              <a:lnSpc>
                <a:spcPct val="100000"/>
              </a:lnSpc>
              <a:spcBef>
                <a:spcPts val="0"/>
              </a:spcBef>
              <a:spcAft>
                <a:spcPts val="0"/>
              </a:spcAft>
              <a:buSzPts val="1200"/>
              <a:buChar char="○"/>
              <a:defRPr/>
            </a:lvl8pPr>
            <a:lvl9pPr indent="-304800" lvl="8" marL="4114800" rtl="0">
              <a:lnSpc>
                <a:spcPct val="100000"/>
              </a:lnSpc>
              <a:spcBef>
                <a:spcPts val="0"/>
              </a:spcBef>
              <a:spcAft>
                <a:spcPts val="0"/>
              </a:spcAft>
              <a:buSzPts val="12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pic>
        <p:nvPicPr>
          <p:cNvPr id="25" name="Google Shape;25;p5"/>
          <p:cNvPicPr preferRelativeResize="0"/>
          <p:nvPr/>
        </p:nvPicPr>
        <p:blipFill>
          <a:blip r:embed="rId2">
            <a:alphaModFix amt="84000"/>
          </a:blip>
          <a:stretch>
            <a:fillRect/>
          </a:stretch>
        </p:blipFill>
        <p:spPr>
          <a:xfrm flipH="1">
            <a:off x="-81650" y="-68927"/>
            <a:ext cx="9307302" cy="5281353"/>
          </a:xfrm>
          <a:prstGeom prst="rect">
            <a:avLst/>
          </a:prstGeom>
          <a:noFill/>
          <a:ln>
            <a:noFill/>
          </a:ln>
        </p:spPr>
      </p:pic>
      <p:sp>
        <p:nvSpPr>
          <p:cNvPr id="26" name="Google Shape;26;p5"/>
          <p:cNvSpPr txBox="1"/>
          <p:nvPr>
            <p:ph idx="1" type="subTitle"/>
          </p:nvPr>
        </p:nvSpPr>
        <p:spPr>
          <a:xfrm>
            <a:off x="1290775" y="1658150"/>
            <a:ext cx="2907600" cy="839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Raleway"/>
              <a:buNone/>
              <a:defRPr b="1" sz="2000">
                <a:solidFill>
                  <a:schemeClr val="dk1"/>
                </a:solidFill>
                <a:latin typeface="Viaoda Libre"/>
                <a:ea typeface="Viaoda Libre"/>
                <a:cs typeface="Viaoda Libre"/>
                <a:sym typeface="Viaoda Libre"/>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27" name="Google Shape;27;p5"/>
          <p:cNvSpPr txBox="1"/>
          <p:nvPr>
            <p:ph idx="2" type="subTitle"/>
          </p:nvPr>
        </p:nvSpPr>
        <p:spPr>
          <a:xfrm>
            <a:off x="4945650" y="1658150"/>
            <a:ext cx="2907600" cy="83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b="1" sz="2000">
                <a:solidFill>
                  <a:schemeClr val="dk1"/>
                </a:solidFill>
                <a:latin typeface="Viaoda Libre"/>
                <a:ea typeface="Viaoda Libre"/>
                <a:cs typeface="Viaoda Libre"/>
                <a:sym typeface="Viaoda Libre"/>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28" name="Google Shape;28;p5"/>
          <p:cNvSpPr txBox="1"/>
          <p:nvPr>
            <p:ph idx="3" type="subTitle"/>
          </p:nvPr>
        </p:nvSpPr>
        <p:spPr>
          <a:xfrm>
            <a:off x="1290763" y="2501350"/>
            <a:ext cx="2907600" cy="163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9" name="Google Shape;29;p5"/>
          <p:cNvSpPr txBox="1"/>
          <p:nvPr>
            <p:ph idx="4" type="subTitle"/>
          </p:nvPr>
        </p:nvSpPr>
        <p:spPr>
          <a:xfrm>
            <a:off x="4945638" y="2501350"/>
            <a:ext cx="2907600" cy="163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0" name="Google Shape;30;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pic>
        <p:nvPicPr>
          <p:cNvPr id="32" name="Google Shape;32;p6"/>
          <p:cNvPicPr preferRelativeResize="0"/>
          <p:nvPr/>
        </p:nvPicPr>
        <p:blipFill>
          <a:blip r:embed="rId2">
            <a:alphaModFix amt="84000"/>
          </a:blip>
          <a:stretch>
            <a:fillRect/>
          </a:stretch>
        </p:blipFill>
        <p:spPr>
          <a:xfrm>
            <a:off x="-81650" y="-68927"/>
            <a:ext cx="9307302" cy="5281353"/>
          </a:xfrm>
          <a:prstGeom prst="rect">
            <a:avLst/>
          </a:prstGeom>
          <a:noFill/>
          <a:ln>
            <a:noFill/>
          </a:ln>
        </p:spPr>
      </p:pic>
      <p:sp>
        <p:nvSpPr>
          <p:cNvPr id="33" name="Google Shape;33;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pic>
        <p:nvPicPr>
          <p:cNvPr id="35" name="Google Shape;35;p7"/>
          <p:cNvPicPr preferRelativeResize="0"/>
          <p:nvPr/>
        </p:nvPicPr>
        <p:blipFill>
          <a:blip r:embed="rId2">
            <a:alphaModFix amt="52000"/>
          </a:blip>
          <a:stretch>
            <a:fillRect/>
          </a:stretch>
        </p:blipFill>
        <p:spPr>
          <a:xfrm rot="5400000">
            <a:off x="2004785" y="-2004778"/>
            <a:ext cx="5155126" cy="9164698"/>
          </a:xfrm>
          <a:prstGeom prst="rect">
            <a:avLst/>
          </a:prstGeom>
          <a:noFill/>
          <a:ln>
            <a:noFill/>
          </a:ln>
        </p:spPr>
      </p:pic>
      <p:pic>
        <p:nvPicPr>
          <p:cNvPr id="36" name="Google Shape;36;p7"/>
          <p:cNvPicPr preferRelativeResize="0"/>
          <p:nvPr/>
        </p:nvPicPr>
        <p:blipFill>
          <a:blip r:embed="rId3">
            <a:alphaModFix/>
          </a:blip>
          <a:stretch>
            <a:fillRect/>
          </a:stretch>
        </p:blipFill>
        <p:spPr>
          <a:xfrm flipH="1">
            <a:off x="-585775" y="2321727"/>
            <a:ext cx="1141704" cy="1017726"/>
          </a:xfrm>
          <a:prstGeom prst="rect">
            <a:avLst/>
          </a:prstGeom>
          <a:noFill/>
          <a:ln>
            <a:noFill/>
          </a:ln>
        </p:spPr>
      </p:pic>
      <p:sp>
        <p:nvSpPr>
          <p:cNvPr id="37" name="Google Shape;37;p7"/>
          <p:cNvSpPr txBox="1"/>
          <p:nvPr>
            <p:ph type="title"/>
          </p:nvPr>
        </p:nvSpPr>
        <p:spPr>
          <a:xfrm>
            <a:off x="720000" y="445025"/>
            <a:ext cx="3852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38" name="Google Shape;38;p7"/>
          <p:cNvSpPr txBox="1"/>
          <p:nvPr>
            <p:ph idx="1" type="body"/>
          </p:nvPr>
        </p:nvSpPr>
        <p:spPr>
          <a:xfrm>
            <a:off x="720000" y="1253350"/>
            <a:ext cx="3852000" cy="31545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39" name="Google Shape;39;p7"/>
          <p:cNvSpPr/>
          <p:nvPr>
            <p:ph idx="2" type="pic"/>
          </p:nvPr>
        </p:nvSpPr>
        <p:spPr>
          <a:xfrm>
            <a:off x="5631000" y="0"/>
            <a:ext cx="3513000" cy="51435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pic>
        <p:nvPicPr>
          <p:cNvPr id="41" name="Google Shape;41;p8"/>
          <p:cNvPicPr preferRelativeResize="0"/>
          <p:nvPr/>
        </p:nvPicPr>
        <p:blipFill>
          <a:blip r:embed="rId2">
            <a:alphaModFix amt="84000"/>
          </a:blip>
          <a:stretch>
            <a:fillRect/>
          </a:stretch>
        </p:blipFill>
        <p:spPr>
          <a:xfrm flipH="1">
            <a:off x="-81650" y="-68927"/>
            <a:ext cx="9307302" cy="5281353"/>
          </a:xfrm>
          <a:prstGeom prst="rect">
            <a:avLst/>
          </a:prstGeom>
          <a:noFill/>
          <a:ln>
            <a:noFill/>
          </a:ln>
        </p:spPr>
      </p:pic>
      <p:sp>
        <p:nvSpPr>
          <p:cNvPr id="42" name="Google Shape;42;p8"/>
          <p:cNvSpPr txBox="1"/>
          <p:nvPr>
            <p:ph type="title"/>
          </p:nvPr>
        </p:nvSpPr>
        <p:spPr>
          <a:xfrm>
            <a:off x="2275800" y="1276675"/>
            <a:ext cx="4592400" cy="25113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pic>
        <p:nvPicPr>
          <p:cNvPr id="44" name="Google Shape;44;p9"/>
          <p:cNvPicPr preferRelativeResize="0"/>
          <p:nvPr/>
        </p:nvPicPr>
        <p:blipFill>
          <a:blip r:embed="rId2">
            <a:alphaModFix amt="84000"/>
          </a:blip>
          <a:stretch>
            <a:fillRect/>
          </a:stretch>
        </p:blipFill>
        <p:spPr>
          <a:xfrm>
            <a:off x="-81650" y="-68927"/>
            <a:ext cx="9307302" cy="5281353"/>
          </a:xfrm>
          <a:prstGeom prst="rect">
            <a:avLst/>
          </a:prstGeom>
          <a:noFill/>
          <a:ln>
            <a:noFill/>
          </a:ln>
        </p:spPr>
      </p:pic>
      <p:sp>
        <p:nvSpPr>
          <p:cNvPr id="45" name="Google Shape;45;p9"/>
          <p:cNvSpPr txBox="1"/>
          <p:nvPr>
            <p:ph type="title"/>
          </p:nvPr>
        </p:nvSpPr>
        <p:spPr>
          <a:xfrm>
            <a:off x="2241425" y="1293100"/>
            <a:ext cx="46611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6" name="Google Shape;46;p9"/>
          <p:cNvSpPr txBox="1"/>
          <p:nvPr>
            <p:ph idx="1" type="subTitle"/>
          </p:nvPr>
        </p:nvSpPr>
        <p:spPr>
          <a:xfrm>
            <a:off x="2241475" y="2168600"/>
            <a:ext cx="4661100" cy="16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10"/>
          <p:cNvSpPr/>
          <p:nvPr>
            <p:ph idx="2" type="pic"/>
          </p:nvPr>
        </p:nvSpPr>
        <p:spPr>
          <a:xfrm>
            <a:off x="0" y="0"/>
            <a:ext cx="9144000" cy="5143500"/>
          </a:xfrm>
          <a:prstGeom prst="rect">
            <a:avLst/>
          </a:prstGeom>
          <a:noFill/>
          <a:ln>
            <a:noFill/>
          </a:ln>
        </p:spPr>
      </p:sp>
      <p:sp>
        <p:nvSpPr>
          <p:cNvPr id="49" name="Google Shape;49;p10"/>
          <p:cNvSpPr txBox="1"/>
          <p:nvPr>
            <p:ph type="title"/>
          </p:nvPr>
        </p:nvSpPr>
        <p:spPr>
          <a:xfrm>
            <a:off x="720000" y="3970525"/>
            <a:ext cx="7704000" cy="6381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Viaoda Libre"/>
              <a:buNone/>
              <a:defRPr sz="3000">
                <a:solidFill>
                  <a:schemeClr val="dk1"/>
                </a:solidFill>
                <a:latin typeface="Viaoda Libre"/>
                <a:ea typeface="Viaoda Libre"/>
                <a:cs typeface="Viaoda Libre"/>
                <a:sym typeface="Viaoda Libre"/>
              </a:defRPr>
            </a:lvl1pPr>
            <a:lvl2pPr lvl="1" rtl="0">
              <a:spcBef>
                <a:spcPts val="0"/>
              </a:spcBef>
              <a:spcAft>
                <a:spcPts val="0"/>
              </a:spcAft>
              <a:buClr>
                <a:schemeClr val="dk1"/>
              </a:buClr>
              <a:buSzPts val="3000"/>
              <a:buFont typeface="Viaoda Libre"/>
              <a:buNone/>
              <a:defRPr sz="3000">
                <a:solidFill>
                  <a:schemeClr val="dk1"/>
                </a:solidFill>
                <a:latin typeface="Viaoda Libre"/>
                <a:ea typeface="Viaoda Libre"/>
                <a:cs typeface="Viaoda Libre"/>
                <a:sym typeface="Viaoda Libre"/>
              </a:defRPr>
            </a:lvl2pPr>
            <a:lvl3pPr lvl="2" rtl="0">
              <a:spcBef>
                <a:spcPts val="0"/>
              </a:spcBef>
              <a:spcAft>
                <a:spcPts val="0"/>
              </a:spcAft>
              <a:buClr>
                <a:schemeClr val="dk1"/>
              </a:buClr>
              <a:buSzPts val="3000"/>
              <a:buFont typeface="Viaoda Libre"/>
              <a:buNone/>
              <a:defRPr sz="3000">
                <a:solidFill>
                  <a:schemeClr val="dk1"/>
                </a:solidFill>
                <a:latin typeface="Viaoda Libre"/>
                <a:ea typeface="Viaoda Libre"/>
                <a:cs typeface="Viaoda Libre"/>
                <a:sym typeface="Viaoda Libre"/>
              </a:defRPr>
            </a:lvl3pPr>
            <a:lvl4pPr lvl="3" rtl="0">
              <a:spcBef>
                <a:spcPts val="0"/>
              </a:spcBef>
              <a:spcAft>
                <a:spcPts val="0"/>
              </a:spcAft>
              <a:buClr>
                <a:schemeClr val="dk1"/>
              </a:buClr>
              <a:buSzPts val="3000"/>
              <a:buFont typeface="Viaoda Libre"/>
              <a:buNone/>
              <a:defRPr sz="3000">
                <a:solidFill>
                  <a:schemeClr val="dk1"/>
                </a:solidFill>
                <a:latin typeface="Viaoda Libre"/>
                <a:ea typeface="Viaoda Libre"/>
                <a:cs typeface="Viaoda Libre"/>
                <a:sym typeface="Viaoda Libre"/>
              </a:defRPr>
            </a:lvl4pPr>
            <a:lvl5pPr lvl="4" rtl="0">
              <a:spcBef>
                <a:spcPts val="0"/>
              </a:spcBef>
              <a:spcAft>
                <a:spcPts val="0"/>
              </a:spcAft>
              <a:buClr>
                <a:schemeClr val="dk1"/>
              </a:buClr>
              <a:buSzPts val="3000"/>
              <a:buFont typeface="Viaoda Libre"/>
              <a:buNone/>
              <a:defRPr sz="3000">
                <a:solidFill>
                  <a:schemeClr val="dk1"/>
                </a:solidFill>
                <a:latin typeface="Viaoda Libre"/>
                <a:ea typeface="Viaoda Libre"/>
                <a:cs typeface="Viaoda Libre"/>
                <a:sym typeface="Viaoda Libre"/>
              </a:defRPr>
            </a:lvl5pPr>
            <a:lvl6pPr lvl="5" rtl="0">
              <a:spcBef>
                <a:spcPts val="0"/>
              </a:spcBef>
              <a:spcAft>
                <a:spcPts val="0"/>
              </a:spcAft>
              <a:buClr>
                <a:schemeClr val="dk1"/>
              </a:buClr>
              <a:buSzPts val="3000"/>
              <a:buFont typeface="Viaoda Libre"/>
              <a:buNone/>
              <a:defRPr sz="3000">
                <a:solidFill>
                  <a:schemeClr val="dk1"/>
                </a:solidFill>
                <a:latin typeface="Viaoda Libre"/>
                <a:ea typeface="Viaoda Libre"/>
                <a:cs typeface="Viaoda Libre"/>
                <a:sym typeface="Viaoda Libre"/>
              </a:defRPr>
            </a:lvl6pPr>
            <a:lvl7pPr lvl="6" rtl="0">
              <a:spcBef>
                <a:spcPts val="0"/>
              </a:spcBef>
              <a:spcAft>
                <a:spcPts val="0"/>
              </a:spcAft>
              <a:buClr>
                <a:schemeClr val="dk1"/>
              </a:buClr>
              <a:buSzPts val="3000"/>
              <a:buFont typeface="Viaoda Libre"/>
              <a:buNone/>
              <a:defRPr sz="3000">
                <a:solidFill>
                  <a:schemeClr val="dk1"/>
                </a:solidFill>
                <a:latin typeface="Viaoda Libre"/>
                <a:ea typeface="Viaoda Libre"/>
                <a:cs typeface="Viaoda Libre"/>
                <a:sym typeface="Viaoda Libre"/>
              </a:defRPr>
            </a:lvl7pPr>
            <a:lvl8pPr lvl="7" rtl="0">
              <a:spcBef>
                <a:spcPts val="0"/>
              </a:spcBef>
              <a:spcAft>
                <a:spcPts val="0"/>
              </a:spcAft>
              <a:buClr>
                <a:schemeClr val="dk1"/>
              </a:buClr>
              <a:buSzPts val="3000"/>
              <a:buFont typeface="Viaoda Libre"/>
              <a:buNone/>
              <a:defRPr sz="3000">
                <a:solidFill>
                  <a:schemeClr val="dk1"/>
                </a:solidFill>
                <a:latin typeface="Viaoda Libre"/>
                <a:ea typeface="Viaoda Libre"/>
                <a:cs typeface="Viaoda Libre"/>
                <a:sym typeface="Viaoda Libre"/>
              </a:defRPr>
            </a:lvl8pPr>
            <a:lvl9pPr lvl="8" rtl="0">
              <a:spcBef>
                <a:spcPts val="0"/>
              </a:spcBef>
              <a:spcAft>
                <a:spcPts val="0"/>
              </a:spcAft>
              <a:buClr>
                <a:schemeClr val="dk1"/>
              </a:buClr>
              <a:buSzPts val="3000"/>
              <a:buFont typeface="Viaoda Libre"/>
              <a:buNone/>
              <a:defRPr sz="3000">
                <a:solidFill>
                  <a:schemeClr val="dk1"/>
                </a:solidFill>
                <a:latin typeface="Viaoda Libre"/>
                <a:ea typeface="Viaoda Libre"/>
                <a:cs typeface="Viaoda Libre"/>
                <a:sym typeface="Viaoda Libre"/>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Carme"/>
              <a:buChar char="●"/>
              <a:defRPr sz="1200">
                <a:solidFill>
                  <a:schemeClr val="dk1"/>
                </a:solidFill>
                <a:latin typeface="Carme"/>
                <a:ea typeface="Carme"/>
                <a:cs typeface="Carme"/>
                <a:sym typeface="Carme"/>
              </a:defRPr>
            </a:lvl1pPr>
            <a:lvl2pPr indent="-304800" lvl="1" marL="914400">
              <a:lnSpc>
                <a:spcPct val="100000"/>
              </a:lnSpc>
              <a:spcBef>
                <a:spcPts val="0"/>
              </a:spcBef>
              <a:spcAft>
                <a:spcPts val="0"/>
              </a:spcAft>
              <a:buClr>
                <a:schemeClr val="dk1"/>
              </a:buClr>
              <a:buSzPts val="1200"/>
              <a:buFont typeface="Carme"/>
              <a:buChar char="○"/>
              <a:defRPr sz="1200">
                <a:solidFill>
                  <a:schemeClr val="dk1"/>
                </a:solidFill>
                <a:latin typeface="Carme"/>
                <a:ea typeface="Carme"/>
                <a:cs typeface="Carme"/>
                <a:sym typeface="Carme"/>
              </a:defRPr>
            </a:lvl2pPr>
            <a:lvl3pPr indent="-304800" lvl="2" marL="1371600">
              <a:lnSpc>
                <a:spcPct val="100000"/>
              </a:lnSpc>
              <a:spcBef>
                <a:spcPts val="0"/>
              </a:spcBef>
              <a:spcAft>
                <a:spcPts val="0"/>
              </a:spcAft>
              <a:buClr>
                <a:schemeClr val="dk1"/>
              </a:buClr>
              <a:buSzPts val="1200"/>
              <a:buFont typeface="Carme"/>
              <a:buChar char="■"/>
              <a:defRPr sz="1200">
                <a:solidFill>
                  <a:schemeClr val="dk1"/>
                </a:solidFill>
                <a:latin typeface="Carme"/>
                <a:ea typeface="Carme"/>
                <a:cs typeface="Carme"/>
                <a:sym typeface="Carme"/>
              </a:defRPr>
            </a:lvl3pPr>
            <a:lvl4pPr indent="-304800" lvl="3" marL="1828800">
              <a:lnSpc>
                <a:spcPct val="100000"/>
              </a:lnSpc>
              <a:spcBef>
                <a:spcPts val="0"/>
              </a:spcBef>
              <a:spcAft>
                <a:spcPts val="0"/>
              </a:spcAft>
              <a:buClr>
                <a:schemeClr val="dk1"/>
              </a:buClr>
              <a:buSzPts val="1200"/>
              <a:buFont typeface="Carme"/>
              <a:buChar char="●"/>
              <a:defRPr sz="1200">
                <a:solidFill>
                  <a:schemeClr val="dk1"/>
                </a:solidFill>
                <a:latin typeface="Carme"/>
                <a:ea typeface="Carme"/>
                <a:cs typeface="Carme"/>
                <a:sym typeface="Carme"/>
              </a:defRPr>
            </a:lvl4pPr>
            <a:lvl5pPr indent="-304800" lvl="4" marL="2286000">
              <a:lnSpc>
                <a:spcPct val="100000"/>
              </a:lnSpc>
              <a:spcBef>
                <a:spcPts val="0"/>
              </a:spcBef>
              <a:spcAft>
                <a:spcPts val="0"/>
              </a:spcAft>
              <a:buClr>
                <a:schemeClr val="dk1"/>
              </a:buClr>
              <a:buSzPts val="1200"/>
              <a:buFont typeface="Carme"/>
              <a:buChar char="○"/>
              <a:defRPr sz="1200">
                <a:solidFill>
                  <a:schemeClr val="dk1"/>
                </a:solidFill>
                <a:latin typeface="Carme"/>
                <a:ea typeface="Carme"/>
                <a:cs typeface="Carme"/>
                <a:sym typeface="Carme"/>
              </a:defRPr>
            </a:lvl5pPr>
            <a:lvl6pPr indent="-304800" lvl="5" marL="2743200">
              <a:lnSpc>
                <a:spcPct val="100000"/>
              </a:lnSpc>
              <a:spcBef>
                <a:spcPts val="0"/>
              </a:spcBef>
              <a:spcAft>
                <a:spcPts val="0"/>
              </a:spcAft>
              <a:buClr>
                <a:schemeClr val="dk1"/>
              </a:buClr>
              <a:buSzPts val="1200"/>
              <a:buFont typeface="Carme"/>
              <a:buChar char="■"/>
              <a:defRPr sz="1200">
                <a:solidFill>
                  <a:schemeClr val="dk1"/>
                </a:solidFill>
                <a:latin typeface="Carme"/>
                <a:ea typeface="Carme"/>
                <a:cs typeface="Carme"/>
                <a:sym typeface="Carme"/>
              </a:defRPr>
            </a:lvl6pPr>
            <a:lvl7pPr indent="-304800" lvl="6" marL="3200400">
              <a:lnSpc>
                <a:spcPct val="100000"/>
              </a:lnSpc>
              <a:spcBef>
                <a:spcPts val="0"/>
              </a:spcBef>
              <a:spcAft>
                <a:spcPts val="0"/>
              </a:spcAft>
              <a:buClr>
                <a:schemeClr val="dk1"/>
              </a:buClr>
              <a:buSzPts val="1200"/>
              <a:buFont typeface="Carme"/>
              <a:buChar char="●"/>
              <a:defRPr sz="1200">
                <a:solidFill>
                  <a:schemeClr val="dk1"/>
                </a:solidFill>
                <a:latin typeface="Carme"/>
                <a:ea typeface="Carme"/>
                <a:cs typeface="Carme"/>
                <a:sym typeface="Carme"/>
              </a:defRPr>
            </a:lvl7pPr>
            <a:lvl8pPr indent="-304800" lvl="7" marL="3657600">
              <a:lnSpc>
                <a:spcPct val="100000"/>
              </a:lnSpc>
              <a:spcBef>
                <a:spcPts val="0"/>
              </a:spcBef>
              <a:spcAft>
                <a:spcPts val="0"/>
              </a:spcAft>
              <a:buClr>
                <a:schemeClr val="dk1"/>
              </a:buClr>
              <a:buSzPts val="1200"/>
              <a:buFont typeface="Carme"/>
              <a:buChar char="○"/>
              <a:defRPr sz="1200">
                <a:solidFill>
                  <a:schemeClr val="dk1"/>
                </a:solidFill>
                <a:latin typeface="Carme"/>
                <a:ea typeface="Carme"/>
                <a:cs typeface="Carme"/>
                <a:sym typeface="Carme"/>
              </a:defRPr>
            </a:lvl8pPr>
            <a:lvl9pPr indent="-304800" lvl="8" marL="4114800">
              <a:lnSpc>
                <a:spcPct val="100000"/>
              </a:lnSpc>
              <a:spcBef>
                <a:spcPts val="0"/>
              </a:spcBef>
              <a:spcAft>
                <a:spcPts val="0"/>
              </a:spcAft>
              <a:buClr>
                <a:schemeClr val="dk1"/>
              </a:buClr>
              <a:buSzPts val="1200"/>
              <a:buFont typeface="Carme"/>
              <a:buChar char="■"/>
              <a:defRPr sz="1200">
                <a:solidFill>
                  <a:schemeClr val="dk1"/>
                </a:solidFill>
                <a:latin typeface="Carme"/>
                <a:ea typeface="Carme"/>
                <a:cs typeface="Carme"/>
                <a:sym typeface="Carm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pos="2880">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10.png"/><Relationship Id="rId5"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9.jp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8" name="Shape 168"/>
        <p:cNvGrpSpPr/>
        <p:nvPr/>
      </p:nvGrpSpPr>
      <p:grpSpPr>
        <a:xfrm>
          <a:off x="0" y="0"/>
          <a:ext cx="0" cy="0"/>
          <a:chOff x="0" y="0"/>
          <a:chExt cx="0" cy="0"/>
        </a:xfrm>
      </p:grpSpPr>
      <p:pic>
        <p:nvPicPr>
          <p:cNvPr id="169" name="Google Shape;169;p27"/>
          <p:cNvPicPr preferRelativeResize="0"/>
          <p:nvPr/>
        </p:nvPicPr>
        <p:blipFill rotWithShape="1">
          <a:blip r:embed="rId3">
            <a:alphaModFix/>
          </a:blip>
          <a:srcRect b="11371" l="27740" r="27372" t="11324"/>
          <a:stretch/>
        </p:blipFill>
        <p:spPr>
          <a:xfrm>
            <a:off x="765787" y="156925"/>
            <a:ext cx="1462738" cy="1416925"/>
          </a:xfrm>
          <a:prstGeom prst="rect">
            <a:avLst/>
          </a:prstGeom>
          <a:noFill/>
          <a:ln>
            <a:noFill/>
          </a:ln>
        </p:spPr>
      </p:pic>
      <p:sp>
        <p:nvSpPr>
          <p:cNvPr id="170" name="Google Shape;170;p27"/>
          <p:cNvSpPr txBox="1"/>
          <p:nvPr>
            <p:ph type="ctrTitle"/>
          </p:nvPr>
        </p:nvSpPr>
        <p:spPr>
          <a:xfrm>
            <a:off x="1125300" y="837925"/>
            <a:ext cx="6751200" cy="2916300"/>
          </a:xfrm>
          <a:prstGeom prst="rect">
            <a:avLst/>
          </a:prstGeom>
        </p:spPr>
        <p:txBody>
          <a:bodyPr anchorCtr="0" anchor="b" bIns="91425" lIns="91425" spcFirstLastPara="1" rIns="134000" wrap="square" tIns="91425">
            <a:noAutofit/>
          </a:bodyPr>
          <a:lstStyle/>
          <a:p>
            <a:pPr indent="0" lvl="0" marL="0" rtl="0" algn="l">
              <a:spcBef>
                <a:spcPts val="0"/>
              </a:spcBef>
              <a:spcAft>
                <a:spcPts val="0"/>
              </a:spcAft>
              <a:buNone/>
            </a:pPr>
            <a:r>
              <a:rPr b="1" lang="en"/>
              <a:t>Sharing the planet</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Overview</a:t>
            </a:r>
            <a:endParaRPr b="1"/>
          </a:p>
        </p:txBody>
      </p:sp>
      <p:sp>
        <p:nvSpPr>
          <p:cNvPr id="171" name="Google Shape;171;p27"/>
          <p:cNvSpPr txBox="1"/>
          <p:nvPr>
            <p:ph idx="1" type="subTitle"/>
          </p:nvPr>
        </p:nvSpPr>
        <p:spPr>
          <a:xfrm>
            <a:off x="1730800" y="3972288"/>
            <a:ext cx="5682300" cy="40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latin typeface="Viaoda Libre"/>
                <a:ea typeface="Viaoda Libre"/>
                <a:cs typeface="Viaoda Libre"/>
                <a:sym typeface="Viaoda Libre"/>
              </a:rPr>
              <a:t>Rukia</a:t>
            </a:r>
            <a:endParaRPr b="1" sz="2300">
              <a:latin typeface="Viaoda Libre"/>
              <a:ea typeface="Viaoda Libre"/>
              <a:cs typeface="Viaoda Libre"/>
              <a:sym typeface="Viaoda Libre"/>
            </a:endParaRPr>
          </a:p>
        </p:txBody>
      </p:sp>
      <p:cxnSp>
        <p:nvCxnSpPr>
          <p:cNvPr id="172" name="Google Shape;172;p27"/>
          <p:cNvCxnSpPr/>
          <p:nvPr/>
        </p:nvCxnSpPr>
        <p:spPr>
          <a:xfrm>
            <a:off x="1835550" y="3754213"/>
            <a:ext cx="4341300" cy="0"/>
          </a:xfrm>
          <a:prstGeom prst="straightConnector1">
            <a:avLst/>
          </a:prstGeom>
          <a:noFill/>
          <a:ln cap="flat" cmpd="sng" w="9525">
            <a:solidFill>
              <a:schemeClr val="dk1"/>
            </a:solidFill>
            <a:prstDash val="solid"/>
            <a:round/>
            <a:headEnd len="med" w="med" type="none"/>
            <a:tailEnd len="med" w="med" type="none"/>
          </a:ln>
        </p:spPr>
      </p:cxnSp>
      <p:grpSp>
        <p:nvGrpSpPr>
          <p:cNvPr id="173" name="Google Shape;173;p27"/>
          <p:cNvGrpSpPr/>
          <p:nvPr/>
        </p:nvGrpSpPr>
        <p:grpSpPr>
          <a:xfrm>
            <a:off x="6576523" y="-68925"/>
            <a:ext cx="3130867" cy="5767903"/>
            <a:chOff x="6957523" y="-68925"/>
            <a:chExt cx="3130867" cy="5767903"/>
          </a:xfrm>
        </p:grpSpPr>
        <p:pic>
          <p:nvPicPr>
            <p:cNvPr id="174" name="Google Shape;174;p27"/>
            <p:cNvPicPr preferRelativeResize="0"/>
            <p:nvPr/>
          </p:nvPicPr>
          <p:blipFill>
            <a:blip r:embed="rId4">
              <a:alphaModFix/>
            </a:blip>
            <a:stretch>
              <a:fillRect/>
            </a:stretch>
          </p:blipFill>
          <p:spPr>
            <a:xfrm>
              <a:off x="7977250" y="-68925"/>
              <a:ext cx="142875" cy="5212426"/>
            </a:xfrm>
            <a:prstGeom prst="rect">
              <a:avLst/>
            </a:prstGeom>
            <a:noFill/>
            <a:ln>
              <a:noFill/>
            </a:ln>
          </p:spPr>
        </p:pic>
        <p:pic>
          <p:nvPicPr>
            <p:cNvPr id="175" name="Google Shape;175;p27"/>
            <p:cNvPicPr preferRelativeResize="0"/>
            <p:nvPr/>
          </p:nvPicPr>
          <p:blipFill>
            <a:blip r:embed="rId5">
              <a:alphaModFix/>
            </a:blip>
            <a:stretch>
              <a:fillRect/>
            </a:stretch>
          </p:blipFill>
          <p:spPr>
            <a:xfrm flipH="1" rot="1181110">
              <a:off x="7499280" y="1886723"/>
              <a:ext cx="2047352" cy="3571800"/>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36"/>
          <p:cNvPicPr preferRelativeResize="0"/>
          <p:nvPr/>
        </p:nvPicPr>
        <p:blipFill>
          <a:blip r:embed="rId3">
            <a:alphaModFix/>
          </a:blip>
          <a:stretch>
            <a:fillRect/>
          </a:stretch>
        </p:blipFill>
        <p:spPr>
          <a:xfrm flipH="1">
            <a:off x="8184737" y="851200"/>
            <a:ext cx="1413909" cy="1379508"/>
          </a:xfrm>
          <a:prstGeom prst="rect">
            <a:avLst/>
          </a:prstGeom>
          <a:noFill/>
          <a:ln>
            <a:noFill/>
          </a:ln>
        </p:spPr>
      </p:pic>
      <p:sp>
        <p:nvSpPr>
          <p:cNvPr id="249" name="Google Shape;249;p36"/>
          <p:cNvSpPr txBox="1"/>
          <p:nvPr/>
        </p:nvSpPr>
        <p:spPr>
          <a:xfrm>
            <a:off x="715100" y="449975"/>
            <a:ext cx="7524000" cy="12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Viaoda Libre"/>
                <a:ea typeface="Viaoda Libre"/>
                <a:cs typeface="Viaoda Libre"/>
                <a:sym typeface="Viaoda Libre"/>
              </a:rPr>
              <a:t>Cowspiracy: Before we watch it, answer these questions for yourself</a:t>
            </a:r>
            <a:endParaRPr b="1" sz="2200">
              <a:solidFill>
                <a:schemeClr val="dk1"/>
              </a:solidFill>
              <a:latin typeface="Viaoda Libre"/>
              <a:ea typeface="Viaoda Libre"/>
              <a:cs typeface="Viaoda Libre"/>
              <a:sym typeface="Viaoda Libre"/>
            </a:endParaRPr>
          </a:p>
          <a:p>
            <a:pPr indent="0" lvl="0" marL="0" rtl="0" algn="l">
              <a:spcBef>
                <a:spcPts val="0"/>
              </a:spcBef>
              <a:spcAft>
                <a:spcPts val="0"/>
              </a:spcAft>
              <a:buNone/>
            </a:pPr>
            <a:r>
              <a:t/>
            </a:r>
            <a:endParaRPr b="1" sz="1700">
              <a:solidFill>
                <a:schemeClr val="dk1"/>
              </a:solidFill>
              <a:latin typeface="Viaoda Libre"/>
              <a:ea typeface="Viaoda Libre"/>
              <a:cs typeface="Viaoda Libre"/>
              <a:sym typeface="Viaoda Libre"/>
            </a:endParaRPr>
          </a:p>
          <a:p>
            <a:pPr indent="-355600" lvl="0" marL="457200" rtl="0" algn="l">
              <a:spcBef>
                <a:spcPts val="0"/>
              </a:spcBef>
              <a:spcAft>
                <a:spcPts val="0"/>
              </a:spcAft>
              <a:buClr>
                <a:schemeClr val="dk1"/>
              </a:buClr>
              <a:buSzPts val="2000"/>
              <a:buFont typeface="Viaoda Libre"/>
              <a:buAutoNum type="alphaLcPeriod"/>
            </a:pPr>
            <a:r>
              <a:rPr b="1" lang="en" sz="2000">
                <a:solidFill>
                  <a:schemeClr val="dk1"/>
                </a:solidFill>
                <a:latin typeface="Viaoda Libre"/>
                <a:ea typeface="Viaoda Libre"/>
                <a:cs typeface="Viaoda Libre"/>
                <a:sym typeface="Viaoda Libre"/>
              </a:rPr>
              <a:t>What effect is anymal agriculture having on climate change？</a:t>
            </a:r>
            <a:endParaRPr b="1" sz="2000">
              <a:solidFill>
                <a:schemeClr val="dk1"/>
              </a:solidFill>
              <a:latin typeface="Viaoda Libre"/>
              <a:ea typeface="Viaoda Libre"/>
              <a:cs typeface="Viaoda Libre"/>
              <a:sym typeface="Viaoda Libre"/>
            </a:endParaRPr>
          </a:p>
          <a:p>
            <a:pPr indent="0" lvl="0" marL="457200" rtl="0" algn="l">
              <a:spcBef>
                <a:spcPts val="0"/>
              </a:spcBef>
              <a:spcAft>
                <a:spcPts val="0"/>
              </a:spcAft>
              <a:buNone/>
            </a:pPr>
            <a:r>
              <a:rPr b="1" lang="en" sz="2000">
                <a:solidFill>
                  <a:schemeClr val="dk1"/>
                </a:solidFill>
                <a:latin typeface="Viaoda Libre"/>
                <a:ea typeface="Viaoda Libre"/>
                <a:cs typeface="Viaoda Libre"/>
                <a:sym typeface="Viaoda Libre"/>
              </a:rPr>
              <a:t> </a:t>
            </a:r>
            <a:endParaRPr b="1" sz="2000">
              <a:solidFill>
                <a:schemeClr val="dk1"/>
              </a:solidFill>
              <a:latin typeface="Viaoda Libre"/>
              <a:ea typeface="Viaoda Libre"/>
              <a:cs typeface="Viaoda Libre"/>
              <a:sym typeface="Viaoda Libre"/>
            </a:endParaRPr>
          </a:p>
          <a:p>
            <a:pPr indent="-355600" lvl="0" marL="457200" rtl="0" algn="l">
              <a:spcBef>
                <a:spcPts val="0"/>
              </a:spcBef>
              <a:spcAft>
                <a:spcPts val="0"/>
              </a:spcAft>
              <a:buClr>
                <a:schemeClr val="dk1"/>
              </a:buClr>
              <a:buSzPts val="2000"/>
              <a:buFont typeface="Viaoda Libre"/>
              <a:buAutoNum type="alphaLcPeriod"/>
            </a:pPr>
            <a:r>
              <a:rPr b="1" lang="en" sz="2000">
                <a:solidFill>
                  <a:schemeClr val="dk1"/>
                </a:solidFill>
                <a:latin typeface="Viaoda Libre"/>
                <a:ea typeface="Viaoda Libre"/>
                <a:cs typeface="Viaoda Libre"/>
                <a:sym typeface="Viaoda Libre"/>
              </a:rPr>
              <a:t>How is animal agriculture connected to “</a:t>
            </a:r>
            <a:r>
              <a:rPr b="1" lang="en" sz="2000">
                <a:solidFill>
                  <a:srgbClr val="FF0000"/>
                </a:solidFill>
                <a:latin typeface="Viaoda Libre"/>
                <a:ea typeface="Viaoda Libre"/>
                <a:cs typeface="Viaoda Libre"/>
                <a:sym typeface="Viaoda Libre"/>
              </a:rPr>
              <a:t>deforestation, desertification </a:t>
            </a:r>
            <a:endParaRPr b="1" sz="2000">
              <a:solidFill>
                <a:srgbClr val="FF0000"/>
              </a:solidFill>
              <a:latin typeface="Viaoda Libre"/>
              <a:ea typeface="Viaoda Libre"/>
              <a:cs typeface="Viaoda Libre"/>
              <a:sym typeface="Viaoda Libre"/>
            </a:endParaRPr>
          </a:p>
          <a:p>
            <a:pPr indent="0" lvl="0" marL="457200" rtl="0" algn="l">
              <a:spcBef>
                <a:spcPts val="0"/>
              </a:spcBef>
              <a:spcAft>
                <a:spcPts val="0"/>
              </a:spcAft>
              <a:buNone/>
            </a:pPr>
            <a:r>
              <a:t/>
            </a:r>
            <a:endParaRPr b="1" sz="2000">
              <a:solidFill>
                <a:schemeClr val="dk1"/>
              </a:solidFill>
              <a:latin typeface="Viaoda Libre"/>
              <a:ea typeface="Viaoda Libre"/>
              <a:cs typeface="Viaoda Libre"/>
              <a:sym typeface="Viaoda Libre"/>
            </a:endParaRPr>
          </a:p>
          <a:p>
            <a:pPr indent="-355600" lvl="0" marL="457200" rtl="0" algn="l">
              <a:spcBef>
                <a:spcPts val="0"/>
              </a:spcBef>
              <a:spcAft>
                <a:spcPts val="0"/>
              </a:spcAft>
              <a:buClr>
                <a:schemeClr val="dk1"/>
              </a:buClr>
              <a:buSzPts val="2000"/>
              <a:buFont typeface="Viaoda Libre"/>
              <a:buAutoNum type="alphaLcPeriod"/>
            </a:pPr>
            <a:r>
              <a:rPr b="1" lang="en" sz="2000">
                <a:solidFill>
                  <a:schemeClr val="dk1"/>
                </a:solidFill>
                <a:latin typeface="Viaoda Libre"/>
                <a:ea typeface="Viaoda Libre"/>
                <a:cs typeface="Viaoda Libre"/>
                <a:sym typeface="Viaoda Libre"/>
              </a:rPr>
              <a:t>What are the environmental organizations doing about the problem of animal agriculture?</a:t>
            </a:r>
            <a:endParaRPr b="1" sz="2000">
              <a:solidFill>
                <a:schemeClr val="dk1"/>
              </a:solidFill>
              <a:latin typeface="Viaoda Libre"/>
              <a:ea typeface="Viaoda Libre"/>
              <a:cs typeface="Viaoda Libre"/>
              <a:sym typeface="Viaoda Libre"/>
            </a:endParaRPr>
          </a:p>
          <a:p>
            <a:pPr indent="0" lvl="0" marL="457200" rtl="0" algn="l">
              <a:spcBef>
                <a:spcPts val="0"/>
              </a:spcBef>
              <a:spcAft>
                <a:spcPts val="0"/>
              </a:spcAft>
              <a:buNone/>
            </a:pPr>
            <a:r>
              <a:t/>
            </a:r>
            <a:endParaRPr b="1" sz="2000">
              <a:solidFill>
                <a:schemeClr val="dk1"/>
              </a:solidFill>
              <a:latin typeface="Viaoda Libre"/>
              <a:ea typeface="Viaoda Libre"/>
              <a:cs typeface="Viaoda Libre"/>
              <a:sym typeface="Viaoda Libre"/>
            </a:endParaRPr>
          </a:p>
          <a:p>
            <a:pPr indent="-355600" lvl="0" marL="457200" rtl="0" algn="l">
              <a:spcBef>
                <a:spcPts val="0"/>
              </a:spcBef>
              <a:spcAft>
                <a:spcPts val="0"/>
              </a:spcAft>
              <a:buClr>
                <a:schemeClr val="dk1"/>
              </a:buClr>
              <a:buSzPts val="2000"/>
              <a:buFont typeface="Viaoda Libre"/>
              <a:buAutoNum type="alphaLcPeriod"/>
            </a:pPr>
            <a:r>
              <a:rPr b="1" lang="en" sz="2000">
                <a:solidFill>
                  <a:schemeClr val="dk1"/>
                </a:solidFill>
                <a:latin typeface="Viaoda Libre"/>
                <a:ea typeface="Viaoda Libre"/>
                <a:cs typeface="Viaoda Libre"/>
                <a:sym typeface="Viaoda Libre"/>
              </a:rPr>
              <a:t> What do you think of ‘organic’ beef and dairy compared to ‘non-organic’ in terms of contributing to a more sustainable earth?</a:t>
            </a:r>
            <a:endParaRPr b="1" sz="2000">
              <a:solidFill>
                <a:schemeClr val="dk1"/>
              </a:solidFill>
              <a:latin typeface="Viaoda Libre"/>
              <a:ea typeface="Viaoda Libre"/>
              <a:cs typeface="Viaoda Libre"/>
              <a:sym typeface="Viaoda Libre"/>
            </a:endParaRPr>
          </a:p>
          <a:p>
            <a:pPr indent="0" lvl="0" marL="457200" rtl="0" algn="l">
              <a:spcBef>
                <a:spcPts val="0"/>
              </a:spcBef>
              <a:spcAft>
                <a:spcPts val="0"/>
              </a:spcAft>
              <a:buNone/>
            </a:pPr>
            <a:r>
              <a:t/>
            </a:r>
            <a:endParaRPr b="1" sz="2000">
              <a:solidFill>
                <a:schemeClr val="dk1"/>
              </a:solidFill>
              <a:latin typeface="Viaoda Libre"/>
              <a:ea typeface="Viaoda Libre"/>
              <a:cs typeface="Viaoda Libre"/>
              <a:sym typeface="Viaoda Libre"/>
            </a:endParaRPr>
          </a:p>
          <a:p>
            <a:pPr indent="-355600" lvl="0" marL="457200" rtl="0" algn="l">
              <a:spcBef>
                <a:spcPts val="0"/>
              </a:spcBef>
              <a:spcAft>
                <a:spcPts val="0"/>
              </a:spcAft>
              <a:buClr>
                <a:schemeClr val="dk1"/>
              </a:buClr>
              <a:buSzPts val="2000"/>
              <a:buFont typeface="Viaoda Libre"/>
              <a:buAutoNum type="alphaLcPeriod"/>
            </a:pPr>
            <a:r>
              <a:rPr b="1" lang="en" sz="2000">
                <a:solidFill>
                  <a:schemeClr val="dk1"/>
                </a:solidFill>
                <a:latin typeface="Viaoda Libre"/>
                <a:ea typeface="Viaoda Libre"/>
                <a:cs typeface="Viaoda Libre"/>
                <a:sym typeface="Viaoda Libre"/>
              </a:rPr>
              <a:t>Would you ever consider becoming vegetarian or vegan? Would you consider participating in ‘meatless Mondays’?               </a:t>
            </a:r>
            <a:endParaRPr b="1" sz="2000">
              <a:solidFill>
                <a:schemeClr val="dk1"/>
              </a:solidFill>
              <a:latin typeface="Viaoda Libre"/>
              <a:ea typeface="Viaoda Libre"/>
              <a:cs typeface="Viaoda Libre"/>
              <a:sym typeface="Viaoda Libr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37"/>
          <p:cNvPicPr preferRelativeResize="0"/>
          <p:nvPr/>
        </p:nvPicPr>
        <p:blipFill>
          <a:blip r:embed="rId3">
            <a:alphaModFix/>
          </a:blip>
          <a:stretch>
            <a:fillRect/>
          </a:stretch>
        </p:blipFill>
        <p:spPr>
          <a:xfrm>
            <a:off x="1459889" y="845875"/>
            <a:ext cx="1629076" cy="1627026"/>
          </a:xfrm>
          <a:prstGeom prst="rect">
            <a:avLst/>
          </a:prstGeom>
          <a:noFill/>
          <a:ln>
            <a:noFill/>
          </a:ln>
        </p:spPr>
      </p:pic>
      <p:grpSp>
        <p:nvGrpSpPr>
          <p:cNvPr id="255" name="Google Shape;255;p37"/>
          <p:cNvGrpSpPr/>
          <p:nvPr/>
        </p:nvGrpSpPr>
        <p:grpSpPr>
          <a:xfrm>
            <a:off x="7025387" y="-282213"/>
            <a:ext cx="2384325" cy="5425713"/>
            <a:chOff x="7025387" y="-282213"/>
            <a:chExt cx="2384325" cy="5425713"/>
          </a:xfrm>
        </p:grpSpPr>
        <p:pic>
          <p:nvPicPr>
            <p:cNvPr id="256" name="Google Shape;256;p37"/>
            <p:cNvPicPr preferRelativeResize="0"/>
            <p:nvPr/>
          </p:nvPicPr>
          <p:blipFill>
            <a:blip r:embed="rId4">
              <a:alphaModFix/>
            </a:blip>
            <a:stretch>
              <a:fillRect/>
            </a:stretch>
          </p:blipFill>
          <p:spPr>
            <a:xfrm>
              <a:off x="8243300" y="-68925"/>
              <a:ext cx="142875" cy="5212426"/>
            </a:xfrm>
            <a:prstGeom prst="rect">
              <a:avLst/>
            </a:prstGeom>
            <a:noFill/>
            <a:ln>
              <a:noFill/>
            </a:ln>
          </p:spPr>
        </p:pic>
        <p:pic>
          <p:nvPicPr>
            <p:cNvPr id="257" name="Google Shape;257;p37"/>
            <p:cNvPicPr preferRelativeResize="0"/>
            <p:nvPr/>
          </p:nvPicPr>
          <p:blipFill>
            <a:blip r:embed="rId5">
              <a:alphaModFix/>
            </a:blip>
            <a:stretch>
              <a:fillRect/>
            </a:stretch>
          </p:blipFill>
          <p:spPr>
            <a:xfrm rot="-5400000">
              <a:off x="7220775" y="-477600"/>
              <a:ext cx="1993550" cy="2384325"/>
            </a:xfrm>
            <a:prstGeom prst="rect">
              <a:avLst/>
            </a:prstGeom>
            <a:noFill/>
            <a:ln>
              <a:noFill/>
            </a:ln>
          </p:spPr>
        </p:pic>
      </p:grpSp>
      <p:pic>
        <p:nvPicPr>
          <p:cNvPr id="258" name="Google Shape;258;p37"/>
          <p:cNvPicPr preferRelativeResize="0"/>
          <p:nvPr/>
        </p:nvPicPr>
        <p:blipFill>
          <a:blip r:embed="rId6">
            <a:alphaModFix/>
          </a:blip>
          <a:stretch>
            <a:fillRect/>
          </a:stretch>
        </p:blipFill>
        <p:spPr>
          <a:xfrm flipH="1" rot="10800000">
            <a:off x="-989173" y="2105476"/>
            <a:ext cx="2988049" cy="39244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654425" y="403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783F04"/>
                </a:solidFill>
              </a:rPr>
              <a:t>Go to mentimeter.com, code: 5658 6398</a:t>
            </a:r>
            <a:endParaRPr b="1" sz="3600">
              <a:solidFill>
                <a:srgbClr val="783F04"/>
              </a:solidFill>
            </a:endParaRPr>
          </a:p>
        </p:txBody>
      </p:sp>
      <p:pic>
        <p:nvPicPr>
          <p:cNvPr id="181" name="Google Shape;181;p28"/>
          <p:cNvPicPr preferRelativeResize="0"/>
          <p:nvPr/>
        </p:nvPicPr>
        <p:blipFill>
          <a:blip r:embed="rId3">
            <a:alphaModFix/>
          </a:blip>
          <a:stretch>
            <a:fillRect/>
          </a:stretch>
        </p:blipFill>
        <p:spPr>
          <a:xfrm flipH="1" rot="10800000">
            <a:off x="7432125" y="2937575"/>
            <a:ext cx="1993550" cy="2384325"/>
          </a:xfrm>
          <a:prstGeom prst="rect">
            <a:avLst/>
          </a:prstGeom>
          <a:noFill/>
          <a:ln>
            <a:noFill/>
          </a:ln>
        </p:spPr>
      </p:pic>
      <p:sp>
        <p:nvSpPr>
          <p:cNvPr id="182" name="Google Shape;182;p28"/>
          <p:cNvSpPr txBox="1"/>
          <p:nvPr/>
        </p:nvSpPr>
        <p:spPr>
          <a:xfrm>
            <a:off x="578625" y="1130999"/>
            <a:ext cx="8127600" cy="150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2300">
                <a:solidFill>
                  <a:srgbClr val="0000FF"/>
                </a:solidFill>
                <a:latin typeface="Times New Roman"/>
                <a:ea typeface="Times New Roman"/>
                <a:cs typeface="Times New Roman"/>
                <a:sym typeface="Times New Roman"/>
              </a:rPr>
              <a:t>Looking at the bigger picture</a:t>
            </a:r>
            <a:r>
              <a:rPr lang="en" sz="2300">
                <a:latin typeface="Times New Roman"/>
                <a:ea typeface="Times New Roman"/>
                <a:cs typeface="Times New Roman"/>
                <a:sym typeface="Times New Roman"/>
              </a:rPr>
              <a:t>:as a human being living on the earth, what are the challenges we are facing nowadays? </a:t>
            </a:r>
            <a:endParaRPr sz="2300">
              <a:latin typeface="Times New Roman"/>
              <a:ea typeface="Times New Roman"/>
              <a:cs typeface="Times New Roman"/>
              <a:sym typeface="Times New Roman"/>
            </a:endParaRPr>
          </a:p>
          <a:p>
            <a:pPr indent="0" lvl="0" marL="0" rtl="0" algn="l">
              <a:spcBef>
                <a:spcPts val="1200"/>
              </a:spcBef>
              <a:spcAft>
                <a:spcPts val="0"/>
              </a:spcAft>
              <a:buNone/>
            </a:pPr>
            <a:r>
              <a:t/>
            </a:r>
            <a:endParaRPr sz="2300">
              <a:solidFill>
                <a:schemeClr val="dk1"/>
              </a:solidFill>
              <a:latin typeface="Carme"/>
              <a:ea typeface="Carme"/>
              <a:cs typeface="Carme"/>
              <a:sym typeface="Carme"/>
            </a:endParaRPr>
          </a:p>
        </p:txBody>
      </p:sp>
      <p:sp>
        <p:nvSpPr>
          <p:cNvPr id="183" name="Google Shape;183;p28"/>
          <p:cNvSpPr txBox="1"/>
          <p:nvPr/>
        </p:nvSpPr>
        <p:spPr>
          <a:xfrm>
            <a:off x="438550" y="2289450"/>
            <a:ext cx="1492500" cy="44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Viaoda Libre"/>
                <a:ea typeface="Viaoda Libre"/>
                <a:cs typeface="Viaoda Libre"/>
                <a:sym typeface="Viaoda Libre"/>
              </a:rPr>
              <a:t>Climate change</a:t>
            </a:r>
            <a:endParaRPr b="1" sz="1800">
              <a:solidFill>
                <a:schemeClr val="dk1"/>
              </a:solidFill>
              <a:latin typeface="Viaoda Libre"/>
              <a:ea typeface="Viaoda Libre"/>
              <a:cs typeface="Viaoda Libre"/>
              <a:sym typeface="Viaoda Libre"/>
            </a:endParaRPr>
          </a:p>
        </p:txBody>
      </p:sp>
      <p:sp>
        <p:nvSpPr>
          <p:cNvPr id="184" name="Google Shape;184;p28"/>
          <p:cNvSpPr txBox="1"/>
          <p:nvPr/>
        </p:nvSpPr>
        <p:spPr>
          <a:xfrm>
            <a:off x="2009175" y="2475875"/>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1800">
                <a:latin typeface="Viaoda Libre"/>
                <a:ea typeface="Viaoda Libre"/>
                <a:cs typeface="Viaoda Libre"/>
                <a:sym typeface="Viaoda Libre"/>
              </a:rPr>
              <a:t>racism</a:t>
            </a:r>
            <a:endParaRPr b="1" sz="1800">
              <a:latin typeface="Viaoda Libre"/>
              <a:ea typeface="Viaoda Libre"/>
              <a:cs typeface="Viaoda Libre"/>
              <a:sym typeface="Viaoda Libre"/>
            </a:endParaRPr>
          </a:p>
        </p:txBody>
      </p:sp>
      <p:sp>
        <p:nvSpPr>
          <p:cNvPr id="185" name="Google Shape;185;p28"/>
          <p:cNvSpPr txBox="1"/>
          <p:nvPr/>
        </p:nvSpPr>
        <p:spPr>
          <a:xfrm>
            <a:off x="3455800" y="2475875"/>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1800">
                <a:latin typeface="Viaoda Libre"/>
                <a:ea typeface="Viaoda Libre"/>
                <a:cs typeface="Viaoda Libre"/>
                <a:sym typeface="Viaoda Libre"/>
              </a:rPr>
              <a:t>bullying</a:t>
            </a:r>
            <a:endParaRPr b="1" sz="1800">
              <a:latin typeface="Viaoda Libre"/>
              <a:ea typeface="Viaoda Libre"/>
              <a:cs typeface="Viaoda Libre"/>
              <a:sym typeface="Viaoda Libre"/>
            </a:endParaRPr>
          </a:p>
        </p:txBody>
      </p:sp>
      <p:sp>
        <p:nvSpPr>
          <p:cNvPr id="186" name="Google Shape;186;p28"/>
          <p:cNvSpPr txBox="1"/>
          <p:nvPr/>
        </p:nvSpPr>
        <p:spPr>
          <a:xfrm>
            <a:off x="5276275" y="3426925"/>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1800">
                <a:latin typeface="Viaoda Libre"/>
                <a:ea typeface="Viaoda Libre"/>
                <a:cs typeface="Viaoda Libre"/>
                <a:sym typeface="Viaoda Libre"/>
              </a:rPr>
              <a:t>homelessness</a:t>
            </a:r>
            <a:endParaRPr b="1" sz="1800">
              <a:latin typeface="Viaoda Libre"/>
              <a:ea typeface="Viaoda Libre"/>
              <a:cs typeface="Viaoda Libre"/>
              <a:sym typeface="Viaoda Libre"/>
            </a:endParaRPr>
          </a:p>
        </p:txBody>
      </p:sp>
      <p:sp>
        <p:nvSpPr>
          <p:cNvPr id="187" name="Google Shape;187;p28"/>
          <p:cNvSpPr txBox="1"/>
          <p:nvPr/>
        </p:nvSpPr>
        <p:spPr>
          <a:xfrm>
            <a:off x="6015675" y="2704475"/>
            <a:ext cx="19935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1800">
                <a:latin typeface="Viaoda Libre"/>
                <a:ea typeface="Viaoda Libre"/>
                <a:cs typeface="Viaoda Libre"/>
                <a:sym typeface="Viaoda Libre"/>
              </a:rPr>
              <a:t>I</a:t>
            </a:r>
            <a:r>
              <a:rPr b="1" lang="en" sz="1800">
                <a:latin typeface="Viaoda Libre"/>
                <a:ea typeface="Viaoda Libre"/>
                <a:cs typeface="Viaoda Libre"/>
                <a:sym typeface="Viaoda Libre"/>
              </a:rPr>
              <a:t>ncome inequality</a:t>
            </a:r>
            <a:endParaRPr b="1" sz="1800">
              <a:latin typeface="Viaoda Libre"/>
              <a:ea typeface="Viaoda Libre"/>
              <a:cs typeface="Viaoda Libre"/>
              <a:sym typeface="Viaoda Libre"/>
            </a:endParaRPr>
          </a:p>
        </p:txBody>
      </p:sp>
      <p:sp>
        <p:nvSpPr>
          <p:cNvPr id="188" name="Google Shape;188;p28"/>
          <p:cNvSpPr txBox="1"/>
          <p:nvPr/>
        </p:nvSpPr>
        <p:spPr>
          <a:xfrm>
            <a:off x="654425" y="3166175"/>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1800">
                <a:latin typeface="Viaoda Libre"/>
                <a:ea typeface="Viaoda Libre"/>
                <a:cs typeface="Viaoda Libre"/>
                <a:sym typeface="Viaoda Libre"/>
              </a:rPr>
              <a:t>police brutality</a:t>
            </a:r>
            <a:endParaRPr b="1" sz="1800">
              <a:latin typeface="Viaoda Libre"/>
              <a:ea typeface="Viaoda Libre"/>
              <a:cs typeface="Viaoda Libre"/>
              <a:sym typeface="Viaoda Libre"/>
            </a:endParaRPr>
          </a:p>
        </p:txBody>
      </p:sp>
      <p:sp>
        <p:nvSpPr>
          <p:cNvPr id="189" name="Google Shape;189;p28"/>
          <p:cNvSpPr txBox="1"/>
          <p:nvPr/>
        </p:nvSpPr>
        <p:spPr>
          <a:xfrm>
            <a:off x="3171025" y="3047200"/>
            <a:ext cx="1905900" cy="51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Viaoda Libre"/>
                <a:ea typeface="Viaoda Libre"/>
                <a:cs typeface="Viaoda Libre"/>
                <a:sym typeface="Viaoda Libre"/>
              </a:rPr>
              <a:t>Mental health issues</a:t>
            </a:r>
            <a:endParaRPr b="1" sz="1800">
              <a:solidFill>
                <a:schemeClr val="dk1"/>
              </a:solidFill>
              <a:latin typeface="Viaoda Libre"/>
              <a:ea typeface="Viaoda Libre"/>
              <a:cs typeface="Viaoda Libre"/>
              <a:sym typeface="Viaoda Libre"/>
            </a:endParaRPr>
          </a:p>
        </p:txBody>
      </p:sp>
      <p:sp>
        <p:nvSpPr>
          <p:cNvPr id="190" name="Google Shape;190;p28"/>
          <p:cNvSpPr txBox="1"/>
          <p:nvPr/>
        </p:nvSpPr>
        <p:spPr>
          <a:xfrm>
            <a:off x="5009175" y="2475875"/>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1800">
                <a:latin typeface="Viaoda Libre"/>
                <a:ea typeface="Viaoda Libre"/>
                <a:cs typeface="Viaoda Libre"/>
                <a:sym typeface="Viaoda Libre"/>
              </a:rPr>
              <a:t>Poverty</a:t>
            </a:r>
            <a:endParaRPr b="1" sz="1800">
              <a:latin typeface="Viaoda Libre"/>
              <a:ea typeface="Viaoda Libre"/>
              <a:cs typeface="Viaoda Libre"/>
              <a:sym typeface="Viaoda Libre"/>
            </a:endParaRPr>
          </a:p>
        </p:txBody>
      </p:sp>
      <p:sp>
        <p:nvSpPr>
          <p:cNvPr id="191" name="Google Shape;191;p28"/>
          <p:cNvSpPr txBox="1"/>
          <p:nvPr/>
        </p:nvSpPr>
        <p:spPr>
          <a:xfrm>
            <a:off x="1012600" y="3898925"/>
            <a:ext cx="1993500" cy="51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Viaoda Libre"/>
                <a:ea typeface="Viaoda Libre"/>
                <a:cs typeface="Viaoda Libre"/>
                <a:sym typeface="Viaoda Libre"/>
              </a:rPr>
              <a:t>Covid-19</a:t>
            </a:r>
            <a:endParaRPr b="1" sz="1800">
              <a:solidFill>
                <a:schemeClr val="dk1"/>
              </a:solidFill>
              <a:latin typeface="Viaoda Libre"/>
              <a:ea typeface="Viaoda Libre"/>
              <a:cs typeface="Viaoda Libre"/>
              <a:sym typeface="Viaoda Libre"/>
            </a:endParaRPr>
          </a:p>
        </p:txBody>
      </p:sp>
      <p:sp>
        <p:nvSpPr>
          <p:cNvPr id="192" name="Google Shape;192;p28"/>
          <p:cNvSpPr txBox="1"/>
          <p:nvPr/>
        </p:nvSpPr>
        <p:spPr>
          <a:xfrm>
            <a:off x="3182500" y="4149375"/>
            <a:ext cx="23421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Viaoda Libre"/>
                <a:ea typeface="Viaoda Libre"/>
                <a:cs typeface="Viaoda Libre"/>
                <a:sym typeface="Viaoda Libre"/>
              </a:rPr>
              <a:t>Travel Restrictions.</a:t>
            </a:r>
            <a:endParaRPr b="1" sz="1800">
              <a:solidFill>
                <a:schemeClr val="dk1"/>
              </a:solidFill>
              <a:latin typeface="Viaoda Libre"/>
              <a:ea typeface="Viaoda Libre"/>
              <a:cs typeface="Viaoda Libre"/>
              <a:sym typeface="Viaoda Libr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With all the global issues above…..</a:t>
            </a:r>
            <a:endParaRPr b="1"/>
          </a:p>
        </p:txBody>
      </p:sp>
      <p:pic>
        <p:nvPicPr>
          <p:cNvPr id="198" name="Google Shape;198;p29"/>
          <p:cNvPicPr preferRelativeResize="0"/>
          <p:nvPr/>
        </p:nvPicPr>
        <p:blipFill>
          <a:blip r:embed="rId3">
            <a:alphaModFix/>
          </a:blip>
          <a:stretch>
            <a:fillRect/>
          </a:stretch>
        </p:blipFill>
        <p:spPr>
          <a:xfrm flipH="1" rot="1289579">
            <a:off x="8477277" y="4022964"/>
            <a:ext cx="951855" cy="1697870"/>
          </a:xfrm>
          <a:prstGeom prst="rect">
            <a:avLst/>
          </a:prstGeom>
          <a:noFill/>
          <a:ln>
            <a:noFill/>
          </a:ln>
        </p:spPr>
      </p:pic>
      <p:pic>
        <p:nvPicPr>
          <p:cNvPr id="199" name="Google Shape;199;p29"/>
          <p:cNvPicPr preferRelativeResize="0"/>
          <p:nvPr/>
        </p:nvPicPr>
        <p:blipFill>
          <a:blip r:embed="rId4">
            <a:alphaModFix/>
          </a:blip>
          <a:stretch>
            <a:fillRect/>
          </a:stretch>
        </p:blipFill>
        <p:spPr>
          <a:xfrm flipH="1">
            <a:off x="3297700" y="-1624525"/>
            <a:ext cx="1993550" cy="2384325"/>
          </a:xfrm>
          <a:prstGeom prst="rect">
            <a:avLst/>
          </a:prstGeom>
          <a:noFill/>
          <a:ln>
            <a:noFill/>
          </a:ln>
        </p:spPr>
      </p:pic>
      <p:sp>
        <p:nvSpPr>
          <p:cNvPr id="200" name="Google Shape;200;p29"/>
          <p:cNvSpPr txBox="1"/>
          <p:nvPr/>
        </p:nvSpPr>
        <p:spPr>
          <a:xfrm>
            <a:off x="654600" y="1433375"/>
            <a:ext cx="7544700" cy="31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Viaoda Libre"/>
                <a:ea typeface="Viaoda Libre"/>
                <a:cs typeface="Viaoda Libre"/>
                <a:sym typeface="Viaoda Libre"/>
              </a:rPr>
              <a:t>Talk with your neighbors, which of the issue(s) has/have an impact/change to your life?</a:t>
            </a:r>
            <a:endParaRPr b="1" sz="2400">
              <a:solidFill>
                <a:schemeClr val="dk1"/>
              </a:solidFill>
              <a:latin typeface="Viaoda Libre"/>
              <a:ea typeface="Viaoda Libre"/>
              <a:cs typeface="Viaoda Libre"/>
              <a:sym typeface="Viaoda Libre"/>
            </a:endParaRPr>
          </a:p>
          <a:p>
            <a:pPr indent="0" lvl="0" marL="0" rtl="0" algn="l">
              <a:spcBef>
                <a:spcPts val="0"/>
              </a:spcBef>
              <a:spcAft>
                <a:spcPts val="0"/>
              </a:spcAft>
              <a:buNone/>
            </a:pPr>
            <a:r>
              <a:t/>
            </a:r>
            <a:endParaRPr b="1" sz="2400">
              <a:solidFill>
                <a:schemeClr val="dk1"/>
              </a:solidFill>
              <a:latin typeface="Viaoda Libre"/>
              <a:ea typeface="Viaoda Libre"/>
              <a:cs typeface="Viaoda Libre"/>
              <a:sym typeface="Viaoda Libre"/>
            </a:endParaRPr>
          </a:p>
          <a:p>
            <a:pPr indent="0" lvl="0" marL="0" rtl="0" algn="l">
              <a:spcBef>
                <a:spcPts val="0"/>
              </a:spcBef>
              <a:spcAft>
                <a:spcPts val="0"/>
              </a:spcAft>
              <a:buNone/>
            </a:pPr>
            <a:r>
              <a:rPr b="1" lang="en" sz="2400">
                <a:solidFill>
                  <a:schemeClr val="dk1"/>
                </a:solidFill>
                <a:latin typeface="Viaoda Libre"/>
                <a:ea typeface="Viaoda Libre"/>
                <a:cs typeface="Viaoda Libre"/>
                <a:sym typeface="Viaoda Libre"/>
              </a:rPr>
              <a:t>Give a specific </a:t>
            </a:r>
            <a:r>
              <a:rPr b="1" lang="en" sz="2400">
                <a:solidFill>
                  <a:schemeClr val="dk1"/>
                </a:solidFill>
                <a:latin typeface="Viaoda Libre"/>
                <a:ea typeface="Viaoda Libre"/>
                <a:cs typeface="Viaoda Libre"/>
                <a:sym typeface="Viaoda Libre"/>
              </a:rPr>
              <a:t>experience</a:t>
            </a:r>
            <a:r>
              <a:rPr b="1" lang="en" sz="2400">
                <a:solidFill>
                  <a:schemeClr val="dk1"/>
                </a:solidFill>
                <a:latin typeface="Viaoda Libre"/>
                <a:ea typeface="Viaoda Libre"/>
                <a:cs typeface="Viaoda Libre"/>
                <a:sym typeface="Viaoda Libre"/>
              </a:rPr>
              <a:t> or example</a:t>
            </a:r>
            <a:endParaRPr b="1" sz="2400">
              <a:solidFill>
                <a:schemeClr val="dk1"/>
              </a:solidFill>
              <a:latin typeface="Viaoda Libre"/>
              <a:ea typeface="Viaoda Libre"/>
              <a:cs typeface="Viaoda Libre"/>
              <a:sym typeface="Viaoda Libre"/>
            </a:endParaRPr>
          </a:p>
          <a:p>
            <a:pPr indent="0" lvl="0" marL="0" rtl="0" algn="l">
              <a:spcBef>
                <a:spcPts val="0"/>
              </a:spcBef>
              <a:spcAft>
                <a:spcPts val="0"/>
              </a:spcAft>
              <a:buNone/>
            </a:pPr>
            <a:r>
              <a:t/>
            </a:r>
            <a:endParaRPr b="1" sz="2400">
              <a:solidFill>
                <a:schemeClr val="dk1"/>
              </a:solidFill>
              <a:latin typeface="Viaoda Libre"/>
              <a:ea typeface="Viaoda Libre"/>
              <a:cs typeface="Viaoda Libre"/>
              <a:sym typeface="Viaoda Libre"/>
            </a:endParaRPr>
          </a:p>
          <a:p>
            <a:pPr indent="0" lvl="0" marL="0" rtl="0" algn="l">
              <a:spcBef>
                <a:spcPts val="0"/>
              </a:spcBef>
              <a:spcAft>
                <a:spcPts val="0"/>
              </a:spcAft>
              <a:buNone/>
            </a:pPr>
            <a:r>
              <a:rPr b="1" lang="en" sz="2400">
                <a:solidFill>
                  <a:schemeClr val="dk1"/>
                </a:solidFill>
                <a:latin typeface="Viaoda Libre"/>
                <a:ea typeface="Viaoda Libre"/>
                <a:cs typeface="Viaoda Libre"/>
                <a:sym typeface="Viaoda Libre"/>
              </a:rPr>
              <a:t>Then share with the whole class</a:t>
            </a:r>
            <a:endParaRPr b="1" sz="2400">
              <a:solidFill>
                <a:schemeClr val="dk1"/>
              </a:solidFill>
              <a:latin typeface="Viaoda Libre"/>
              <a:ea typeface="Viaoda Libre"/>
              <a:cs typeface="Viaoda Libre"/>
              <a:sym typeface="Viaoda Libr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0"/>
          <p:cNvPicPr preferRelativeResize="0"/>
          <p:nvPr/>
        </p:nvPicPr>
        <p:blipFill>
          <a:blip r:embed="rId3">
            <a:alphaModFix/>
          </a:blip>
          <a:stretch>
            <a:fillRect/>
          </a:stretch>
        </p:blipFill>
        <p:spPr>
          <a:xfrm flipH="1">
            <a:off x="7320902" y="-1714249"/>
            <a:ext cx="2988049" cy="3924426"/>
          </a:xfrm>
          <a:prstGeom prst="rect">
            <a:avLst/>
          </a:prstGeom>
          <a:noFill/>
          <a:ln>
            <a:noFill/>
          </a:ln>
        </p:spPr>
      </p:pic>
      <p:sp>
        <p:nvSpPr>
          <p:cNvPr id="206" name="Google Shape;206;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t>Climate change &amp; Global warming</a:t>
            </a:r>
            <a:endParaRPr b="1" sz="3500"/>
          </a:p>
        </p:txBody>
      </p:sp>
      <p:pic>
        <p:nvPicPr>
          <p:cNvPr id="207" name="Google Shape;207;p30"/>
          <p:cNvPicPr preferRelativeResize="0"/>
          <p:nvPr/>
        </p:nvPicPr>
        <p:blipFill>
          <a:blip r:embed="rId4">
            <a:alphaModFix/>
          </a:blip>
          <a:stretch>
            <a:fillRect/>
          </a:stretch>
        </p:blipFill>
        <p:spPr>
          <a:xfrm rot="1501405">
            <a:off x="-1071500" y="2344121"/>
            <a:ext cx="2698773" cy="2511651"/>
          </a:xfrm>
          <a:prstGeom prst="rect">
            <a:avLst/>
          </a:prstGeom>
          <a:noFill/>
          <a:ln>
            <a:noFill/>
          </a:ln>
        </p:spPr>
      </p:pic>
      <p:sp>
        <p:nvSpPr>
          <p:cNvPr id="208" name="Google Shape;208;p30"/>
          <p:cNvSpPr txBox="1"/>
          <p:nvPr/>
        </p:nvSpPr>
        <p:spPr>
          <a:xfrm>
            <a:off x="935575" y="1450875"/>
            <a:ext cx="7776900" cy="11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chemeClr val="dk1"/>
                </a:solidFill>
                <a:latin typeface="Viaoda Libre"/>
                <a:ea typeface="Viaoda Libre"/>
                <a:cs typeface="Viaoda Libre"/>
                <a:sym typeface="Viaoda Libre"/>
              </a:rPr>
              <a:t>What human activities contribute to the global warming? </a:t>
            </a:r>
            <a:endParaRPr b="1" sz="2300">
              <a:solidFill>
                <a:schemeClr val="dk1"/>
              </a:solidFill>
              <a:latin typeface="Viaoda Libre"/>
              <a:ea typeface="Viaoda Libre"/>
              <a:cs typeface="Viaoda Libre"/>
              <a:sym typeface="Viaoda Libre"/>
            </a:endParaRPr>
          </a:p>
          <a:p>
            <a:pPr indent="0" lvl="0" marL="0" rtl="0" algn="l">
              <a:spcBef>
                <a:spcPts val="0"/>
              </a:spcBef>
              <a:spcAft>
                <a:spcPts val="0"/>
              </a:spcAft>
              <a:buNone/>
            </a:pPr>
            <a:r>
              <a:t/>
            </a:r>
            <a:endParaRPr b="1" sz="2300">
              <a:solidFill>
                <a:schemeClr val="dk1"/>
              </a:solidFill>
              <a:latin typeface="Viaoda Libre"/>
              <a:ea typeface="Viaoda Libre"/>
              <a:cs typeface="Viaoda Libre"/>
              <a:sym typeface="Viaoda Libre"/>
            </a:endParaRPr>
          </a:p>
          <a:p>
            <a:pPr indent="0" lvl="0" marL="0" rtl="0" algn="l">
              <a:spcBef>
                <a:spcPts val="0"/>
              </a:spcBef>
              <a:spcAft>
                <a:spcPts val="0"/>
              </a:spcAft>
              <a:buNone/>
            </a:pPr>
            <a:r>
              <a:rPr b="1" lang="en" sz="2300">
                <a:solidFill>
                  <a:schemeClr val="dk1"/>
                </a:solidFill>
                <a:latin typeface="Viaoda Libre"/>
                <a:ea typeface="Viaoda Libre"/>
                <a:cs typeface="Viaoda Libre"/>
                <a:sym typeface="Viaoda Libre"/>
              </a:rPr>
              <a:t>In groups of 3/4, with your markers, everyone writes down </a:t>
            </a:r>
            <a:r>
              <a:rPr b="1" lang="en" sz="2300">
                <a:solidFill>
                  <a:srgbClr val="FF0000"/>
                </a:solidFill>
                <a:latin typeface="Viaoda Libre"/>
                <a:ea typeface="Viaoda Libre"/>
                <a:cs typeface="Viaoda Libre"/>
                <a:sym typeface="Viaoda Libre"/>
              </a:rPr>
              <a:t>at least one cause</a:t>
            </a:r>
            <a:r>
              <a:rPr b="1" lang="en" sz="2300">
                <a:solidFill>
                  <a:schemeClr val="dk1"/>
                </a:solidFill>
                <a:latin typeface="Viaoda Libre"/>
                <a:ea typeface="Viaoda Libre"/>
                <a:cs typeface="Viaoda Libre"/>
                <a:sym typeface="Viaoda Libre"/>
              </a:rPr>
              <a:t> of global warming. No cause could be used more than once, and see how many causes can your group think of.</a:t>
            </a:r>
            <a:endParaRPr b="1" sz="2300">
              <a:solidFill>
                <a:schemeClr val="dk1"/>
              </a:solidFill>
              <a:latin typeface="Viaoda Libre"/>
              <a:ea typeface="Viaoda Libre"/>
              <a:cs typeface="Viaoda Libre"/>
              <a:sym typeface="Viaoda Libre"/>
            </a:endParaRPr>
          </a:p>
          <a:p>
            <a:pPr indent="0" lvl="0" marL="0" rtl="0" algn="l">
              <a:spcBef>
                <a:spcPts val="0"/>
              </a:spcBef>
              <a:spcAft>
                <a:spcPts val="0"/>
              </a:spcAft>
              <a:buNone/>
            </a:pPr>
            <a:r>
              <a:t/>
            </a:r>
            <a:endParaRPr b="1" sz="2300">
              <a:solidFill>
                <a:schemeClr val="dk1"/>
              </a:solidFill>
              <a:latin typeface="Viaoda Libre"/>
              <a:ea typeface="Viaoda Libre"/>
              <a:cs typeface="Viaoda Libre"/>
              <a:sym typeface="Viaoda Libre"/>
            </a:endParaRPr>
          </a:p>
          <a:p>
            <a:pPr indent="0" lvl="0" marL="0" rtl="0" algn="l">
              <a:spcBef>
                <a:spcPts val="0"/>
              </a:spcBef>
              <a:spcAft>
                <a:spcPts val="0"/>
              </a:spcAft>
              <a:buNone/>
            </a:pPr>
            <a:r>
              <a:rPr b="1" lang="en" sz="1900">
                <a:solidFill>
                  <a:schemeClr val="dk1"/>
                </a:solidFill>
                <a:latin typeface="Times New Roman"/>
                <a:ea typeface="Times New Roman"/>
                <a:cs typeface="Times New Roman"/>
                <a:sym typeface="Times New Roman"/>
              </a:rPr>
              <a:t>Once you have listed the causes of global warming, rank them in the order in which you think they contribute to the problem, from </a:t>
            </a:r>
            <a:r>
              <a:rPr b="1" lang="en" sz="1900">
                <a:solidFill>
                  <a:srgbClr val="FF0000"/>
                </a:solidFill>
                <a:latin typeface="Times New Roman"/>
                <a:ea typeface="Times New Roman"/>
                <a:cs typeface="Times New Roman"/>
                <a:sym typeface="Times New Roman"/>
              </a:rPr>
              <a:t>‘greatest’ to ‘least’.</a:t>
            </a:r>
            <a:endParaRPr b="1" sz="2300">
              <a:solidFill>
                <a:schemeClr val="dk1"/>
              </a:solidFill>
              <a:latin typeface="Viaoda Libre"/>
              <a:ea typeface="Viaoda Libre"/>
              <a:cs typeface="Viaoda Libre"/>
              <a:sym typeface="Viaoda Libr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31"/>
          <p:cNvPicPr preferRelativeResize="0"/>
          <p:nvPr/>
        </p:nvPicPr>
        <p:blipFill>
          <a:blip r:embed="rId3">
            <a:alphaModFix/>
          </a:blip>
          <a:stretch>
            <a:fillRect/>
          </a:stretch>
        </p:blipFill>
        <p:spPr>
          <a:xfrm>
            <a:off x="-260072" y="3552414"/>
            <a:ext cx="1950324" cy="1864474"/>
          </a:xfrm>
          <a:prstGeom prst="rect">
            <a:avLst/>
          </a:prstGeom>
          <a:noFill/>
          <a:ln>
            <a:noFill/>
          </a:ln>
        </p:spPr>
      </p:pic>
      <p:sp>
        <p:nvSpPr>
          <p:cNvPr id="214" name="Google Shape;214;p31"/>
          <p:cNvSpPr txBox="1"/>
          <p:nvPr/>
        </p:nvSpPr>
        <p:spPr>
          <a:xfrm>
            <a:off x="532400" y="60950"/>
            <a:ext cx="8079300" cy="25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9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2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900">
                <a:solidFill>
                  <a:schemeClr val="dk1"/>
                </a:solidFill>
                <a:latin typeface="Times New Roman"/>
                <a:ea typeface="Times New Roman"/>
                <a:cs typeface="Times New Roman"/>
                <a:sym typeface="Times New Roman"/>
              </a:rPr>
              <a:t>In your own words, give a brief explanation of how you think the greenhouse effect is created. How would you explain this concept to someone who knows nothing about global warming? Use the diagram below to support your explanation. </a:t>
            </a:r>
            <a:endParaRPr b="1" sz="1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2100">
              <a:solidFill>
                <a:schemeClr val="dk1"/>
              </a:solidFill>
              <a:latin typeface="Times New Roman"/>
              <a:ea typeface="Times New Roman"/>
              <a:cs typeface="Times New Roman"/>
              <a:sym typeface="Times New Roman"/>
            </a:endParaRPr>
          </a:p>
        </p:txBody>
      </p:sp>
      <p:pic>
        <p:nvPicPr>
          <p:cNvPr id="215" name="Google Shape;215;p31"/>
          <p:cNvPicPr preferRelativeResize="0"/>
          <p:nvPr/>
        </p:nvPicPr>
        <p:blipFill>
          <a:blip r:embed="rId4">
            <a:alphaModFix/>
          </a:blip>
          <a:stretch>
            <a:fillRect/>
          </a:stretch>
        </p:blipFill>
        <p:spPr>
          <a:xfrm>
            <a:off x="0" y="2418326"/>
            <a:ext cx="3379150" cy="2725175"/>
          </a:xfrm>
          <a:prstGeom prst="rect">
            <a:avLst/>
          </a:prstGeom>
          <a:noFill/>
          <a:ln>
            <a:noFill/>
          </a:ln>
        </p:spPr>
      </p:pic>
      <p:pic>
        <p:nvPicPr>
          <p:cNvPr id="216" name="Google Shape;216;p31"/>
          <p:cNvPicPr preferRelativeResize="0"/>
          <p:nvPr/>
        </p:nvPicPr>
        <p:blipFill>
          <a:blip r:embed="rId5">
            <a:alphaModFix/>
          </a:blip>
          <a:stretch>
            <a:fillRect/>
          </a:stretch>
        </p:blipFill>
        <p:spPr>
          <a:xfrm>
            <a:off x="3480851" y="1928623"/>
            <a:ext cx="5321674" cy="3214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2"/>
          <p:cNvPicPr preferRelativeResize="0"/>
          <p:nvPr/>
        </p:nvPicPr>
        <p:blipFill>
          <a:blip r:embed="rId3">
            <a:alphaModFix/>
          </a:blip>
          <a:stretch>
            <a:fillRect/>
          </a:stretch>
        </p:blipFill>
        <p:spPr>
          <a:xfrm>
            <a:off x="2569289" y="-544475"/>
            <a:ext cx="1629076" cy="1627026"/>
          </a:xfrm>
          <a:prstGeom prst="rect">
            <a:avLst/>
          </a:prstGeom>
          <a:noFill/>
          <a:ln>
            <a:noFill/>
          </a:ln>
        </p:spPr>
      </p:pic>
      <p:sp>
        <p:nvSpPr>
          <p:cNvPr id="222" name="Google Shape;222;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The consequences</a:t>
            </a:r>
            <a:endParaRPr b="1"/>
          </a:p>
        </p:txBody>
      </p:sp>
      <p:pic>
        <p:nvPicPr>
          <p:cNvPr id="223" name="Google Shape;223;p32"/>
          <p:cNvPicPr preferRelativeResize="0"/>
          <p:nvPr/>
        </p:nvPicPr>
        <p:blipFill>
          <a:blip r:embed="rId4">
            <a:alphaModFix/>
          </a:blip>
          <a:stretch>
            <a:fillRect/>
          </a:stretch>
        </p:blipFill>
        <p:spPr>
          <a:xfrm rot="1501405">
            <a:off x="7535050" y="987908"/>
            <a:ext cx="2698773" cy="2511651"/>
          </a:xfrm>
          <a:prstGeom prst="rect">
            <a:avLst/>
          </a:prstGeom>
          <a:noFill/>
          <a:ln>
            <a:noFill/>
          </a:ln>
        </p:spPr>
      </p:pic>
      <p:sp>
        <p:nvSpPr>
          <p:cNvPr id="224" name="Google Shape;224;p32"/>
          <p:cNvSpPr txBox="1"/>
          <p:nvPr/>
        </p:nvSpPr>
        <p:spPr>
          <a:xfrm>
            <a:off x="311350" y="1082550"/>
            <a:ext cx="8623800" cy="37008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Clr>
                <a:schemeClr val="dk1"/>
              </a:buClr>
              <a:buSzPts val="2300"/>
              <a:buFont typeface="Viaoda Libre"/>
              <a:buChar char="●"/>
            </a:pPr>
            <a:r>
              <a:rPr b="1" lang="en" sz="2300">
                <a:solidFill>
                  <a:schemeClr val="dk1"/>
                </a:solidFill>
                <a:latin typeface="Viaoda Libre"/>
                <a:ea typeface="Viaoda Libre"/>
                <a:cs typeface="Viaoda Libre"/>
                <a:sym typeface="Viaoda Libre"/>
              </a:rPr>
              <a:t>Climate change</a:t>
            </a:r>
            <a:endParaRPr b="1" sz="2300">
              <a:solidFill>
                <a:schemeClr val="dk1"/>
              </a:solidFill>
              <a:latin typeface="Viaoda Libre"/>
              <a:ea typeface="Viaoda Libre"/>
              <a:cs typeface="Viaoda Libre"/>
              <a:sym typeface="Viaoda Libre"/>
            </a:endParaRPr>
          </a:p>
          <a:p>
            <a:pPr indent="0" lvl="0" marL="457200" rtl="0" algn="l">
              <a:spcBef>
                <a:spcPts val="0"/>
              </a:spcBef>
              <a:spcAft>
                <a:spcPts val="0"/>
              </a:spcAft>
              <a:buNone/>
            </a:pPr>
            <a:r>
              <a:t/>
            </a:r>
            <a:endParaRPr b="1" sz="2300">
              <a:solidFill>
                <a:schemeClr val="dk1"/>
              </a:solidFill>
              <a:latin typeface="Viaoda Libre"/>
              <a:ea typeface="Viaoda Libre"/>
              <a:cs typeface="Viaoda Libre"/>
              <a:sym typeface="Viaoda Libre"/>
            </a:endParaRPr>
          </a:p>
          <a:p>
            <a:pPr indent="-374650" lvl="0" marL="457200" rtl="0" algn="l">
              <a:spcBef>
                <a:spcPts val="0"/>
              </a:spcBef>
              <a:spcAft>
                <a:spcPts val="0"/>
              </a:spcAft>
              <a:buClr>
                <a:schemeClr val="dk1"/>
              </a:buClr>
              <a:buSzPts val="2300"/>
              <a:buFont typeface="Viaoda Libre"/>
              <a:buChar char="●"/>
            </a:pPr>
            <a:r>
              <a:rPr b="1" lang="en" sz="2300">
                <a:solidFill>
                  <a:schemeClr val="dk1"/>
                </a:solidFill>
                <a:latin typeface="Viaoda Libre"/>
                <a:ea typeface="Viaoda Libre"/>
                <a:cs typeface="Viaoda Libre"/>
                <a:sym typeface="Viaoda Libre"/>
              </a:rPr>
              <a:t>Melting Ice and glaciers,  increasing sea levels</a:t>
            </a:r>
            <a:endParaRPr b="1" sz="2300">
              <a:solidFill>
                <a:schemeClr val="dk1"/>
              </a:solidFill>
              <a:latin typeface="Viaoda Libre"/>
              <a:ea typeface="Viaoda Libre"/>
              <a:cs typeface="Viaoda Libre"/>
              <a:sym typeface="Viaoda Libre"/>
            </a:endParaRPr>
          </a:p>
          <a:p>
            <a:pPr indent="0" lvl="0" marL="457200" rtl="0" algn="l">
              <a:spcBef>
                <a:spcPts val="0"/>
              </a:spcBef>
              <a:spcAft>
                <a:spcPts val="0"/>
              </a:spcAft>
              <a:buNone/>
            </a:pPr>
            <a:r>
              <a:t/>
            </a:r>
            <a:endParaRPr b="1" sz="2300">
              <a:solidFill>
                <a:schemeClr val="dk1"/>
              </a:solidFill>
              <a:latin typeface="Viaoda Libre"/>
              <a:ea typeface="Viaoda Libre"/>
              <a:cs typeface="Viaoda Libre"/>
              <a:sym typeface="Viaoda Libre"/>
            </a:endParaRPr>
          </a:p>
          <a:p>
            <a:pPr indent="-374650" lvl="0" marL="457200" rtl="0" algn="l">
              <a:spcBef>
                <a:spcPts val="0"/>
              </a:spcBef>
              <a:spcAft>
                <a:spcPts val="0"/>
              </a:spcAft>
              <a:buClr>
                <a:schemeClr val="dk1"/>
              </a:buClr>
              <a:buSzPts val="2300"/>
              <a:buFont typeface="Viaoda Libre"/>
              <a:buChar char="●"/>
            </a:pPr>
            <a:r>
              <a:rPr b="1" lang="en" sz="2300">
                <a:solidFill>
                  <a:schemeClr val="dk1"/>
                </a:solidFill>
                <a:latin typeface="Viaoda Libre"/>
                <a:ea typeface="Viaoda Libre"/>
                <a:cs typeface="Viaoda Libre"/>
                <a:sym typeface="Viaoda Libre"/>
              </a:rPr>
              <a:t>Impact on Ecosystems and Biodiversity</a:t>
            </a:r>
            <a:endParaRPr b="1" sz="2300">
              <a:solidFill>
                <a:schemeClr val="dk1"/>
              </a:solidFill>
              <a:latin typeface="Viaoda Libre"/>
              <a:ea typeface="Viaoda Libre"/>
              <a:cs typeface="Viaoda Libre"/>
              <a:sym typeface="Viaoda Libre"/>
            </a:endParaRPr>
          </a:p>
          <a:p>
            <a:pPr indent="0" lvl="0" marL="457200" rtl="0" algn="l">
              <a:spcBef>
                <a:spcPts val="0"/>
              </a:spcBef>
              <a:spcAft>
                <a:spcPts val="0"/>
              </a:spcAft>
              <a:buNone/>
            </a:pPr>
            <a:r>
              <a:t/>
            </a:r>
            <a:endParaRPr b="1" sz="2300">
              <a:solidFill>
                <a:schemeClr val="dk1"/>
              </a:solidFill>
              <a:latin typeface="Viaoda Libre"/>
              <a:ea typeface="Viaoda Libre"/>
              <a:cs typeface="Viaoda Libre"/>
              <a:sym typeface="Viaoda Libre"/>
            </a:endParaRPr>
          </a:p>
          <a:p>
            <a:pPr indent="-374650" lvl="0" marL="457200" rtl="0" algn="l">
              <a:spcBef>
                <a:spcPts val="0"/>
              </a:spcBef>
              <a:spcAft>
                <a:spcPts val="0"/>
              </a:spcAft>
              <a:buClr>
                <a:schemeClr val="dk1"/>
              </a:buClr>
              <a:buSzPts val="2300"/>
              <a:buFont typeface="Viaoda Libre"/>
              <a:buChar char="●"/>
            </a:pPr>
            <a:r>
              <a:rPr b="1" lang="en" sz="2300">
                <a:solidFill>
                  <a:schemeClr val="dk1"/>
                </a:solidFill>
                <a:latin typeface="Viaoda Libre"/>
                <a:ea typeface="Viaoda Libre"/>
                <a:cs typeface="Viaoda Libre"/>
                <a:sym typeface="Viaoda Libre"/>
              </a:rPr>
              <a:t>Health issues</a:t>
            </a:r>
            <a:endParaRPr b="1" sz="2300">
              <a:solidFill>
                <a:schemeClr val="dk1"/>
              </a:solidFill>
              <a:latin typeface="Viaoda Libre"/>
              <a:ea typeface="Viaoda Libre"/>
              <a:cs typeface="Viaoda Libre"/>
              <a:sym typeface="Viaoda Libre"/>
            </a:endParaRPr>
          </a:p>
          <a:p>
            <a:pPr indent="0" lvl="0" marL="457200" rtl="0" algn="l">
              <a:spcBef>
                <a:spcPts val="0"/>
              </a:spcBef>
              <a:spcAft>
                <a:spcPts val="0"/>
              </a:spcAft>
              <a:buNone/>
            </a:pPr>
            <a:r>
              <a:t/>
            </a:r>
            <a:endParaRPr b="1" sz="2300">
              <a:solidFill>
                <a:schemeClr val="dk1"/>
              </a:solidFill>
              <a:latin typeface="Viaoda Libre"/>
              <a:ea typeface="Viaoda Libre"/>
              <a:cs typeface="Viaoda Libre"/>
              <a:sym typeface="Viaoda Libre"/>
            </a:endParaRPr>
          </a:p>
          <a:p>
            <a:pPr indent="-374650" lvl="0" marL="457200" rtl="0" algn="l">
              <a:spcBef>
                <a:spcPts val="0"/>
              </a:spcBef>
              <a:spcAft>
                <a:spcPts val="0"/>
              </a:spcAft>
              <a:buClr>
                <a:schemeClr val="dk1"/>
              </a:buClr>
              <a:buSzPts val="2300"/>
              <a:buFont typeface="Viaoda Libre"/>
              <a:buChar char="●"/>
            </a:pPr>
            <a:r>
              <a:rPr b="1" lang="en" sz="2300">
                <a:solidFill>
                  <a:schemeClr val="dk1"/>
                </a:solidFill>
                <a:latin typeface="Viaoda Libre"/>
                <a:ea typeface="Viaoda Libre"/>
                <a:cs typeface="Viaoda Libre"/>
                <a:sym typeface="Viaoda Libre"/>
              </a:rPr>
              <a:t>Agricultural impact</a:t>
            </a:r>
            <a:endParaRPr b="1" sz="2300">
              <a:solidFill>
                <a:schemeClr val="dk1"/>
              </a:solidFill>
              <a:latin typeface="Viaoda Libre"/>
              <a:ea typeface="Viaoda Libre"/>
              <a:cs typeface="Viaoda Libre"/>
              <a:sym typeface="Viaoda Libre"/>
            </a:endParaRPr>
          </a:p>
          <a:p>
            <a:pPr indent="0" lvl="0" marL="0" rtl="0" algn="l">
              <a:spcBef>
                <a:spcPts val="0"/>
              </a:spcBef>
              <a:spcAft>
                <a:spcPts val="0"/>
              </a:spcAft>
              <a:buNone/>
            </a:pPr>
            <a:r>
              <a:t/>
            </a:r>
            <a:endParaRPr b="1" sz="2300">
              <a:solidFill>
                <a:schemeClr val="dk1"/>
              </a:solidFill>
              <a:latin typeface="Viaoda Libre"/>
              <a:ea typeface="Viaoda Libre"/>
              <a:cs typeface="Viaoda Libre"/>
              <a:sym typeface="Viaoda Libr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The Hidden Cost of Hamburger </a:t>
            </a:r>
            <a:endParaRPr b="1"/>
          </a:p>
        </p:txBody>
      </p:sp>
      <p:sp>
        <p:nvSpPr>
          <p:cNvPr id="230" name="Google Shape;230;p33"/>
          <p:cNvSpPr txBox="1"/>
          <p:nvPr/>
        </p:nvSpPr>
        <p:spPr>
          <a:xfrm>
            <a:off x="715100" y="1108750"/>
            <a:ext cx="7339800" cy="33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100">
              <a:solidFill>
                <a:schemeClr val="dk1"/>
              </a:solidFill>
              <a:latin typeface="Carme"/>
              <a:ea typeface="Carme"/>
              <a:cs typeface="Carme"/>
              <a:sym typeface="Carme"/>
            </a:endParaRPr>
          </a:p>
          <a:p>
            <a:pPr indent="0" lvl="0" marL="0" rtl="0" algn="l">
              <a:spcBef>
                <a:spcPts val="0"/>
              </a:spcBef>
              <a:spcAft>
                <a:spcPts val="0"/>
              </a:spcAft>
              <a:buNone/>
            </a:pPr>
            <a:r>
              <a:rPr b="1" lang="en" sz="2100">
                <a:solidFill>
                  <a:schemeClr val="dk1"/>
                </a:solidFill>
                <a:latin typeface="Carme"/>
                <a:ea typeface="Carme"/>
                <a:cs typeface="Carme"/>
                <a:sym typeface="Carme"/>
              </a:rPr>
              <a:t>You are going to watch an online video called, “Hidden Cost of Hamburgers’ by Reveal. </a:t>
            </a:r>
            <a:endParaRPr b="1" sz="2100">
              <a:solidFill>
                <a:schemeClr val="dk1"/>
              </a:solidFill>
              <a:latin typeface="Carme"/>
              <a:ea typeface="Carme"/>
              <a:cs typeface="Carme"/>
              <a:sym typeface="Carme"/>
            </a:endParaRPr>
          </a:p>
          <a:p>
            <a:pPr indent="0" lvl="0" marL="0" rtl="0" algn="l">
              <a:spcBef>
                <a:spcPts val="0"/>
              </a:spcBef>
              <a:spcAft>
                <a:spcPts val="0"/>
              </a:spcAft>
              <a:buNone/>
            </a:pPr>
            <a:r>
              <a:t/>
            </a:r>
            <a:endParaRPr b="1" sz="2100">
              <a:solidFill>
                <a:schemeClr val="dk1"/>
              </a:solidFill>
              <a:latin typeface="Carme"/>
              <a:ea typeface="Carme"/>
              <a:cs typeface="Carme"/>
              <a:sym typeface="Carme"/>
            </a:endParaRPr>
          </a:p>
          <a:p>
            <a:pPr indent="0" lvl="0" marL="0" rtl="0" algn="l">
              <a:spcBef>
                <a:spcPts val="0"/>
              </a:spcBef>
              <a:spcAft>
                <a:spcPts val="0"/>
              </a:spcAft>
              <a:buNone/>
            </a:pPr>
            <a:r>
              <a:rPr b="1" lang="en" sz="2100">
                <a:solidFill>
                  <a:schemeClr val="dk1"/>
                </a:solidFill>
                <a:latin typeface="Carme"/>
                <a:ea typeface="Carme"/>
                <a:cs typeface="Carme"/>
                <a:sym typeface="Carme"/>
              </a:rPr>
              <a:t>Before you watch the video, read the questions on your worksheet and predict an answer for each question. Discuss your guess with your partners.</a:t>
            </a:r>
            <a:endParaRPr b="1" sz="2100">
              <a:solidFill>
                <a:schemeClr val="dk1"/>
              </a:solidFill>
              <a:latin typeface="Carme"/>
              <a:ea typeface="Carme"/>
              <a:cs typeface="Carme"/>
              <a:sym typeface="Carme"/>
            </a:endParaRPr>
          </a:p>
          <a:p>
            <a:pPr indent="0" lvl="0" marL="0" rtl="0" algn="l">
              <a:spcBef>
                <a:spcPts val="0"/>
              </a:spcBef>
              <a:spcAft>
                <a:spcPts val="0"/>
              </a:spcAft>
              <a:buNone/>
            </a:pPr>
            <a:r>
              <a:t/>
            </a:r>
            <a:endParaRPr b="1" sz="2100">
              <a:solidFill>
                <a:schemeClr val="dk1"/>
              </a:solidFill>
              <a:latin typeface="Carme"/>
              <a:ea typeface="Carme"/>
              <a:cs typeface="Carme"/>
              <a:sym typeface="Carme"/>
            </a:endParaRPr>
          </a:p>
          <a:p>
            <a:pPr indent="0" lvl="0" marL="0" rtl="0" algn="l">
              <a:spcBef>
                <a:spcPts val="0"/>
              </a:spcBef>
              <a:spcAft>
                <a:spcPts val="0"/>
              </a:spcAft>
              <a:buNone/>
            </a:pPr>
            <a:r>
              <a:rPr b="1" lang="en" sz="2100">
                <a:solidFill>
                  <a:schemeClr val="dk1"/>
                </a:solidFill>
                <a:latin typeface="Carme"/>
                <a:ea typeface="Carme"/>
                <a:cs typeface="Carme"/>
                <a:sym typeface="Carme"/>
              </a:rPr>
              <a:t>Then watch the video online. After listening carefully on the answers in the video, compare them to your original predictions. How similar were your predictions?</a:t>
            </a:r>
            <a:endParaRPr b="1" sz="2100">
              <a:solidFill>
                <a:schemeClr val="dk1"/>
              </a:solidFill>
              <a:latin typeface="Carme"/>
              <a:ea typeface="Carme"/>
              <a:cs typeface="Carme"/>
              <a:sym typeface="Carme"/>
            </a:endParaRPr>
          </a:p>
          <a:p>
            <a:pPr indent="0" lvl="0" marL="0" rtl="0" algn="l">
              <a:spcBef>
                <a:spcPts val="0"/>
              </a:spcBef>
              <a:spcAft>
                <a:spcPts val="0"/>
              </a:spcAft>
              <a:buNone/>
            </a:pPr>
            <a:r>
              <a:t/>
            </a:r>
            <a:endParaRPr b="1" sz="2100">
              <a:solidFill>
                <a:schemeClr val="dk1"/>
              </a:solidFill>
              <a:latin typeface="Carme"/>
              <a:ea typeface="Carme"/>
              <a:cs typeface="Carme"/>
              <a:sym typeface="Carme"/>
            </a:endParaRPr>
          </a:p>
          <a:p>
            <a:pPr indent="0" lvl="0" marL="0" rtl="0" algn="l">
              <a:spcBef>
                <a:spcPts val="0"/>
              </a:spcBef>
              <a:spcAft>
                <a:spcPts val="0"/>
              </a:spcAft>
              <a:buNone/>
            </a:pPr>
            <a:r>
              <a:t/>
            </a:r>
            <a:endParaRPr b="1" sz="2100">
              <a:solidFill>
                <a:schemeClr val="dk1"/>
              </a:solidFill>
              <a:latin typeface="Carme"/>
              <a:ea typeface="Carme"/>
              <a:cs typeface="Carme"/>
              <a:sym typeface="Carm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Animal agriculture</a:t>
            </a:r>
            <a:endParaRPr b="1"/>
          </a:p>
        </p:txBody>
      </p:sp>
      <p:sp>
        <p:nvSpPr>
          <p:cNvPr id="236" name="Google Shape;236;p34"/>
          <p:cNvSpPr txBox="1"/>
          <p:nvPr/>
        </p:nvSpPr>
        <p:spPr>
          <a:xfrm>
            <a:off x="725450" y="1252750"/>
            <a:ext cx="7704000" cy="33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dk1"/>
                </a:solidFill>
                <a:latin typeface="Carme"/>
                <a:ea typeface="Carme"/>
                <a:cs typeface="Carme"/>
                <a:sym typeface="Carme"/>
              </a:rPr>
              <a:t>Animal agriculture is the husbandry of animals with the goal of producing food, fibers or other substances for human use.</a:t>
            </a:r>
            <a:endParaRPr sz="2500">
              <a:solidFill>
                <a:schemeClr val="dk1"/>
              </a:solidFill>
              <a:latin typeface="Carme"/>
              <a:ea typeface="Carme"/>
              <a:cs typeface="Carme"/>
              <a:sym typeface="Carme"/>
            </a:endParaRPr>
          </a:p>
          <a:p>
            <a:pPr indent="0" lvl="0" marL="0" rtl="0" algn="l">
              <a:spcBef>
                <a:spcPts val="0"/>
              </a:spcBef>
              <a:spcAft>
                <a:spcPts val="0"/>
              </a:spcAft>
              <a:buNone/>
            </a:pPr>
            <a:r>
              <a:t/>
            </a:r>
            <a:endParaRPr sz="2500">
              <a:solidFill>
                <a:schemeClr val="dk1"/>
              </a:solidFill>
              <a:latin typeface="Carme"/>
              <a:ea typeface="Carme"/>
              <a:cs typeface="Carme"/>
              <a:sym typeface="Carme"/>
            </a:endParaRPr>
          </a:p>
          <a:p>
            <a:pPr indent="0" lvl="0" marL="0" rtl="0" algn="l">
              <a:spcBef>
                <a:spcPts val="0"/>
              </a:spcBef>
              <a:spcAft>
                <a:spcPts val="0"/>
              </a:spcAft>
              <a:buNone/>
            </a:pPr>
            <a:r>
              <a:rPr lang="en" sz="2500">
                <a:solidFill>
                  <a:schemeClr val="dk1"/>
                </a:solidFill>
                <a:latin typeface="Carme"/>
                <a:ea typeface="Carme"/>
                <a:cs typeface="Carme"/>
                <a:sym typeface="Carme"/>
              </a:rPr>
              <a:t>Animal agriculture involves holding animals hostage simply so humans can eat their meat or their secretions, such as milk and eggs.</a:t>
            </a:r>
            <a:endParaRPr sz="2500">
              <a:solidFill>
                <a:schemeClr val="dk1"/>
              </a:solidFill>
              <a:latin typeface="Carme"/>
              <a:ea typeface="Carme"/>
              <a:cs typeface="Carme"/>
              <a:sym typeface="Carm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5"/>
          <p:cNvSpPr txBox="1"/>
          <p:nvPr>
            <p:ph type="title"/>
          </p:nvPr>
        </p:nvSpPr>
        <p:spPr>
          <a:xfrm>
            <a:off x="715100" y="2003650"/>
            <a:ext cx="3852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800"/>
              <a:t>Listening </a:t>
            </a:r>
            <a:endParaRPr b="1" sz="3800"/>
          </a:p>
        </p:txBody>
      </p:sp>
      <p:pic>
        <p:nvPicPr>
          <p:cNvPr id="242" name="Google Shape;242;p35"/>
          <p:cNvPicPr preferRelativeResize="0"/>
          <p:nvPr>
            <p:ph idx="2" type="pic"/>
          </p:nvPr>
        </p:nvPicPr>
        <p:blipFill rotWithShape="1">
          <a:blip r:embed="rId3">
            <a:alphaModFix/>
          </a:blip>
          <a:srcRect b="1071" l="1035" r="9686" t="11805"/>
          <a:stretch/>
        </p:blipFill>
        <p:spPr>
          <a:xfrm>
            <a:off x="5631000" y="0"/>
            <a:ext cx="3513002" cy="5143501"/>
          </a:xfrm>
          <a:prstGeom prst="rect">
            <a:avLst/>
          </a:prstGeom>
        </p:spPr>
      </p:pic>
      <p:pic>
        <p:nvPicPr>
          <p:cNvPr id="243" name="Google Shape;243;p35"/>
          <p:cNvPicPr preferRelativeResize="0"/>
          <p:nvPr/>
        </p:nvPicPr>
        <p:blipFill>
          <a:blip r:embed="rId4">
            <a:alphaModFix/>
          </a:blip>
          <a:stretch>
            <a:fillRect/>
          </a:stretch>
        </p:blipFill>
        <p:spPr>
          <a:xfrm>
            <a:off x="4648242" y="3918744"/>
            <a:ext cx="1197899" cy="137950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phisticated and Modern Newsletter by Slidesgo">
  <a:themeElements>
    <a:clrScheme name="Simple Light">
      <a:dk1>
        <a:srgbClr val="312E2E"/>
      </a:dk1>
      <a:lt1>
        <a:srgbClr val="F3C4C7"/>
      </a:lt1>
      <a:dk2>
        <a:srgbClr val="F5D59A"/>
      </a:dk2>
      <a:lt2>
        <a:srgbClr val="FFFFFF"/>
      </a:lt2>
      <a:accent1>
        <a:srgbClr val="FFFFFF"/>
      </a:accent1>
      <a:accent2>
        <a:srgbClr val="FFFFFF"/>
      </a:accent2>
      <a:accent3>
        <a:srgbClr val="FFFFFF"/>
      </a:accent3>
      <a:accent4>
        <a:srgbClr val="FFFFFF"/>
      </a:accent4>
      <a:accent5>
        <a:srgbClr val="FFFFFF"/>
      </a:accent5>
      <a:accent6>
        <a:srgbClr val="FFFFFF"/>
      </a:accent6>
      <a:hlink>
        <a:srgbClr val="312E2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