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61" r:id="rId4"/>
    <p:sldId id="449" r:id="rId5"/>
    <p:sldId id="260" r:id="rId6"/>
    <p:sldId id="291" r:id="rId8"/>
    <p:sldId id="452" r:id="rId9"/>
    <p:sldId id="453" r:id="rId10"/>
    <p:sldId id="454" r:id="rId11"/>
    <p:sldId id="455" r:id="rId12"/>
    <p:sldId id="456" r:id="rId13"/>
    <p:sldId id="450" r:id="rId14"/>
    <p:sldId id="4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D41AD-7D96-4C3D-97E5-FD1DA5797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6DF3-4357-41BF-9B65-78D0E27A73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4762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2395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Agenda Topics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D:\아초_C\ah\템플릿작업\템플릿_24\0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 descr="D:\아초_C\ah\템플릿작업\템플릿_24\png\11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78900" y="0"/>
            <a:ext cx="3213100" cy="94456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 descr="D:\아초_C\ah\템플릿작업\템플릿_24\png\02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7117" y="5949950"/>
            <a:ext cx="8890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 descr="D:\아초_C\ah\템플릿작업\템플릿_24\png\01.png"/>
          <p:cNvPicPr preferRelativeResize="0"/>
          <p:nvPr/>
        </p:nvPicPr>
        <p:blipFill rotWithShape="1">
          <a:blip r:embed="rId3"/>
          <a:srcRect l="16325" t="69824" r="9525"/>
          <a:stretch>
            <a:fillRect/>
          </a:stretch>
        </p:blipFill>
        <p:spPr>
          <a:xfrm>
            <a:off x="8847667" y="6057900"/>
            <a:ext cx="3344333" cy="76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1pPr>
            <a:lvl2pPr marL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2pPr>
            <a:lvl3pPr marL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3pPr>
            <a:lvl4pPr marL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4pPr>
            <a:lvl5pPr marL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5pPr>
            <a:lvl6pPr marL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6pPr>
            <a:lvl7pPr marL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7pPr>
            <a:lvl8pPr marL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8pPr>
            <a:lvl9pPr marL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Malgun Gothic" panose="020B0503020000020004" charset="-127"/>
              <a:buNone/>
              <a:defRPr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Malgun Gothic" panose="020B0503020000020004" charset="-127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6" name="Google Shape;6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Content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 Title and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49" y="291203"/>
            <a:ext cx="4494998" cy="1134640"/>
          </a:xfrm>
        </p:spPr>
        <p:txBody>
          <a:bodyPr/>
          <a:lstStyle/>
          <a:p>
            <a:r>
              <a:rPr lang="en-US" dirty="0"/>
              <a:t>Today’s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6449" y="2219218"/>
            <a:ext cx="4993776" cy="270520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Personality: Characters Vs. People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My Personality Trait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Mapping Yourself</a:t>
            </a:r>
            <a:endParaRPr lang="en-US" sz="3200" dirty="0"/>
          </a:p>
          <a:p>
            <a:r>
              <a:rPr lang="en-US" sz="3200" dirty="0"/>
              <a:t>Discussion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r="24969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11" y="307467"/>
            <a:ext cx="7729728" cy="1188720"/>
          </a:xfrm>
        </p:spPr>
        <p:txBody>
          <a:bodyPr/>
          <a:lstStyle/>
          <a:p>
            <a:r>
              <a:rPr lang="en-US" dirty="0"/>
              <a:t>Mapping Yourself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86300" y="3195637"/>
            <a:ext cx="1981200" cy="1762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86100" y="2752725"/>
            <a:ext cx="1295400" cy="676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24250" y="4752974"/>
            <a:ext cx="1009650" cy="857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924676" y="2634043"/>
            <a:ext cx="1209674" cy="79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924676" y="4752974"/>
            <a:ext cx="1162050" cy="685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/>
          <p:cNvSpPr/>
          <p:nvPr/>
        </p:nvSpPr>
        <p:spPr>
          <a:xfrm>
            <a:off x="495300" y="2133600"/>
            <a:ext cx="2095500" cy="111918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495300" y="5431346"/>
            <a:ext cx="2095500" cy="111918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8410575" y="1966912"/>
            <a:ext cx="2095500" cy="111918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8512873" y="5431345"/>
            <a:ext cx="2095500" cy="111918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5312" y="2237124"/>
            <a:ext cx="1895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new trait since joining </a:t>
            </a:r>
            <a:r>
              <a:rPr lang="en-US" sz="2000" dirty="0" err="1"/>
              <a:t>Pinghe</a:t>
            </a:r>
            <a:r>
              <a:rPr lang="en-US" sz="2000" dirty="0"/>
              <a:t> School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8641461" y="2237124"/>
            <a:ext cx="1895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becoming a teenager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5312" y="5519737"/>
            <a:ext cx="1895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 trait that has always been true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8641461" y="5572968"/>
            <a:ext cx="1895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trait you wish to have in the future. 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371475" y="404495"/>
            <a:ext cx="11534775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Discussion</a:t>
            </a:r>
            <a:endParaRPr kumimoji="0" sz="4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3" name="Google Shape;143;p21" descr="D:\아초_C\ah\템플릿작업\템플릿_24\png\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890250" y="1484313"/>
            <a:ext cx="1016000" cy="12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285750" y="1695451"/>
            <a:ext cx="1110615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dirty="0"/>
              <a:t>1.Do you believe a person’s personality is more shaped by</a:t>
            </a:r>
            <a:endParaRPr lang="en-US" sz="2400" dirty="0"/>
          </a:p>
          <a:p>
            <a:pPr lvl="0"/>
            <a:r>
              <a:rPr lang="en-US" sz="2400" dirty="0"/>
              <a:t> their environment (nurture) or by their genetics (nature)? Why?</a:t>
            </a:r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2.Can people truly change their personality, or are core traits fixed for life? </a:t>
            </a:r>
            <a:endParaRPr lang="en-US" sz="2400" dirty="0"/>
          </a:p>
          <a:p>
            <a:pPr lvl="0"/>
            <a:r>
              <a:rPr lang="en-US" sz="2400" dirty="0"/>
              <a:t>What factors might cause a significant change in someone’s personality?</a:t>
            </a:r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3.How much do you think society or cultural expectations shape </a:t>
            </a:r>
            <a:endParaRPr lang="en-US" sz="2400" dirty="0"/>
          </a:p>
          <a:p>
            <a:pPr lvl="0"/>
            <a:r>
              <a:rPr lang="en-US" sz="2400" dirty="0"/>
              <a:t>an individual's personality? Can people be different from the roles society expects them to play?</a:t>
            </a:r>
            <a:endParaRPr lang="en-US" sz="2400" dirty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4</a:t>
            </a:r>
            <a:r>
              <a:rPr lang="en-US" sz="2400" b="1" dirty="0"/>
              <a:t>. </a:t>
            </a:r>
            <a:r>
              <a:rPr lang="en-US" sz="2400" dirty="0"/>
              <a:t>How do you think your perception of your own personality</a:t>
            </a:r>
            <a:endParaRPr lang="en-US" sz="2400" dirty="0"/>
          </a:p>
          <a:p>
            <a:pPr lvl="0"/>
            <a:r>
              <a:rPr lang="en-US" sz="2400" dirty="0"/>
              <a:t> differs from how others see you? Why might there be differences?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11" y="307467"/>
            <a:ext cx="7729728" cy="1188720"/>
          </a:xfrm>
        </p:spPr>
        <p:txBody>
          <a:bodyPr/>
          <a:lstStyle/>
          <a:p>
            <a:r>
              <a:rPr lang="en-US" dirty="0"/>
              <a:t>Understanding 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2486025"/>
            <a:ext cx="11049000" cy="3314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Authors use direct and indirect characterization to create characters. But what about real people? 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How did your personality come to be? 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371475" y="404495"/>
            <a:ext cx="11534775" cy="101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Look back</a:t>
            </a:r>
            <a:endParaRPr kumimoji="0" sz="4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3" name="Google Shape;143;p21" descr="D:\아초_C\ah\템플릿작업\템플릿_24\png\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890250" y="1484313"/>
            <a:ext cx="1016000" cy="12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371475" y="2025651"/>
            <a:ext cx="1304163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4800" b="1" kern="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How much of who we are today is </a:t>
            </a:r>
            <a:endParaRPr lang="en-US" sz="4800" b="1" kern="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4800" b="1" kern="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because of something that happened to us as children? Or do you think you were born </a:t>
            </a:r>
            <a:endParaRPr lang="en-US" sz="4800" b="1" kern="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into</a:t>
            </a:r>
            <a:r>
              <a:rPr kumimoji="0" lang="en-US" sz="4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your personality? </a:t>
            </a:r>
            <a:endParaRPr kumimoji="0" sz="4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825" y="333374"/>
            <a:ext cx="11106150" cy="992803"/>
          </a:xfrm>
        </p:spPr>
        <p:txBody>
          <a:bodyPr/>
          <a:lstStyle/>
          <a:p>
            <a:r>
              <a:rPr lang="en-US" dirty="0"/>
              <a:t>The Eldest Child: Responsible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825" y="1695451"/>
            <a:ext cx="11106150" cy="4829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849" y="2905124"/>
            <a:ext cx="501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dirty="0">
                <a:solidFill>
                  <a:srgbClr val="000000"/>
                </a:solidFill>
                <a:latin typeface="Gill Sans MT" panose="020B0502020104020203"/>
              </a:rPr>
              <a:t>As the oldest child, I had a lot of things on my shoulders!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25" y="441860"/>
            <a:ext cx="8896350" cy="5692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56" y="523875"/>
            <a:ext cx="8761044" cy="42431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461773"/>
            <a:ext cx="7775739" cy="52946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371475" y="404495"/>
            <a:ext cx="1153477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6000" b="1" kern="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What about ONLY children?</a:t>
            </a:r>
            <a:endParaRPr kumimoji="0" sz="4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3" name="Google Shape;143;p21" descr="D:\아초_C\ah\템플릿작업\템플릿_24\png\02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890250" y="1484313"/>
            <a:ext cx="1016000" cy="12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371475" y="1943101"/>
            <a:ext cx="1110615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/>
              <a:t>Go on </a:t>
            </a:r>
            <a:r>
              <a:rPr lang="en-US" sz="4000" dirty="0" err="1"/>
              <a:t>ManageBac</a:t>
            </a:r>
            <a:r>
              <a:rPr lang="en-US" sz="4000" dirty="0"/>
              <a:t> and find the Task for the today and read the section on Only Children. </a:t>
            </a:r>
            <a:endParaRPr lang="en-US" sz="4000" dirty="0"/>
          </a:p>
          <a:p>
            <a:pPr lvl="0"/>
            <a:r>
              <a:rPr lang="en-US" sz="4000" dirty="0"/>
              <a:t>Do you agree?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1" y="301816"/>
            <a:ext cx="8613924" cy="49370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WPS Presentation</Application>
  <PresentationFormat>Widescreen</PresentationFormat>
  <Paragraphs>55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Arial</vt:lpstr>
      <vt:lpstr>Malgun Gothic</vt:lpstr>
      <vt:lpstr>Gill Sans MT</vt:lpstr>
      <vt:lpstr>微软雅黑</vt:lpstr>
      <vt:lpstr>Arial Unicode MS</vt:lpstr>
      <vt:lpstr>Parcel</vt:lpstr>
      <vt:lpstr>1_Office Theme</vt:lpstr>
      <vt:lpstr>Today’s Class</vt:lpstr>
      <vt:lpstr>Understanding Personality</vt:lpstr>
      <vt:lpstr>PowerPoint 演示文稿</vt:lpstr>
      <vt:lpstr>The Eldest Child: Responsible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Mapping Yourself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Monet Thomas</dc:creator>
  <cp:lastModifiedBy>WPS_1724734273</cp:lastModifiedBy>
  <cp:revision>11</cp:revision>
  <dcterms:created xsi:type="dcterms:W3CDTF">2024-10-10T06:50:00Z</dcterms:created>
  <dcterms:modified xsi:type="dcterms:W3CDTF">2024-11-19T23:03:59Z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AC9B6BCACBCA488E8540FBECB9A6CBD8_12</vt:lpwstr>
  </property>
  <property fmtid="{D5CDD505-2E9C-101B-9397-08002B2CF9AE}" pid="3" name="KSOProductBuildVer">
    <vt:lpwstr>1033-12.2.0.18911</vt:lpwstr>
  </property>
</Properties>
</file>