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8F9F6-7ABB-D1FA-E2B8-066BCB6A3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7ADE-71F2-7AFC-6530-64B9D90E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D3177-60EE-C4AA-8E11-0F9673A6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4B9D-74C8-ACE8-0C1C-87C17C8E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8275-5E53-E846-7448-37D04E0C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7770-6B5B-7AEB-2F9F-C50878FBC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C8780-E59C-A1A3-5AFF-7268E317D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74BA-75E8-6201-1A37-15EA78E8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E6D4-6DCD-C3A1-A58F-B699C7CE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A648F-7AC0-293C-6140-7EBED3AC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FF435-183A-F935-CE65-F69998632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2102-8066-DC66-9903-4F613C8F6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DEF33-4199-06B1-64F1-D34900B5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2820D-EFA2-98A2-54D6-A3A10758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E999-988C-001E-B1AD-9B0C4662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0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7553-76FB-B36C-A0E0-2CEC0BAC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86B5-A58B-1CEB-05C1-A680EA00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6F8F-CF4D-9B0E-7AB4-D2ABF9CC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4652-E944-26F8-8E1F-FD74737C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626A-70E1-A2FD-E06C-0B1C2370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6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3512-9129-9D6B-D98E-2C58638B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7E864-2FC0-D6F1-03FB-3945915E7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1A96-D481-4515-5E79-CF81BED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C265C-C4C2-3250-DA83-C9AB1BDA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D589-BC07-12FE-ECC1-55B91507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0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75AF-35A6-BE9C-DF23-35602533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98C1-591C-6E4A-5827-59D40E876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4BE78-A30C-178A-2BD9-DFE1474C5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90E4B-38F0-EB31-E852-8A0AAFFC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612D4-B5CB-92A2-E3E9-3B769DDEB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A974-D49A-44D7-5A74-13C2FF90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91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D186-E97A-CCB0-4454-774954CF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60317-1CCF-E0C5-D57E-834D46FE2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E30F2-6EAC-8446-2789-B69AA3CC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F0058-8A8F-3FEC-39B0-4786C3DC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88C9B-404A-41FD-99A5-7FE7BB61E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24A1D-4819-C2E5-6C64-A61CC141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DBF9AB-6D9C-F4FD-648E-5EEB2067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087E3-ADE8-953C-97CB-18808AA0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47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A31-B32F-D881-9ACC-22FDE81F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7A9A9-8A95-17CF-0408-DFC1F62D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57623-4B8B-5428-ACEE-A1FE3DF9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B5691-7B8C-B07D-722D-53D1BA67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2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A2468-D175-6409-79CD-8DCC997A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C8C32-41FB-82A9-3FB3-B08AD548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A94DB-C910-9705-8ECD-587F29A8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36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C0E5-71C8-B9FC-F4BC-E9FE5F32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C17F-557E-D220-8B60-713725E6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A68D1-F3A4-C53B-74B5-9A7C0D59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178DE-B52A-2300-87E9-3AA52171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1576B-F1E5-0D68-6F7F-E8AEEFEA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8372E-C9D5-73D4-040D-B940BEC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0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3FA4-BE32-74C1-1725-85DF6B78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4CA6A8-E81A-26D8-1B00-9B50E0D83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0E411-7A75-D608-9153-4C0E3753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D0AE-81D7-716D-DAFB-E06B9D0CA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3BA5-B778-3D2D-83CC-47A932D1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DD53D-B20F-A6F7-4A49-2D3BFA0F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97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CBA7-AB62-D03C-4A1A-E63177D3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9DBA-C53B-A94B-4BC6-218C36556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49E99-B705-AC50-C01E-DAB61BD7E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525E-BF00-4256-AB8D-76A396C39376}" type="datetimeFigureOut">
              <a:rPr lang="zh-CN" altLang="en-US" smtClean="0"/>
              <a:t>2024/6/9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670A-9E65-E6DC-1952-095E055B0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AE36-484C-59D4-A5B5-242803EE7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14D8-D871-4ACF-9B1D-556EADC1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ADD2D60-2608-C520-4777-E69A54ABBA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2" t="18464" r="14363" b="11211"/>
          <a:stretch/>
        </p:blipFill>
        <p:spPr>
          <a:xfrm>
            <a:off x="2376623" y="1508101"/>
            <a:ext cx="6306105" cy="2978284"/>
          </a:xfrm>
          <a:prstGeom prst="rect">
            <a:avLst/>
          </a:prstGeom>
        </p:spPr>
      </p:pic>
      <p:pic>
        <p:nvPicPr>
          <p:cNvPr id="5" name="Graphic 4" descr="Lightbulb">
            <a:extLst>
              <a:ext uri="{FF2B5EF4-FFF2-40B4-BE49-F238E27FC236}">
                <a16:creationId xmlns:a16="http://schemas.microsoft.com/office/drawing/2014/main" id="{5722411B-985E-E0EA-4F0E-6FB2D0C79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26" y="2333082"/>
            <a:ext cx="1591575" cy="160837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D0CCBC-0DB0-C774-0D65-94939476C5F2}"/>
              </a:ext>
            </a:extLst>
          </p:cNvPr>
          <p:cNvCxnSpPr>
            <a:cxnSpLocks/>
          </p:cNvCxnSpPr>
          <p:nvPr/>
        </p:nvCxnSpPr>
        <p:spPr>
          <a:xfrm>
            <a:off x="8136468" y="3137271"/>
            <a:ext cx="137544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10DED2-0B4C-C23E-1AEC-E00A4ABD3C72}"/>
              </a:ext>
            </a:extLst>
          </p:cNvPr>
          <p:cNvCxnSpPr>
            <a:cxnSpLocks/>
          </p:cNvCxnSpPr>
          <p:nvPr/>
        </p:nvCxnSpPr>
        <p:spPr>
          <a:xfrm>
            <a:off x="1767186" y="3137271"/>
            <a:ext cx="117074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5DB538-F09E-E8BF-8214-B5D4AB3BAC42}"/>
              </a:ext>
            </a:extLst>
          </p:cNvPr>
          <p:cNvCxnSpPr>
            <a:cxnSpLocks/>
          </p:cNvCxnSpPr>
          <p:nvPr/>
        </p:nvCxnSpPr>
        <p:spPr>
          <a:xfrm>
            <a:off x="3413953" y="3137271"/>
            <a:ext cx="424838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0554DC-E8BE-12C6-2B0A-6EFFE05F0FF1}"/>
              </a:ext>
            </a:extLst>
          </p:cNvPr>
          <p:cNvSpPr txBox="1"/>
          <p:nvPr/>
        </p:nvSpPr>
        <p:spPr>
          <a:xfrm>
            <a:off x="539348" y="408393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Light Source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B7EB1-DF78-885F-4EDB-2B6949E31F21}"/>
              </a:ext>
            </a:extLst>
          </p:cNvPr>
          <p:cNvSpPr txBox="1"/>
          <p:nvPr/>
        </p:nvSpPr>
        <p:spPr>
          <a:xfrm>
            <a:off x="2645341" y="408393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Polarizer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9CD5B-1D57-4C21-DB97-726EB20D7190}"/>
              </a:ext>
            </a:extLst>
          </p:cNvPr>
          <p:cNvSpPr txBox="1"/>
          <p:nvPr/>
        </p:nvSpPr>
        <p:spPr>
          <a:xfrm>
            <a:off x="7351827" y="408393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Analyzer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4">
            <a:extLst>
              <a:ext uri="{FF2B5EF4-FFF2-40B4-BE49-F238E27FC236}">
                <a16:creationId xmlns:a16="http://schemas.microsoft.com/office/drawing/2014/main" id="{AF5B7EB1-DF78-885F-4EDB-2B6949E31F21}"/>
              </a:ext>
            </a:extLst>
          </p:cNvPr>
          <p:cNvSpPr txBox="1"/>
          <p:nvPr/>
        </p:nvSpPr>
        <p:spPr>
          <a:xfrm>
            <a:off x="5123096" y="4083937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Tank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0DB9B6-C675-8BF6-5743-654000C03CDB}"/>
              </a:ext>
            </a:extLst>
          </p:cNvPr>
          <p:cNvCxnSpPr>
            <a:cxnSpLocks/>
          </p:cNvCxnSpPr>
          <p:nvPr/>
        </p:nvCxnSpPr>
        <p:spPr>
          <a:xfrm>
            <a:off x="1287713" y="1010267"/>
            <a:ext cx="0" cy="995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0ECFAE-CFA8-8447-21E1-3FBF84E14DCB}"/>
              </a:ext>
            </a:extLst>
          </p:cNvPr>
          <p:cNvCxnSpPr>
            <a:cxnSpLocks/>
          </p:cNvCxnSpPr>
          <p:nvPr/>
        </p:nvCxnSpPr>
        <p:spPr>
          <a:xfrm flipH="1">
            <a:off x="935690" y="1156080"/>
            <a:ext cx="704046" cy="7040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01B5788-09F1-6904-F1B2-1D409A934F18}"/>
              </a:ext>
            </a:extLst>
          </p:cNvPr>
          <p:cNvCxnSpPr>
            <a:cxnSpLocks/>
          </p:cNvCxnSpPr>
          <p:nvPr/>
        </p:nvCxnSpPr>
        <p:spPr>
          <a:xfrm flipH="1" flipV="1">
            <a:off x="935690" y="1156080"/>
            <a:ext cx="704046" cy="70404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F32158-99F1-4886-1990-9A82F704B8D7}"/>
              </a:ext>
            </a:extLst>
          </p:cNvPr>
          <p:cNvCxnSpPr>
            <a:cxnSpLocks/>
          </p:cNvCxnSpPr>
          <p:nvPr/>
        </p:nvCxnSpPr>
        <p:spPr>
          <a:xfrm flipH="1">
            <a:off x="789877" y="1508103"/>
            <a:ext cx="99567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7114AAD-F6B5-B170-FD5E-6BF20699BBB4}"/>
              </a:ext>
            </a:extLst>
          </p:cNvPr>
          <p:cNvCxnSpPr>
            <a:cxnSpLocks/>
          </p:cNvCxnSpPr>
          <p:nvPr/>
        </p:nvCxnSpPr>
        <p:spPr>
          <a:xfrm>
            <a:off x="3171753" y="1010267"/>
            <a:ext cx="0" cy="995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F0D7AAC-0340-AAC4-604C-526FBA89E67E}"/>
              </a:ext>
            </a:extLst>
          </p:cNvPr>
          <p:cNvCxnSpPr>
            <a:cxnSpLocks/>
          </p:cNvCxnSpPr>
          <p:nvPr/>
        </p:nvCxnSpPr>
        <p:spPr>
          <a:xfrm>
            <a:off x="5598164" y="1010267"/>
            <a:ext cx="0" cy="995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922932-F90B-E22F-3886-57708A90B728}"/>
              </a:ext>
            </a:extLst>
          </p:cNvPr>
          <p:cNvCxnSpPr>
            <a:cxnSpLocks/>
          </p:cNvCxnSpPr>
          <p:nvPr/>
        </p:nvCxnSpPr>
        <p:spPr>
          <a:xfrm flipH="1" flipV="1">
            <a:off x="5389331" y="1058863"/>
            <a:ext cx="419100" cy="8953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42475E-4E01-E248-2270-E2D0EE13D547}"/>
              </a:ext>
            </a:extLst>
          </p:cNvPr>
          <p:cNvCxnSpPr>
            <a:cxnSpLocks/>
          </p:cNvCxnSpPr>
          <p:nvPr/>
        </p:nvCxnSpPr>
        <p:spPr>
          <a:xfrm>
            <a:off x="7878236" y="1010267"/>
            <a:ext cx="0" cy="99567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D2EF65A-3B9E-FCC8-AA03-6D0CA2543EBB}"/>
              </a:ext>
            </a:extLst>
          </p:cNvPr>
          <p:cNvCxnSpPr>
            <a:cxnSpLocks/>
          </p:cNvCxnSpPr>
          <p:nvPr/>
        </p:nvCxnSpPr>
        <p:spPr>
          <a:xfrm flipH="1" flipV="1">
            <a:off x="7526215" y="1156079"/>
            <a:ext cx="704045" cy="7040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BBC364F-E3C8-43EB-344A-FCA0650CA962}"/>
              </a:ext>
            </a:extLst>
          </p:cNvPr>
          <p:cNvSpPr txBox="1"/>
          <p:nvPr/>
        </p:nvSpPr>
        <p:spPr>
          <a:xfrm>
            <a:off x="539348" y="68312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Natural Light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03709D-178B-A801-7ED3-905494EEFE4A}"/>
              </a:ext>
            </a:extLst>
          </p:cNvPr>
          <p:cNvSpPr txBox="1"/>
          <p:nvPr/>
        </p:nvSpPr>
        <p:spPr>
          <a:xfrm>
            <a:off x="2316390" y="683124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Polarized Light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96504E-60BD-8A70-6AC8-1E0EFB50D7B7}"/>
                  </a:ext>
                </a:extLst>
              </p:cNvPr>
              <p:cNvSpPr txBox="1"/>
              <p:nvPr/>
            </p:nvSpPr>
            <p:spPr>
              <a:xfrm>
                <a:off x="7552985" y="1010264"/>
                <a:ext cx="393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996504E-60BD-8A70-6AC8-1E0EFB50D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985" y="1010264"/>
                <a:ext cx="393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0C187F-1E83-326C-4C11-465CD7B6B56E}"/>
                  </a:ext>
                </a:extLst>
              </p:cNvPr>
              <p:cNvSpPr txBox="1"/>
              <p:nvPr/>
            </p:nvSpPr>
            <p:spPr>
              <a:xfrm>
                <a:off x="6722054" y="673643"/>
                <a:ext cx="2312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Optical Rotated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90C187F-1E83-326C-4C11-465CD7B6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054" y="673643"/>
                <a:ext cx="2312364" cy="369332"/>
              </a:xfrm>
              <a:prstGeom prst="rect">
                <a:avLst/>
              </a:prstGeom>
              <a:blipFill>
                <a:blip r:embed="rId6"/>
                <a:stretch>
                  <a:fillRect l="-2375" t="-10000" r="-26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7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 Suni</dc:creator>
  <cp:lastModifiedBy>Yao Suni</cp:lastModifiedBy>
  <cp:revision>1</cp:revision>
  <dcterms:created xsi:type="dcterms:W3CDTF">2024-06-09T05:42:12Z</dcterms:created>
  <dcterms:modified xsi:type="dcterms:W3CDTF">2024-06-09T06:50:26Z</dcterms:modified>
</cp:coreProperties>
</file>