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3" r:id="rId6"/>
    <p:sldId id="260" r:id="rId7"/>
    <p:sldId id="266" r:id="rId8"/>
    <p:sldId id="261" r:id="rId9"/>
    <p:sldId id="264" r:id="rId10"/>
    <p:sldId id="265" r:id="rId11"/>
    <p:sldId id="267" r:id="rId12"/>
    <p:sldId id="262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o Suni" initials="YS" lastIdx="1" clrIdx="0">
    <p:extLst>
      <p:ext uri="{19B8F6BF-5375-455C-9EA6-DF929625EA0E}">
        <p15:presenceInfo xmlns:p15="http://schemas.microsoft.com/office/powerpoint/2012/main" userId="8d3b24f13fd8b6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44" y="3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06T08:41:25.217" idx="1">
    <p:pos x="5194" y="65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B2BE3-B093-46C6-AA14-A1D2CA1966D0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37B8F-0464-498E-89B6-AAD0BB1AE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87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37B8F-0464-498E-89B6-AAD0BB1AEAE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33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37B8F-0464-498E-89B6-AAD0BB1AEAE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751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6A6-B8E3-FB76-AF32-B0563F82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1D73-48DB-9E84-20C3-BDC96ABE2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951D-F8C2-584A-B324-13BF803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71C3-0FA1-4647-E9FD-E60AF89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F70B-09C9-29E9-3AA6-D8C81DAD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7E4-9CE0-A6CC-C9E5-323A938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3FF1-6A2E-B91A-C85C-D8454D9AB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8D73-7F25-0E43-21C6-4C47C71D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192C-69C4-A6C0-2553-12ABC8C1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C708-F8F9-16BE-8B91-617C034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F02C8-B862-90A8-25EE-60DEFCA24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DDA6-48A2-E292-9EEB-51A95FCC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F4AD-87A0-5D8F-EAE0-BCB99D58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26A5-2611-6BD3-911A-3869ADCB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A603-65CE-00FA-C5F9-175ECED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403E-D517-3108-A02A-8C28CB4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3A4-900E-0A88-99B6-31ED984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30F-C0F4-84B6-2894-ED597C4F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487B-D447-7B90-3DA7-98C4B6F8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01B9-D5FC-11FC-3639-DF2DBA4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8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9469-A149-A096-81BD-518E4666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92B1-9723-4098-1C07-256FE96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DFE-72E5-B4B3-F9E5-3E42E83A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3940-1AAD-47CA-1940-8858566B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7717-79A0-40E4-C505-1691E447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8C3-8A60-6674-3F1F-17BB4C0E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461-E52F-EA46-DB43-2C64C970E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E56F-5778-C580-8ECC-BCBD71A8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9155-079C-17E6-211F-94251E90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F235-AB6C-C2D8-5761-650B3800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2BD1-B1C8-8D86-00C5-46B2A3A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577D-5842-1DEE-D6A4-F677D843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C425-8A20-43B0-A1CF-4A32FAF3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72F6-94D3-6F38-9301-7E597A11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A86E7-2CFB-3B53-8DD4-7E380957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B51B9-4008-2EBB-4B4E-C87BFE94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43DC-D817-7C2E-2CEB-AF94EA99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F5CF-AB8A-97D0-3F48-B4701DC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E803-43EE-CB54-5F59-82362FF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526-A0D5-8143-08F3-8C5DF49A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98AA-85ED-7950-4E9E-6BB892F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7599A-2DE3-3E16-0028-02AE753F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E60B7-2069-4B82-20CE-497099D8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973F0-568C-0BD0-E65F-87DE5275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61994-CFA5-F4FE-6564-967766D3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1231-66D7-105F-8EB3-251CC136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2F43-5CEF-EF8A-23A9-FF884846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5A2-DB85-7CF9-BDCF-C00A4B1C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ABAE9-0359-8703-F38D-2C315AB6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5C3E-3752-8CDA-417E-9569DC6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C738-773A-4A6B-AF66-893E7C87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5DCC-CFAC-B30E-7ED5-637BC61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7F78-09A2-A509-CBF3-155A028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9EAC-0B87-D20D-2592-871265FC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901F2-B782-23BB-89A2-ACD14EA46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7B81-50D6-799E-F126-1CAA505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3DE8-5096-8D2F-5C8D-FC8DABA4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C1C3-E6C2-BEE8-915A-1C71B63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A85F6-8F11-5961-A8FA-7AF567C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6C5C-8742-EA17-F6B3-9BA85910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07C-0317-37B2-725D-FD72984E2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FA30-4C3E-4134-ABC7-B5F02E37996D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11E3-959F-8ABB-01FB-D9FE8950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FCAB-3568-86AA-B85C-C238FF4D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1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D814221-6C55-CE52-19BA-01032918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75" y="1146157"/>
            <a:ext cx="10312842" cy="4549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44A86-6689-3984-1B4E-4B57346D4589}"/>
              </a:ext>
            </a:extLst>
          </p:cNvPr>
          <p:cNvSpPr txBox="1"/>
          <p:nvPr/>
        </p:nvSpPr>
        <p:spPr>
          <a:xfrm>
            <a:off x="1057784" y="1335817"/>
            <a:ext cx="70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Notes:  A0       B0      C1      D1       E1      F1       G1      A1       B1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994B-F0DA-E0EE-09E9-28E1FC95F4CD}"/>
              </a:ext>
            </a:extLst>
          </p:cNvPr>
          <p:cNvSpPr txBox="1"/>
          <p:nvPr/>
        </p:nvSpPr>
        <p:spPr>
          <a:xfrm>
            <a:off x="1064703" y="1069335"/>
            <a:ext cx="683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Notes:       A#0               C#1     D#1               F#1     G#1    A#1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01B27-4BBA-C6EB-3FA6-F41CF64BA844}"/>
              </a:ext>
            </a:extLst>
          </p:cNvPr>
          <p:cNvSpPr txBox="1"/>
          <p:nvPr/>
        </p:nvSpPr>
        <p:spPr>
          <a:xfrm>
            <a:off x="2724941" y="3770906"/>
            <a:ext cx="5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22                  25       27                  30       32       34           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FF2-8298-2962-A04B-86787D307811}"/>
              </a:ext>
            </a:extLst>
          </p:cNvPr>
          <p:cNvSpPr txBox="1"/>
          <p:nvPr/>
        </p:nvSpPr>
        <p:spPr>
          <a:xfrm>
            <a:off x="2422790" y="4077143"/>
            <a:ext cx="575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21       23       24       26       28       29       31       33       35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1348-764A-3BA5-ACF2-9C090F04CAE4}"/>
              </a:ext>
            </a:extLst>
          </p:cNvPr>
          <p:cNvSpPr txBox="1"/>
          <p:nvPr/>
        </p:nvSpPr>
        <p:spPr>
          <a:xfrm>
            <a:off x="3537466" y="5419333"/>
            <a:ext cx="44577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26B7E-CFBF-245C-D9DC-5940AE16834D}"/>
                  </a:ext>
                </a:extLst>
              </p:cNvPr>
              <p:cNvSpPr txBox="1"/>
              <p:nvPr/>
            </p:nvSpPr>
            <p:spPr>
              <a:xfrm>
                <a:off x="-1817" y="3939416"/>
                <a:ext cx="2272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MIDI 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26B7E-CFBF-245C-D9DC-5940AE16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7" y="3939416"/>
                <a:ext cx="2272673" cy="276999"/>
              </a:xfrm>
              <a:prstGeom prst="rect">
                <a:avLst/>
              </a:prstGeom>
              <a:blipFill>
                <a:blip r:embed="rId3"/>
                <a:stretch>
                  <a:fillRect l="-6434" t="-28261" r="-107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7717F0A-CC3A-B7B1-E33D-A86F9DBC1DBC}"/>
              </a:ext>
            </a:extLst>
          </p:cNvPr>
          <p:cNvSpPr txBox="1"/>
          <p:nvPr/>
        </p:nvSpPr>
        <p:spPr>
          <a:xfrm>
            <a:off x="8735905" y="4074082"/>
            <a:ext cx="37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101     103     105     107     108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71EC8-BDC0-6E56-1387-E67629FBF51D}"/>
              </a:ext>
            </a:extLst>
          </p:cNvPr>
          <p:cNvSpPr txBox="1"/>
          <p:nvPr/>
        </p:nvSpPr>
        <p:spPr>
          <a:xfrm>
            <a:off x="8735905" y="1340852"/>
            <a:ext cx="321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F7       G7      A7      B7       C8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9FDAD-0E54-8FC2-9D4C-B27290672576}"/>
              </a:ext>
            </a:extLst>
          </p:cNvPr>
          <p:cNvSpPr txBox="1"/>
          <p:nvPr/>
        </p:nvSpPr>
        <p:spPr>
          <a:xfrm>
            <a:off x="8995069" y="1069335"/>
            <a:ext cx="21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F#7     G#7    A#7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93CBF-30FF-6B0C-480F-3E079FE44DBA}"/>
              </a:ext>
            </a:extLst>
          </p:cNvPr>
          <p:cNvSpPr txBox="1"/>
          <p:nvPr/>
        </p:nvSpPr>
        <p:spPr>
          <a:xfrm>
            <a:off x="9053759" y="3770906"/>
            <a:ext cx="1876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102     104     106 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9D283-B02F-44F9-891C-C79B5BDD73A2}"/>
              </a:ext>
            </a:extLst>
          </p:cNvPr>
          <p:cNvSpPr txBox="1"/>
          <p:nvPr/>
        </p:nvSpPr>
        <p:spPr>
          <a:xfrm>
            <a:off x="8492065" y="5419333"/>
            <a:ext cx="273185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7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EE3CA-122A-570C-ED0C-C9C8D1523F7E}"/>
              </a:ext>
            </a:extLst>
          </p:cNvPr>
          <p:cNvSpPr txBox="1"/>
          <p:nvPr/>
        </p:nvSpPr>
        <p:spPr>
          <a:xfrm>
            <a:off x="8103328" y="33408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BDEEAC-76DE-B2BB-1326-F75D643BF539}"/>
              </a:ext>
            </a:extLst>
          </p:cNvPr>
          <p:cNvSpPr txBox="1"/>
          <p:nvPr/>
        </p:nvSpPr>
        <p:spPr>
          <a:xfrm>
            <a:off x="8116152" y="12691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5496-07FB-756F-D62C-F78B2BACDCBF}"/>
              </a:ext>
            </a:extLst>
          </p:cNvPr>
          <p:cNvSpPr txBox="1"/>
          <p:nvPr/>
        </p:nvSpPr>
        <p:spPr>
          <a:xfrm>
            <a:off x="8116152" y="10195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BAE05-8658-EAE7-F76B-94A514CA81D9}"/>
              </a:ext>
            </a:extLst>
          </p:cNvPr>
          <p:cNvSpPr txBox="1"/>
          <p:nvPr/>
        </p:nvSpPr>
        <p:spPr>
          <a:xfrm>
            <a:off x="8120989" y="5334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3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0547-B923-A819-16AE-549E2AD1E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2" y="1714229"/>
            <a:ext cx="12192001" cy="348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1FB4A-05D1-36CC-86A1-AE7EF7B92D0D}"/>
              </a:ext>
            </a:extLst>
          </p:cNvPr>
          <p:cNvSpPr txBox="1"/>
          <p:nvPr/>
        </p:nvSpPr>
        <p:spPr>
          <a:xfrm rot="16200000">
            <a:off x="-407804" y="32314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9B3AF-CA42-ED42-EA0C-8BECB9682E7F}"/>
              </a:ext>
            </a:extLst>
          </p:cNvPr>
          <p:cNvSpPr txBox="1"/>
          <p:nvPr/>
        </p:nvSpPr>
        <p:spPr>
          <a:xfrm>
            <a:off x="1342600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6EC83-3A1F-0142-C887-A89A6EBF5AF2}"/>
              </a:ext>
            </a:extLst>
          </p:cNvPr>
          <p:cNvSpPr txBox="1"/>
          <p:nvPr/>
        </p:nvSpPr>
        <p:spPr>
          <a:xfrm>
            <a:off x="5259873" y="48034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A53D0-312B-F123-0373-49F433219C09}"/>
              </a:ext>
            </a:extLst>
          </p:cNvPr>
          <p:cNvSpPr txBox="1"/>
          <p:nvPr/>
        </p:nvSpPr>
        <p:spPr>
          <a:xfrm>
            <a:off x="9177146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C6915-F26E-87D0-A3E5-2E3ABCDE980A}"/>
              </a:ext>
            </a:extLst>
          </p:cNvPr>
          <p:cNvSpPr txBox="1"/>
          <p:nvPr/>
        </p:nvSpPr>
        <p:spPr>
          <a:xfrm>
            <a:off x="38247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A42D8-5D9E-38DF-7E53-0CC1E7AB9216}"/>
              </a:ext>
            </a:extLst>
          </p:cNvPr>
          <p:cNvSpPr txBox="1"/>
          <p:nvPr/>
        </p:nvSpPr>
        <p:spPr>
          <a:xfrm>
            <a:off x="8207388" y="5172338"/>
            <a:ext cx="36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ABB21-A3A4-5552-697A-241B9700036D}"/>
              </a:ext>
            </a:extLst>
          </p:cNvPr>
          <p:cNvSpPr txBox="1"/>
          <p:nvPr/>
        </p:nvSpPr>
        <p:spPr>
          <a:xfrm>
            <a:off x="429260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15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0547-B923-A819-16AE-549E2AD1E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-1" y="3029114"/>
            <a:ext cx="12192001" cy="348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1FB4A-05D1-36CC-86A1-AE7EF7B92D0D}"/>
              </a:ext>
            </a:extLst>
          </p:cNvPr>
          <p:cNvSpPr txBox="1"/>
          <p:nvPr/>
        </p:nvSpPr>
        <p:spPr>
          <a:xfrm rot="16200000">
            <a:off x="-407802" y="4771437"/>
            <a:ext cx="11849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C9B3AF-CA42-ED42-EA0C-8BECB9682E7F}"/>
              </a:ext>
            </a:extLst>
          </p:cNvPr>
          <p:cNvSpPr txBox="1"/>
          <p:nvPr/>
        </p:nvSpPr>
        <p:spPr>
          <a:xfrm>
            <a:off x="1342602" y="6164233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6EC83-3A1F-0142-C887-A89A6EBF5AF2}"/>
              </a:ext>
            </a:extLst>
          </p:cNvPr>
          <p:cNvSpPr txBox="1"/>
          <p:nvPr/>
        </p:nvSpPr>
        <p:spPr>
          <a:xfrm>
            <a:off x="5259875" y="6166373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DA53D0-312B-F123-0373-49F433219C09}"/>
              </a:ext>
            </a:extLst>
          </p:cNvPr>
          <p:cNvSpPr txBox="1"/>
          <p:nvPr/>
        </p:nvSpPr>
        <p:spPr>
          <a:xfrm>
            <a:off x="9177148" y="6164233"/>
            <a:ext cx="12362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C6915-F26E-87D0-A3E5-2E3ABCDE980A}"/>
              </a:ext>
            </a:extLst>
          </p:cNvPr>
          <p:cNvSpPr txBox="1"/>
          <p:nvPr/>
        </p:nvSpPr>
        <p:spPr>
          <a:xfrm>
            <a:off x="382472" y="6480936"/>
            <a:ext cx="360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Choose the next lowest frequency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A42D8-5D9E-38DF-7E53-0CC1E7AB9216}"/>
              </a:ext>
            </a:extLst>
          </p:cNvPr>
          <p:cNvSpPr txBox="1"/>
          <p:nvPr/>
        </p:nvSpPr>
        <p:spPr>
          <a:xfrm>
            <a:off x="8207390" y="6484508"/>
            <a:ext cx="36990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Choose the next lowest frequency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1ABB21-A3A4-5552-697A-241B9700036D}"/>
              </a:ext>
            </a:extLst>
          </p:cNvPr>
          <p:cNvSpPr txBox="1"/>
          <p:nvPr/>
        </p:nvSpPr>
        <p:spPr>
          <a:xfrm>
            <a:off x="4292602" y="6480936"/>
            <a:ext cx="360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Subtract overtones, check magnitudes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616D06-AD07-42C1-C71F-AC42FCB05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6"/>
          <a:stretch/>
        </p:blipFill>
        <p:spPr>
          <a:xfrm>
            <a:off x="0" y="-34439"/>
            <a:ext cx="12192000" cy="34157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45218F-D7A9-04F5-FAF6-7B71E7741AEE}"/>
              </a:ext>
            </a:extLst>
          </p:cNvPr>
          <p:cNvSpPr txBox="1"/>
          <p:nvPr/>
        </p:nvSpPr>
        <p:spPr>
          <a:xfrm rot="16200000">
            <a:off x="-407804" y="1652890"/>
            <a:ext cx="11849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97B4A1-E7AA-EE69-C229-3BE3CD2FE491}"/>
              </a:ext>
            </a:extLst>
          </p:cNvPr>
          <p:cNvSpPr txBox="1"/>
          <p:nvPr/>
        </p:nvSpPr>
        <p:spPr>
          <a:xfrm>
            <a:off x="382470" y="3065612"/>
            <a:ext cx="3606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Check magnitudes, keep those higher than threshold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E9245D-310A-8312-84D4-AA6A1C0CF0D3}"/>
              </a:ext>
            </a:extLst>
          </p:cNvPr>
          <p:cNvSpPr txBox="1"/>
          <p:nvPr/>
        </p:nvSpPr>
        <p:spPr>
          <a:xfrm>
            <a:off x="8207388" y="3069184"/>
            <a:ext cx="36990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Subtract overtones, check magnitudes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60BB1-23AA-BDA0-772F-33B5454B2247}"/>
              </a:ext>
            </a:extLst>
          </p:cNvPr>
          <p:cNvSpPr txBox="1"/>
          <p:nvPr/>
        </p:nvSpPr>
        <p:spPr>
          <a:xfrm>
            <a:off x="4292600" y="3065612"/>
            <a:ext cx="3606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Choose the lowest frequency 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57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700547-B923-A819-16AE-549E2AD1E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>
            <a:off x="0" y="1685354"/>
            <a:ext cx="12192001" cy="348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1FB4A-05D1-36CC-86A1-AE7EF7B92D0D}"/>
              </a:ext>
            </a:extLst>
          </p:cNvPr>
          <p:cNvSpPr txBox="1"/>
          <p:nvPr/>
        </p:nvSpPr>
        <p:spPr>
          <a:xfrm rot="16200000">
            <a:off x="-407804" y="32314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82546-EECC-CF9E-EC25-CB1B817DDC76}"/>
              </a:ext>
            </a:extLst>
          </p:cNvPr>
          <p:cNvSpPr txBox="1"/>
          <p:nvPr/>
        </p:nvSpPr>
        <p:spPr>
          <a:xfrm>
            <a:off x="1354509" y="47824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0DD52A-60C5-883E-75ED-AA8146FFD933}"/>
              </a:ext>
            </a:extLst>
          </p:cNvPr>
          <p:cNvSpPr txBox="1"/>
          <p:nvPr/>
        </p:nvSpPr>
        <p:spPr>
          <a:xfrm>
            <a:off x="5271782" y="47845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317402-ABC7-E9E0-D692-6D977650104E}"/>
              </a:ext>
            </a:extLst>
          </p:cNvPr>
          <p:cNvSpPr txBox="1"/>
          <p:nvPr/>
        </p:nvSpPr>
        <p:spPr>
          <a:xfrm>
            <a:off x="9189055" y="47824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6FC94-0237-ED0F-1305-0C0191B6B176}"/>
              </a:ext>
            </a:extLst>
          </p:cNvPr>
          <p:cNvSpPr txBox="1"/>
          <p:nvPr/>
        </p:nvSpPr>
        <p:spPr>
          <a:xfrm>
            <a:off x="369333" y="5149956"/>
            <a:ext cx="3631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Eliminate frequencies with magnitudes lower than boundary, choose the next lowest frequency (note 2)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D7645D-5BCC-1EFB-7246-70B22447DAFA}"/>
              </a:ext>
            </a:extLst>
          </p:cNvPr>
          <p:cNvSpPr txBox="1"/>
          <p:nvPr/>
        </p:nvSpPr>
        <p:spPr>
          <a:xfrm>
            <a:off x="4318792" y="5149956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Subtract the magnitudes contributed by overtones, check by the boundary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716760-3830-34FF-AE5D-D27DD41116B0}"/>
              </a:ext>
            </a:extLst>
          </p:cNvPr>
          <p:cNvSpPr txBox="1"/>
          <p:nvPr/>
        </p:nvSpPr>
        <p:spPr>
          <a:xfrm>
            <a:off x="8228922" y="5151835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Eliminate frequencies with magnitudes lower than boundary, choose the next lowest frequency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7959881-4907-8DB8-F8CE-8DD655BF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94" y="1704075"/>
            <a:ext cx="8245741" cy="3461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9B6F5-F768-D158-B489-9B61F5004945}"/>
              </a:ext>
            </a:extLst>
          </p:cNvPr>
          <p:cNvSpPr txBox="1"/>
          <p:nvPr/>
        </p:nvSpPr>
        <p:spPr>
          <a:xfrm>
            <a:off x="5259873" y="4780624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7ADF7-FBB3-733C-0DCA-E71E786A9FD4}"/>
              </a:ext>
            </a:extLst>
          </p:cNvPr>
          <p:cNvSpPr txBox="1"/>
          <p:nvPr/>
        </p:nvSpPr>
        <p:spPr>
          <a:xfrm>
            <a:off x="4318793" y="5145987"/>
            <a:ext cx="35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AF401-74FA-5B75-AC61-4F4E5A53C92E}"/>
              </a:ext>
            </a:extLst>
          </p:cNvPr>
          <p:cNvSpPr txBox="1"/>
          <p:nvPr/>
        </p:nvSpPr>
        <p:spPr>
          <a:xfrm rot="16200000">
            <a:off x="-368673" y="32443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61D0D5-20A4-3E25-C994-A0EC7A79451E}"/>
              </a:ext>
            </a:extLst>
          </p:cNvPr>
          <p:cNvSpPr txBox="1"/>
          <p:nvPr/>
        </p:nvSpPr>
        <p:spPr>
          <a:xfrm>
            <a:off x="425235" y="5149956"/>
            <a:ext cx="35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E2CF4-B3DA-C22D-F391-19CF688DBE6C}"/>
              </a:ext>
            </a:extLst>
          </p:cNvPr>
          <p:cNvSpPr txBox="1"/>
          <p:nvPr/>
        </p:nvSpPr>
        <p:spPr>
          <a:xfrm>
            <a:off x="1373457" y="47766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46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C56F6-B2B6-EAB1-0A31-3C02F474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4656-55AB-98D1-3313-FA4B61B6D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B0FFA-DA27-D9E4-EFD8-8ECD724737B0}"/>
              </a:ext>
            </a:extLst>
          </p:cNvPr>
          <p:cNvSpPr txBox="1"/>
          <p:nvPr/>
        </p:nvSpPr>
        <p:spPr>
          <a:xfrm>
            <a:off x="4318793" y="5145987"/>
            <a:ext cx="359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 No next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918F7-FDF6-EA4F-12F2-0111764303E0}"/>
              </a:ext>
            </a:extLst>
          </p:cNvPr>
          <p:cNvSpPr txBox="1"/>
          <p:nvPr/>
        </p:nvSpPr>
        <p:spPr>
          <a:xfrm>
            <a:off x="425235" y="5149956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Subtract the magnitudes contributed by overtones, check by the boundary </a:t>
            </a:r>
          </a:p>
        </p:txBody>
      </p:sp>
    </p:spTree>
    <p:extLst>
      <p:ext uri="{BB962C8B-B14F-4D97-AF65-F5344CB8AC3E}">
        <p14:creationId xmlns:p14="http://schemas.microsoft.com/office/powerpoint/2010/main" val="231021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BB9624-43EA-A52A-40F0-0D9D91C8D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3" y="1757461"/>
            <a:ext cx="12110357" cy="3343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6E9950-8494-89E9-82EE-4F261E1F78AD}"/>
              </a:ext>
            </a:extLst>
          </p:cNvPr>
          <p:cNvSpPr txBox="1"/>
          <p:nvPr/>
        </p:nvSpPr>
        <p:spPr>
          <a:xfrm rot="16200000">
            <a:off x="-419713" y="32503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A58CD-A930-38CA-2F61-0C78FB46107C}"/>
              </a:ext>
            </a:extLst>
          </p:cNvPr>
          <p:cNvSpPr txBox="1"/>
          <p:nvPr/>
        </p:nvSpPr>
        <p:spPr>
          <a:xfrm>
            <a:off x="1342600" y="518627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3B91F4-8E6E-3229-FF22-BBD88033A0B2}"/>
              </a:ext>
            </a:extLst>
          </p:cNvPr>
          <p:cNvSpPr txBox="1"/>
          <p:nvPr/>
        </p:nvSpPr>
        <p:spPr>
          <a:xfrm>
            <a:off x="5259873" y="518841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BBEB46-F568-595F-C057-851B5420FF4A}"/>
              </a:ext>
            </a:extLst>
          </p:cNvPr>
          <p:cNvSpPr txBox="1"/>
          <p:nvPr/>
        </p:nvSpPr>
        <p:spPr>
          <a:xfrm>
            <a:off x="9177146" y="518627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7D8CB-F116-8907-598F-8C5AEB41D03D}"/>
              </a:ext>
            </a:extLst>
          </p:cNvPr>
          <p:cNvSpPr txBox="1"/>
          <p:nvPr/>
        </p:nvSpPr>
        <p:spPr>
          <a:xfrm>
            <a:off x="1747357" y="17269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3F40A-2643-D81B-042F-D08A88F35613}"/>
              </a:ext>
            </a:extLst>
          </p:cNvPr>
          <p:cNvSpPr txBox="1"/>
          <p:nvPr/>
        </p:nvSpPr>
        <p:spPr>
          <a:xfrm>
            <a:off x="5664630" y="17269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13089-B0A7-9ADA-C9FE-B9C5B8C4B17F}"/>
              </a:ext>
            </a:extLst>
          </p:cNvPr>
          <p:cNvSpPr txBox="1"/>
          <p:nvPr/>
        </p:nvSpPr>
        <p:spPr>
          <a:xfrm>
            <a:off x="9581903" y="1726943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C4E78C-BD50-B158-A439-0C61FBD4A978}"/>
              </a:ext>
            </a:extLst>
          </p:cNvPr>
          <p:cNvSpPr txBox="1"/>
          <p:nvPr/>
        </p:nvSpPr>
        <p:spPr>
          <a:xfrm>
            <a:off x="357424" y="4818688"/>
            <a:ext cx="36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6f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7f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8f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9f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D6245-D0D9-609B-95B4-CAABFD9C78EE}"/>
              </a:ext>
            </a:extLst>
          </p:cNvPr>
          <p:cNvSpPr txBox="1"/>
          <p:nvPr/>
        </p:nvSpPr>
        <p:spPr>
          <a:xfrm>
            <a:off x="4278544" y="4818688"/>
            <a:ext cx="36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2f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4f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3958D9-7F66-5E87-C498-28A7BC6A8C83}"/>
              </a:ext>
            </a:extLst>
          </p:cNvPr>
          <p:cNvSpPr txBox="1"/>
          <p:nvPr/>
        </p:nvSpPr>
        <p:spPr>
          <a:xfrm>
            <a:off x="8235272" y="4818688"/>
            <a:ext cx="363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2f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3f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4f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5f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91A96E-A1B3-2396-C4E4-F047734805BD}"/>
              </a:ext>
            </a:extLst>
          </p:cNvPr>
          <p:cNvSpPr txBox="1"/>
          <p:nvPr/>
        </p:nvSpPr>
        <p:spPr>
          <a:xfrm>
            <a:off x="4577852" y="1387933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Frequency Spectrums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9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5FB1E2-C3B0-3AB4-E8FA-754FE95C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63" y="663549"/>
            <a:ext cx="7426074" cy="5530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638C26-E62E-5974-6F37-341BC31E0B7C}"/>
              </a:ext>
            </a:extLst>
          </p:cNvPr>
          <p:cNvSpPr txBox="1"/>
          <p:nvPr/>
        </p:nvSpPr>
        <p:spPr>
          <a:xfrm rot="16200000">
            <a:off x="1847641" y="324433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9521F-BB63-1DB8-7001-37B0CDC186BD}"/>
              </a:ext>
            </a:extLst>
          </p:cNvPr>
          <p:cNvSpPr txBox="1"/>
          <p:nvPr/>
        </p:nvSpPr>
        <p:spPr>
          <a:xfrm>
            <a:off x="4535316" y="568687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Frequency Spectrum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89972-C723-F121-FDE0-9565EF413520}"/>
              </a:ext>
            </a:extLst>
          </p:cNvPr>
          <p:cNvSpPr txBox="1"/>
          <p:nvPr/>
        </p:nvSpPr>
        <p:spPr>
          <a:xfrm>
            <a:off x="5275903" y="591998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33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53D90-FE06-5CEB-8A0F-2DFE594E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5600"/>
            <a:ext cx="12192000" cy="33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D1251-B00A-FF44-1F46-D60D66F45F13}"/>
              </a:ext>
            </a:extLst>
          </p:cNvPr>
          <p:cNvSpPr txBox="1"/>
          <p:nvPr/>
        </p:nvSpPr>
        <p:spPr>
          <a:xfrm rot="16200000">
            <a:off x="-419713" y="32503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F8431-FCB7-5032-55F8-AFAAE2373241}"/>
              </a:ext>
            </a:extLst>
          </p:cNvPr>
          <p:cNvSpPr txBox="1"/>
          <p:nvPr/>
        </p:nvSpPr>
        <p:spPr>
          <a:xfrm>
            <a:off x="1342600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AB355-1DD7-7848-3C3A-8C3F93E2DE08}"/>
              </a:ext>
            </a:extLst>
          </p:cNvPr>
          <p:cNvSpPr txBox="1"/>
          <p:nvPr/>
        </p:nvSpPr>
        <p:spPr>
          <a:xfrm>
            <a:off x="5259873" y="48034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C663E-3FB9-429D-80DC-D23FA305239B}"/>
              </a:ext>
            </a:extLst>
          </p:cNvPr>
          <p:cNvSpPr txBox="1"/>
          <p:nvPr/>
        </p:nvSpPr>
        <p:spPr>
          <a:xfrm>
            <a:off x="9177146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22A7F-3A01-7F8C-EDBE-2A06FAA558C9}"/>
              </a:ext>
            </a:extLst>
          </p:cNvPr>
          <p:cNvSpPr txBox="1"/>
          <p:nvPr/>
        </p:nvSpPr>
        <p:spPr>
          <a:xfrm>
            <a:off x="38247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lowest frequency (note 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0F9B-C95D-E209-7782-2202B9A2595F}"/>
              </a:ext>
            </a:extLst>
          </p:cNvPr>
          <p:cNvSpPr txBox="1"/>
          <p:nvPr/>
        </p:nvSpPr>
        <p:spPr>
          <a:xfrm>
            <a:off x="4306883" y="5168766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all multiples of note 1, choosing the next lowest frequency (note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B505D-D445-8AE9-E1C8-C267647582CE}"/>
              </a:ext>
            </a:extLst>
          </p:cNvPr>
          <p:cNvSpPr txBox="1"/>
          <p:nvPr/>
        </p:nvSpPr>
        <p:spPr>
          <a:xfrm>
            <a:off x="8207388" y="5172338"/>
            <a:ext cx="36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all multiples of note 2, stop</a:t>
            </a:r>
          </a:p>
        </p:txBody>
      </p:sp>
    </p:spTree>
    <p:extLst>
      <p:ext uri="{BB962C8B-B14F-4D97-AF65-F5344CB8AC3E}">
        <p14:creationId xmlns:p14="http://schemas.microsoft.com/office/powerpoint/2010/main" val="420236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A53D90-FE06-5CEB-8A0F-2DFE594E1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5600"/>
            <a:ext cx="12192000" cy="33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D1251-B00A-FF44-1F46-D60D66F45F13}"/>
              </a:ext>
            </a:extLst>
          </p:cNvPr>
          <p:cNvSpPr txBox="1"/>
          <p:nvPr/>
        </p:nvSpPr>
        <p:spPr>
          <a:xfrm rot="16200000">
            <a:off x="-419713" y="32503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3F8431-FCB7-5032-55F8-AFAAE2373241}"/>
              </a:ext>
            </a:extLst>
          </p:cNvPr>
          <p:cNvSpPr txBox="1"/>
          <p:nvPr/>
        </p:nvSpPr>
        <p:spPr>
          <a:xfrm>
            <a:off x="1342600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AB355-1DD7-7848-3C3A-8C3F93E2DE08}"/>
              </a:ext>
            </a:extLst>
          </p:cNvPr>
          <p:cNvSpPr txBox="1"/>
          <p:nvPr/>
        </p:nvSpPr>
        <p:spPr>
          <a:xfrm>
            <a:off x="5259873" y="48034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C663E-3FB9-429D-80DC-D23FA305239B}"/>
              </a:ext>
            </a:extLst>
          </p:cNvPr>
          <p:cNvSpPr txBox="1"/>
          <p:nvPr/>
        </p:nvSpPr>
        <p:spPr>
          <a:xfrm>
            <a:off x="9177146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22A7F-3A01-7F8C-EDBE-2A06FAA558C9}"/>
              </a:ext>
            </a:extLst>
          </p:cNvPr>
          <p:cNvSpPr txBox="1"/>
          <p:nvPr/>
        </p:nvSpPr>
        <p:spPr>
          <a:xfrm>
            <a:off x="38247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AB505D-D445-8AE9-E1C8-C267647582CE}"/>
              </a:ext>
            </a:extLst>
          </p:cNvPr>
          <p:cNvSpPr txBox="1"/>
          <p:nvPr/>
        </p:nvSpPr>
        <p:spPr>
          <a:xfrm>
            <a:off x="8163740" y="5168766"/>
            <a:ext cx="36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70EE45-FE63-5898-1C4F-B0B62070D7D6}"/>
              </a:ext>
            </a:extLst>
          </p:cNvPr>
          <p:cNvSpPr txBox="1"/>
          <p:nvPr/>
        </p:nvSpPr>
        <p:spPr>
          <a:xfrm>
            <a:off x="429260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94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01FE62-2EF3-9860-8476-BD19AD2B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03" y="1339686"/>
            <a:ext cx="8275594" cy="33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3B4D2-FC0C-E784-0E1F-84423D1F96AB}"/>
              </a:ext>
            </a:extLst>
          </p:cNvPr>
          <p:cNvSpPr txBox="1"/>
          <p:nvPr/>
        </p:nvSpPr>
        <p:spPr>
          <a:xfrm rot="16200000">
            <a:off x="1550399" y="28384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203B-DE3A-04E3-CCC5-B4E30211BAA1}"/>
              </a:ext>
            </a:extLst>
          </p:cNvPr>
          <p:cNvSpPr txBox="1"/>
          <p:nvPr/>
        </p:nvSpPr>
        <p:spPr>
          <a:xfrm>
            <a:off x="3233815" y="4360373"/>
            <a:ext cx="177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7E504-ED07-3B62-0A48-CE67D953151F}"/>
              </a:ext>
            </a:extLst>
          </p:cNvPr>
          <p:cNvSpPr txBox="1"/>
          <p:nvPr/>
        </p:nvSpPr>
        <p:spPr>
          <a:xfrm>
            <a:off x="7173262" y="4360373"/>
            <a:ext cx="177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92A9D-01BB-19B0-91CF-51C169AA7577}"/>
              </a:ext>
            </a:extLst>
          </p:cNvPr>
          <p:cNvSpPr txBox="1"/>
          <p:nvPr/>
        </p:nvSpPr>
        <p:spPr>
          <a:xfrm>
            <a:off x="2248689" y="4706485"/>
            <a:ext cx="376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all magnitudes by the boundary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B8C5A-6271-9D73-861F-D2683DD1B6AA}"/>
              </a:ext>
            </a:extLst>
          </p:cNvPr>
          <p:cNvSpPr txBox="1"/>
          <p:nvPr/>
        </p:nvSpPr>
        <p:spPr>
          <a:xfrm>
            <a:off x="6166150" y="4706486"/>
            <a:ext cx="376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frequencies with magnitudes lower than boundary</a:t>
            </a:r>
          </a:p>
        </p:txBody>
      </p:sp>
    </p:spTree>
    <p:extLst>
      <p:ext uri="{BB962C8B-B14F-4D97-AF65-F5344CB8AC3E}">
        <p14:creationId xmlns:p14="http://schemas.microsoft.com/office/powerpoint/2010/main" val="286042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801FE62-2EF3-9860-8476-BD19AD2B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03" y="1339686"/>
            <a:ext cx="8275594" cy="3366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3B4D2-FC0C-E784-0E1F-84423D1F96AB}"/>
              </a:ext>
            </a:extLst>
          </p:cNvPr>
          <p:cNvSpPr txBox="1"/>
          <p:nvPr/>
        </p:nvSpPr>
        <p:spPr>
          <a:xfrm rot="16200000">
            <a:off x="1550399" y="283842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203B-DE3A-04E3-CCC5-B4E30211BAA1}"/>
              </a:ext>
            </a:extLst>
          </p:cNvPr>
          <p:cNvSpPr txBox="1"/>
          <p:nvPr/>
        </p:nvSpPr>
        <p:spPr>
          <a:xfrm>
            <a:off x="3233815" y="4360373"/>
            <a:ext cx="177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A7E504-ED07-3B62-0A48-CE67D953151F}"/>
              </a:ext>
            </a:extLst>
          </p:cNvPr>
          <p:cNvSpPr txBox="1"/>
          <p:nvPr/>
        </p:nvSpPr>
        <p:spPr>
          <a:xfrm>
            <a:off x="7173262" y="4360373"/>
            <a:ext cx="177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E1B68-1088-E501-499F-1AA91B80AFBB}"/>
              </a:ext>
            </a:extLst>
          </p:cNvPr>
          <p:cNvSpPr txBox="1"/>
          <p:nvPr/>
        </p:nvSpPr>
        <p:spPr>
          <a:xfrm>
            <a:off x="2327535" y="4729705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4F633-3E22-2E01-869A-139E58C44CBD}"/>
              </a:ext>
            </a:extLst>
          </p:cNvPr>
          <p:cNvSpPr txBox="1"/>
          <p:nvPr/>
        </p:nvSpPr>
        <p:spPr>
          <a:xfrm>
            <a:off x="6237665" y="4729705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19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8C2AB-4BFA-2B28-103B-D2A6560A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6"/>
          <a:stretch/>
        </p:blipFill>
        <p:spPr>
          <a:xfrm>
            <a:off x="0" y="1721138"/>
            <a:ext cx="12192000" cy="341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537A5-1B1F-A440-401B-436DE31C37CD}"/>
              </a:ext>
            </a:extLst>
          </p:cNvPr>
          <p:cNvSpPr txBox="1"/>
          <p:nvPr/>
        </p:nvSpPr>
        <p:spPr>
          <a:xfrm rot="16200000">
            <a:off x="-407804" y="32314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7ED16-10A0-943A-19A9-77CC862FF99B}"/>
              </a:ext>
            </a:extLst>
          </p:cNvPr>
          <p:cNvSpPr txBox="1"/>
          <p:nvPr/>
        </p:nvSpPr>
        <p:spPr>
          <a:xfrm>
            <a:off x="1354509" y="47824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C272-E0AD-086B-6D8A-1A76B652ED05}"/>
              </a:ext>
            </a:extLst>
          </p:cNvPr>
          <p:cNvSpPr txBox="1"/>
          <p:nvPr/>
        </p:nvSpPr>
        <p:spPr>
          <a:xfrm>
            <a:off x="5271782" y="47845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CF23D-2F0A-C5E4-566B-740B25B17C7A}"/>
              </a:ext>
            </a:extLst>
          </p:cNvPr>
          <p:cNvSpPr txBox="1"/>
          <p:nvPr/>
        </p:nvSpPr>
        <p:spPr>
          <a:xfrm>
            <a:off x="9189055" y="47824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2FF8E5-5B23-0E3C-CA94-5942E64F632B}"/>
              </a:ext>
            </a:extLst>
          </p:cNvPr>
          <p:cNvSpPr txBox="1"/>
          <p:nvPr/>
        </p:nvSpPr>
        <p:spPr>
          <a:xfrm>
            <a:off x="369333" y="5149956"/>
            <a:ext cx="3631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Check all magnitudes by the boundary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F37BE-880A-09B6-A905-9544F85086BE}"/>
              </a:ext>
            </a:extLst>
          </p:cNvPr>
          <p:cNvSpPr txBox="1"/>
          <p:nvPr/>
        </p:nvSpPr>
        <p:spPr>
          <a:xfrm>
            <a:off x="4318792" y="5149956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Eliminate frequencies with magnitudes lower than boundary, choose the lowest frequency (note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F4718-7DB2-A71E-EE93-4154130A86DC}"/>
              </a:ext>
            </a:extLst>
          </p:cNvPr>
          <p:cNvSpPr txBox="1"/>
          <p:nvPr/>
        </p:nvSpPr>
        <p:spPr>
          <a:xfrm>
            <a:off x="8228922" y="5151835"/>
            <a:ext cx="3592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Subtract the magnitudes contributed by overtones of note 1, check by the boundary </a:t>
            </a:r>
          </a:p>
        </p:txBody>
      </p:sp>
    </p:spTree>
    <p:extLst>
      <p:ext uri="{BB962C8B-B14F-4D97-AF65-F5344CB8AC3E}">
        <p14:creationId xmlns:p14="http://schemas.microsoft.com/office/powerpoint/2010/main" val="365446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8C2AB-4BFA-2B28-103B-D2A6560A7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26"/>
          <a:stretch/>
        </p:blipFill>
        <p:spPr>
          <a:xfrm>
            <a:off x="0" y="1721138"/>
            <a:ext cx="12192000" cy="34157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A537A5-1B1F-A440-401B-436DE31C37CD}"/>
              </a:ext>
            </a:extLst>
          </p:cNvPr>
          <p:cNvSpPr txBox="1"/>
          <p:nvPr/>
        </p:nvSpPr>
        <p:spPr>
          <a:xfrm rot="16200000">
            <a:off x="-407804" y="323149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Magnitude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21C0D-57F1-611F-2A6A-FC3367E0BA88}"/>
              </a:ext>
            </a:extLst>
          </p:cNvPr>
          <p:cNvSpPr txBox="1"/>
          <p:nvPr/>
        </p:nvSpPr>
        <p:spPr>
          <a:xfrm>
            <a:off x="1342600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2027D-E71E-72CA-0BE4-BB8B71FE5411}"/>
              </a:ext>
            </a:extLst>
          </p:cNvPr>
          <p:cNvSpPr txBox="1"/>
          <p:nvPr/>
        </p:nvSpPr>
        <p:spPr>
          <a:xfrm>
            <a:off x="5259873" y="480340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4B8408-7301-FCEE-7FF8-39311BF47E7B}"/>
              </a:ext>
            </a:extLst>
          </p:cNvPr>
          <p:cNvSpPr txBox="1"/>
          <p:nvPr/>
        </p:nvSpPr>
        <p:spPr>
          <a:xfrm>
            <a:off x="9177146" y="480126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(Hz)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B14C24-0573-A0B4-37FC-FC0089C9AFAB}"/>
              </a:ext>
            </a:extLst>
          </p:cNvPr>
          <p:cNvSpPr txBox="1"/>
          <p:nvPr/>
        </p:nvSpPr>
        <p:spPr>
          <a:xfrm>
            <a:off x="38247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8F62E3-E895-1F6C-DD02-5FD0826784E1}"/>
              </a:ext>
            </a:extLst>
          </p:cNvPr>
          <p:cNvSpPr txBox="1"/>
          <p:nvPr/>
        </p:nvSpPr>
        <p:spPr>
          <a:xfrm>
            <a:off x="8207388" y="5172338"/>
            <a:ext cx="36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8F34C6-B196-03A2-8449-C95824EBC3C5}"/>
              </a:ext>
            </a:extLst>
          </p:cNvPr>
          <p:cNvSpPr txBox="1"/>
          <p:nvPr/>
        </p:nvSpPr>
        <p:spPr>
          <a:xfrm>
            <a:off x="4292600" y="5168766"/>
            <a:ext cx="360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75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507</Words>
  <Application>Microsoft Office PowerPoint</Application>
  <PresentationFormat>Widescreen</PresentationFormat>
  <Paragraphs>101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 Suni</dc:creator>
  <cp:lastModifiedBy>Suni Yao</cp:lastModifiedBy>
  <cp:revision>7</cp:revision>
  <dcterms:created xsi:type="dcterms:W3CDTF">2024-09-04T08:43:06Z</dcterms:created>
  <dcterms:modified xsi:type="dcterms:W3CDTF">2024-12-13T05:28:56Z</dcterms:modified>
</cp:coreProperties>
</file>