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300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DC6A6-B8E3-FB76-AF32-B0563F8206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331D73-48DB-9E84-20C3-BDC96ABE23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2951D-F8C2-584A-B324-13BF80332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FA30-4C3E-4134-ABC7-B5F02E37996D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071C3-0FA1-4647-E9FD-E60AF8921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EF70B-09C9-29E9-3AA6-D8C81DADF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CFF5-DF8F-4016-AF20-A5C76D270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69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8577E4-9CE0-A6CC-C9E5-323A938A5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3C3FF1-6A2E-B91A-C85C-D8454D9AB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288D73-7F25-0E43-21C6-4C47C71D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FA30-4C3E-4134-ABC7-B5F02E37996D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3192C-69C4-A6C0-2553-12ABC8C12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EC708-F8F9-16BE-8B91-617C034ED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CFF5-DF8F-4016-AF20-A5C76D270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96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FF02C8-B862-90A8-25EE-60DEFCA242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CDDDA6-48A2-E292-9EEB-51A95FCC7C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3F4AD-87A0-5D8F-EAE0-BCB99D581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FA30-4C3E-4134-ABC7-B5F02E37996D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826A5-2611-6BD3-911A-3869ADCBE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4FA603-65CE-00FA-C5F9-175ECED23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CFF5-DF8F-4016-AF20-A5C76D270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694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6403E-D517-3108-A02A-8C28CB4AC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EB3A4-900E-0A88-99B6-31ED984A9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C630F-C0F4-84B6-2894-ED597C4F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FA30-4C3E-4134-ABC7-B5F02E37996D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7487B-D447-7B90-3DA7-98C4B6F83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801B9-D5FC-11FC-3639-DF2DBA4BF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CFF5-DF8F-4016-AF20-A5C76D270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548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29469-A149-A096-81BD-518E4666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892B1-9723-4098-1C07-256FE962F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04DFE-72E5-B4B3-F9E5-3E42E83A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FA30-4C3E-4134-ABC7-B5F02E37996D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93940-1AAD-47CA-1940-8858566BE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47717-79A0-40E4-C505-1691E4479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CFF5-DF8F-4016-AF20-A5C76D270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9829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E38C3-8A60-6674-3F1F-17BB4C0E2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62461-E52F-EA46-DB43-2C64C970E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32E56F-5778-C580-8ECC-BCBD71A83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59155-079C-17E6-211F-94251E901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FA30-4C3E-4134-ABC7-B5F02E37996D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9F235-AB6C-C2D8-5761-650B3800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2A2BD1-B1C8-8D86-00C5-46B2A3A39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CFF5-DF8F-4016-AF20-A5C76D270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8576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B577D-5842-1DEE-D6A4-F677D8432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9BC425-8A20-43B0-A1CF-4A32FAF3A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3E72F6-94D3-6F38-9301-7E597A112E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1A86E7-2CFB-3B53-8DD4-7E38095778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CB51B9-4008-2EBB-4B4E-C87BFE94C9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E743DC-D817-7C2E-2CEB-AF94EA99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FA30-4C3E-4134-ABC7-B5F02E37996D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EEF5CF-AB8A-97D0-3F48-B4701DC58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64E803-43EE-CB54-5F59-82362FFD7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CFF5-DF8F-4016-AF20-A5C76D270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979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D2526-A0D5-8143-08F3-8C5DF49A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998AA-85ED-7950-4E9E-6BB892F94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FA30-4C3E-4134-ABC7-B5F02E37996D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17599A-2DE3-3E16-0028-02AE753F4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2E60B7-2069-4B82-20CE-497099D8D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CFF5-DF8F-4016-AF20-A5C76D270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653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0973F0-568C-0BD0-E65F-87DE52753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FA30-4C3E-4134-ABC7-B5F02E37996D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261994-CFA5-F4FE-6564-967766D3B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81231-66D7-105F-8EB3-251CC136D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CFF5-DF8F-4016-AF20-A5C76D270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5761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F2F43-5CEF-EF8A-23A9-FF884846C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1DF5A2-DB85-7CF9-BDCF-C00A4B1C5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AABAE9-0359-8703-F38D-2C315AB6E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165C3E-3752-8CDA-417E-9569DC691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FA30-4C3E-4134-ABC7-B5F02E37996D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8C738-773A-4A6B-AF66-893E7C876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D55DCC-CFAC-B30E-7ED5-637BC61C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CFF5-DF8F-4016-AF20-A5C76D270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5367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67F78-09A2-A509-CBF3-155A02810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349EAC-0B87-D20D-2592-871265FC4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1901F2-B782-23BB-89A2-ACD14EA460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447B81-50D6-799E-F126-1CAA5051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FFA30-4C3E-4134-ABC7-B5F02E37996D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C03DE8-5096-8D2F-5C8D-FC8DABA42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E4C1C3-E6C2-BEE8-915A-1C71B631F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ECFF5-DF8F-4016-AF20-A5C76D270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1242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BA85F6-8F11-5961-A8FA-7AF567C89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E76C5C-8742-EA17-F6B3-9BA859104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02A07C-0317-37B2-725D-FD72984E2B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DFFA30-4C3E-4134-ABC7-B5F02E37996D}" type="datetimeFigureOut">
              <a:rPr lang="zh-CN" altLang="en-US" smtClean="0"/>
              <a:t>2024/9/4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0B11E3-959F-8ABB-01FB-D9FE89506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6FCAB-3568-86AA-B85C-C238FF4DFB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ECFF5-DF8F-4016-AF20-A5C76D2704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713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6D814221-6C55-CE52-19BA-01032918AA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8475" y="1146157"/>
            <a:ext cx="10312842" cy="45497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144A86-6689-3984-1B4E-4B57346D4589}"/>
              </a:ext>
            </a:extLst>
          </p:cNvPr>
          <p:cNvSpPr txBox="1"/>
          <p:nvPr/>
        </p:nvSpPr>
        <p:spPr>
          <a:xfrm>
            <a:off x="1041882" y="1335817"/>
            <a:ext cx="701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White Notes:  A0       B0       C1      D1       E1       F1       G1      A1      B1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85994B-F0DA-E0EE-09E9-28E1FC95F4CD}"/>
              </a:ext>
            </a:extLst>
          </p:cNvPr>
          <p:cNvSpPr txBox="1"/>
          <p:nvPr/>
        </p:nvSpPr>
        <p:spPr>
          <a:xfrm>
            <a:off x="1064703" y="1069335"/>
            <a:ext cx="6835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Black Notes:       #A0               #C1    #D1                #F1    #G1    #A1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001B27-4BBA-C6EB-3FA6-F41CF64BA844}"/>
              </a:ext>
            </a:extLst>
          </p:cNvPr>
          <p:cNvSpPr txBox="1"/>
          <p:nvPr/>
        </p:nvSpPr>
        <p:spPr>
          <a:xfrm>
            <a:off x="2724941" y="3770906"/>
            <a:ext cx="516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22                  25       27                  30       32       34            </a:t>
            </a:r>
            <a:endParaRPr lang="zh-CN" altLang="en-US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DCDFF2-8298-2962-A04B-86787D307811}"/>
              </a:ext>
            </a:extLst>
          </p:cNvPr>
          <p:cNvSpPr txBox="1"/>
          <p:nvPr/>
        </p:nvSpPr>
        <p:spPr>
          <a:xfrm>
            <a:off x="2422790" y="4077143"/>
            <a:ext cx="5756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21       23       24       26       28       29       31       33       35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3F1348-764A-3BA5-ACF2-9C090F04CAE4}"/>
              </a:ext>
            </a:extLst>
          </p:cNvPr>
          <p:cNvSpPr txBox="1"/>
          <p:nvPr/>
        </p:nvSpPr>
        <p:spPr>
          <a:xfrm>
            <a:off x="3537466" y="5419333"/>
            <a:ext cx="445770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1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Octave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426B7E-CFBF-245C-D9DC-5940AE16834D}"/>
                  </a:ext>
                </a:extLst>
              </p:cNvPr>
              <p:cNvSpPr txBox="1"/>
              <p:nvPr/>
            </p:nvSpPr>
            <p:spPr>
              <a:xfrm>
                <a:off x="-1817" y="3939416"/>
                <a:ext cx="227267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MIDI </a:t>
                </a:r>
                <a:r>
                  <a:rPr lang="en-US" altLang="zh-CN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Number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0426B7E-CFBF-245C-D9DC-5940AE168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17" y="3939416"/>
                <a:ext cx="2272673" cy="276999"/>
              </a:xfrm>
              <a:prstGeom prst="rect">
                <a:avLst/>
              </a:prstGeom>
              <a:blipFill>
                <a:blip r:embed="rId3"/>
                <a:stretch>
                  <a:fillRect l="-6434" t="-28261" r="-1072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F7717F0A-CC3A-B7B1-E33D-A86F9DBC1DBC}"/>
              </a:ext>
            </a:extLst>
          </p:cNvPr>
          <p:cNvSpPr txBox="1"/>
          <p:nvPr/>
        </p:nvSpPr>
        <p:spPr>
          <a:xfrm>
            <a:off x="8735905" y="4074082"/>
            <a:ext cx="372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101     103     105     107     108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E71EC8-BDC0-6E56-1387-E67629FBF51D}"/>
              </a:ext>
            </a:extLst>
          </p:cNvPr>
          <p:cNvSpPr txBox="1"/>
          <p:nvPr/>
        </p:nvSpPr>
        <p:spPr>
          <a:xfrm>
            <a:off x="8735905" y="1340852"/>
            <a:ext cx="32151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F7       G7      A7      B7       C8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C9FDAD-0E54-8FC2-9D4C-B27290672576}"/>
              </a:ext>
            </a:extLst>
          </p:cNvPr>
          <p:cNvSpPr txBox="1"/>
          <p:nvPr/>
        </p:nvSpPr>
        <p:spPr>
          <a:xfrm>
            <a:off x="8995069" y="1069335"/>
            <a:ext cx="21484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#F7     #G7     #A7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F93CBF-30FF-6B0C-480F-3E079FE44DBA}"/>
              </a:ext>
            </a:extLst>
          </p:cNvPr>
          <p:cNvSpPr txBox="1"/>
          <p:nvPr/>
        </p:nvSpPr>
        <p:spPr>
          <a:xfrm>
            <a:off x="9053759" y="3770906"/>
            <a:ext cx="18765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102     104     106 </a:t>
            </a:r>
            <a:endParaRPr lang="zh-CN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59D283-B02F-44F9-891C-C79B5BDD73A2}"/>
              </a:ext>
            </a:extLst>
          </p:cNvPr>
          <p:cNvSpPr txBox="1"/>
          <p:nvPr/>
        </p:nvSpPr>
        <p:spPr>
          <a:xfrm>
            <a:off x="8492065" y="5419333"/>
            <a:ext cx="2731853" cy="369332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64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</a:gsLst>
            <a:lin ang="0" scaled="1"/>
            <a:tileRect/>
          </a:gradFill>
        </p:spPr>
        <p:txBody>
          <a:bodyPr wrap="square" rtlCol="0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7</a:t>
            </a:r>
            <a:r>
              <a:rPr lang="en-US" altLang="zh-CN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Octave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EEE3CA-122A-570C-ED0C-C9C8D1523F7E}"/>
              </a:ext>
            </a:extLst>
          </p:cNvPr>
          <p:cNvSpPr txBox="1"/>
          <p:nvPr/>
        </p:nvSpPr>
        <p:spPr>
          <a:xfrm>
            <a:off x="8103328" y="334080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BDEEAC-76DE-B2BB-1326-F75D643BF539}"/>
              </a:ext>
            </a:extLst>
          </p:cNvPr>
          <p:cNvSpPr txBox="1"/>
          <p:nvPr/>
        </p:nvSpPr>
        <p:spPr>
          <a:xfrm>
            <a:off x="8116152" y="126911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115496-07FB-756F-D62C-F78B2BACDCBF}"/>
              </a:ext>
            </a:extLst>
          </p:cNvPr>
          <p:cNvSpPr txBox="1"/>
          <p:nvPr/>
        </p:nvSpPr>
        <p:spPr>
          <a:xfrm>
            <a:off x="8116152" y="101955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DBBAE05-8658-EAE7-F76B-94A514CA81D9}"/>
              </a:ext>
            </a:extLst>
          </p:cNvPr>
          <p:cNvSpPr txBox="1"/>
          <p:nvPr/>
        </p:nvSpPr>
        <p:spPr>
          <a:xfrm>
            <a:off x="8120989" y="53346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639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77</Words>
  <Application>Microsoft Office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Yao Suni</dc:creator>
  <cp:lastModifiedBy>Yao Suni</cp:lastModifiedBy>
  <cp:revision>2</cp:revision>
  <dcterms:created xsi:type="dcterms:W3CDTF">2024-09-04T08:43:06Z</dcterms:created>
  <dcterms:modified xsi:type="dcterms:W3CDTF">2024-09-04T09:27:01Z</dcterms:modified>
</cp:coreProperties>
</file>