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B1C8-1BF8-329F-B8BC-7AAA9179C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B9CC2-928C-86B7-FA0F-1A517B80F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1DA4-CC82-B000-D923-0FBA7AFC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D958-E96F-5F8C-83D9-DC3A2D6C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D5E3-1F6E-B5D4-6051-921D1593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0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1A99-3289-28DD-537C-B9ECD387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D283E-2520-F0C1-ED84-650BAA7C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CE61-35E0-1521-DF3C-274EAC0C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41D6-FBE2-87B0-D2C9-6C8374F9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2993-B459-EE19-C461-3C216134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9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BAC0C-DA2A-339C-1AE3-7C473D261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D371D-3532-AE3F-75C1-2E2168E4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8446-74C6-817A-AE41-7DAEF160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0DEE-B44A-1768-CDED-A42E5A71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E3F2-4A49-CDEC-7B0E-2600DCBE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2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3164-1FD1-F21D-5875-7DB5A018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073E-649E-13CA-CA20-797FA607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8CD4-6231-825E-815D-8777D6F7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C77-E70D-1B2D-352B-E944C5B0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5DF6-0F7B-FBD0-4031-A160EB5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A90B-EC73-4C71-269E-E61EFB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B155-601C-A0DC-EFD8-86F9D2D9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B246-D93A-8DE8-922A-51728555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B6C5-B901-A437-90BC-D30FB091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FE08-135B-DDAE-3EF4-BA71EC02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F71E-C7A7-4A40-64C3-3946A98C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447F-FB0A-C3FA-8216-8D33E5888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4CF4-B2CF-E913-8596-D8D9AFBBE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0D49-7307-0FC6-EBAD-B6E09BF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99A5-E6EE-EE53-4423-A7C02590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E863-1268-7879-C79D-21255261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78C-B806-F762-E1B6-D292AF87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B3FEB-3C80-73AF-DF6F-C0A861C0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E858F-072D-331F-3932-C53C1695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AD39-FCA1-1172-76ED-62F7F6C54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7D9A1-E20F-82E0-F030-9C25F616A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D9952-98DB-1B15-5CBA-579A1DDA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AE7F7-CBBF-92D6-3BFE-DB5889C9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63648-CBF7-68E4-E673-E1FCA77B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335D-34BD-26F7-9A42-7E2B6D8A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9A0BA-523C-B6D2-DF52-F2424A45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5359-0929-9A97-934C-386FE62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67979-E95A-C341-851B-2F76DC55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8C584-CD1C-D966-1CAA-B2A0E6A5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70B0-7879-9981-23EC-BCA78972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62486-6E44-6516-8F3D-017D2F5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1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B308-FDEA-811D-E846-D0456691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8E81-05F6-42B7-7A09-7D47EA98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3B66F-1891-1BA6-4E44-B6C50692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5290F-66C9-7594-17D3-E08234D6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AABD-4517-52D8-C2F7-60797D5C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C38B7-18AB-510F-32D3-9760D839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1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EB94-1965-4E0F-2649-9B44F863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1DEF6-E0F0-4CCA-FEBF-B9C08FAD0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DCE28-A329-844C-5D73-C3F232A17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2BBB-8A23-C5F5-6677-137BA09F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052CB-33EF-BC7B-6E83-BB77189F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2ECC-C07A-8F20-AF21-D933F5AA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3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90B6B-1692-E34E-D3F4-3E6DA615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D350-747A-13BF-5016-F6B07A67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5EA0-46CC-1DA6-76E6-D76CCFBB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1697-C3A3-479D-B3D8-186D7873072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B53A-75A1-6243-CA4B-82D96440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2763-B44B-C7E7-1F68-1C330CDD2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BFC2-879C-4EB4-914B-E64B6AC16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6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13CD3-0BB0-A97D-2B6F-3F5CC949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8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E41E0-D022-15F4-DA14-C14A2DE5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9B89E-37B3-8A92-B963-86754C3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BDE16-5EFD-41C5-47D8-3998A9C5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0D49A-4602-0AE1-8DBF-D21F1F9B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BF8C4-B9D0-985C-10A0-E2399CCE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56" y="-478972"/>
            <a:ext cx="13291216" cy="74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586F0-16E1-851F-C64A-1B4ECB95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531" y="-69260"/>
            <a:ext cx="5157787" cy="82391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NORMAL DRONE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1E9F7-E1B3-D8A5-F59A-E5669691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625" y="1120412"/>
            <a:ext cx="5157787" cy="3684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GPS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Antenna.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Receiver.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Cameras.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Low speed.</a:t>
            </a:r>
            <a:endParaRPr lang="en-US" sz="1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Heavy weight.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Long lasting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06332-84D1-29EC-BF6F-6905EE43D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-69260"/>
            <a:ext cx="5183188" cy="82391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FPV DRONE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180C3-A557-C25E-580A-BE49AC215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7069" y="1120412"/>
            <a:ext cx="5183188" cy="3684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GPS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Antenna.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Receiver.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Cameras.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High speed.</a:t>
            </a:r>
            <a:endParaRPr lang="en-US" sz="1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Small weight.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 lasting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8CAFD6C-7FF3-EC39-5771-7DD3BDFE85E1}"/>
              </a:ext>
            </a:extLst>
          </p:cNvPr>
          <p:cNvSpPr/>
          <p:nvPr/>
        </p:nvSpPr>
        <p:spPr>
          <a:xfrm>
            <a:off x="365625" y="4362994"/>
            <a:ext cx="7628844" cy="2403566"/>
          </a:xfrm>
          <a:prstGeom prst="rightBrace">
            <a:avLst>
              <a:gd name="adj1" fmla="val 8333"/>
              <a:gd name="adj2" fmla="val 379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8C2EB-C046-0BBF-F5ED-A00445E221FA}"/>
              </a:ext>
            </a:extLst>
          </p:cNvPr>
          <p:cNvSpPr txBox="1"/>
          <p:nvPr/>
        </p:nvSpPr>
        <p:spPr>
          <a:xfrm flipH="1">
            <a:off x="457063" y="4435668"/>
            <a:ext cx="3444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GPS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Receiver.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Cameras.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Altimeter.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Small weight.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Long lasting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Max speed 70mph</a:t>
            </a:r>
            <a:endParaRPr lang="en-US" sz="1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</Words>
  <Application>Microsoft Office PowerPoint</Application>
  <PresentationFormat>Widescreen</PresentationFormat>
  <Paragraphs>26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platman02@outlook.com</dc:creator>
  <cp:lastModifiedBy>platman02@outlook.com</cp:lastModifiedBy>
  <cp:revision>2</cp:revision>
  <dcterms:created xsi:type="dcterms:W3CDTF">2023-02-06T15:46:56Z</dcterms:created>
  <dcterms:modified xsi:type="dcterms:W3CDTF">2023-02-06T16:24:13Z</dcterms:modified>
</cp:coreProperties>
</file>