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7" r:id="rId24"/>
    <p:sldMasterId id="2147483678" r:id="rId26"/>
  </p:sldMasterIdLst>
  <p:notesMasterIdLst>
    <p:notesMasterId r:id="rId30"/>
  </p:notesMasterIdLst>
  <p:handoutMasterIdLst>
    <p:handoutMasterId r:id="rId28"/>
  </p:handoutMasterIdLst>
  <p:sldIdLst>
    <p:sldId id="267" r:id="rId32"/>
    <p:sldId id="263" r:id="rId33"/>
    <p:sldId id="265" r:id="rId34"/>
    <p:sldId id="26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4221321541.png"></Relationship><Relationship Id="rId3" Type="http://schemas.openxmlformats.org/officeDocument/2006/relationships/image" Target="../media/fImage256332168467.png"></Relationship><Relationship Id="rId4" Type="http://schemas.openxmlformats.org/officeDocument/2006/relationships/image" Target="../media/fImage79702176334.png"></Relationship><Relationship Id="rId5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6460314041.png"></Relationship><Relationship Id="rId3" Type="http://schemas.openxmlformats.org/officeDocument/2006/relationships/image" Target="../media/fImage46441418467.png"></Relationship><Relationship Id="rId4" Type="http://schemas.openxmlformats.org/officeDocument/2006/relationships/notesSlide" Target="../notesSlides/notesSlide2.xml"></Relationship><Relationship Id="rId5" Type="http://schemas.openxmlformats.org/officeDocument/2006/relationships/image" Target="../media/fImage45432226500.png"></Relationship><Relationship Id="rId6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37611609358.png"></Relationship><Relationship Id="rId3" Type="http://schemas.openxmlformats.org/officeDocument/2006/relationships/image" Target="../media/fImage82701616962.png"></Relationship><Relationship Id="rId4" Type="http://schemas.openxmlformats.org/officeDocument/2006/relationships/notesSlide" Target="../notesSlides/notesSlide3.xml"></Relationship><Relationship Id="rId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>
            <p:ph type="ctrTitle"/>
          </p:nvPr>
        </p:nvSpPr>
        <p:spPr>
          <a:xfrm rot="0">
            <a:off x="-760730" y="306705"/>
            <a:ext cx="8052435" cy="85090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6000">
                <a:latin typeface="맑은 고딕" charset="0"/>
                <a:ea typeface="맑은 고딕" charset="0"/>
              </a:rPr>
              <a:t>W</a:t>
            </a:r>
            <a:r>
              <a:rPr sz="6000">
                <a:latin typeface="맑은 고딕" charset="0"/>
                <a:ea typeface="맑은 고딕" charset="0"/>
              </a:rPr>
              <a:t>indows </a:t>
            </a:r>
            <a:r>
              <a:rPr sz="6000">
                <a:latin typeface="맑은 고딕" charset="0"/>
                <a:ea typeface="맑은 고딕" charset="0"/>
              </a:rPr>
              <a:t>g</a:t>
            </a:r>
            <a:r>
              <a:rPr sz="6000">
                <a:latin typeface="맑은 고딕" charset="0"/>
                <a:ea typeface="맑은 고딕" charset="0"/>
              </a:rPr>
              <a:t>it 설</a:t>
            </a:r>
            <a:r>
              <a:rPr sz="6000">
                <a:latin typeface="맑은 고딕" charset="0"/>
                <a:ea typeface="맑은 고딕" charset="0"/>
              </a:rPr>
              <a:t>치</a:t>
            </a:r>
            <a:endParaRPr lang="ko-KR" altLang="en-US" sz="6000">
              <a:latin typeface="맑은 고딕" charset="0"/>
              <a:ea typeface="맑은 고딕" charset="0"/>
            </a:endParaRPr>
          </a:p>
        </p:txBody>
      </p:sp>
      <p:pic>
        <p:nvPicPr>
          <p:cNvPr id="6" name="Picture " descr="C:/Users/Playdata/AppData/Roaming/PolarisOffice/ETemp/8396_12370368/fImage4221321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655" y="3975100"/>
            <a:ext cx="3914140" cy="1965325"/>
          </a:xfrm>
          <a:prstGeom prst="rect"/>
          <a:noFill/>
        </p:spPr>
      </p:pic>
      <p:pic>
        <p:nvPicPr>
          <p:cNvPr id="7" name="Picture " descr="C:/Users/Playdata/AppData/Roaming/PolarisOffice/ETemp/8396_12370368/fImage2563321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6635" y="3622675"/>
            <a:ext cx="3030220" cy="2459990"/>
          </a:xfrm>
          <a:prstGeom prst="rect"/>
          <a:noFill/>
        </p:spPr>
      </p:pic>
      <p:pic>
        <p:nvPicPr>
          <p:cNvPr id="8" name="Picture " descr="C:/Users/Playdata/AppData/Roaming/PolarisOffice/ETemp/8396_12370368/fImage797021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6125" y="3632835"/>
            <a:ext cx="3834765" cy="2359025"/>
          </a:xfrm>
          <a:prstGeom prst="rect"/>
          <a:noFill/>
        </p:spPr>
      </p:pic>
      <p:sp>
        <p:nvSpPr>
          <p:cNvPr id="9" name="텍스트 상자 2"/>
          <p:cNvSpPr txBox="1">
            <a:spLocks/>
          </p:cNvSpPr>
          <p:nvPr/>
        </p:nvSpPr>
        <p:spPr>
          <a:xfrm rot="0">
            <a:off x="582295" y="1280160"/>
            <a:ext cx="7837805" cy="27705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1</a:t>
            </a:r>
            <a:r>
              <a:rPr sz="2000">
                <a:latin typeface="맑은 고딕" charset="0"/>
                <a:ea typeface="맑은 고딕" charset="0"/>
              </a:rPr>
              <a:t>.</a:t>
            </a:r>
            <a:r>
              <a:rPr lang="ko-KR" sz="2000">
                <a:latin typeface="맑은 고딕" charset="0"/>
                <a:ea typeface="맑은 고딕" charset="0"/>
              </a:rPr>
              <a:t>g</a:t>
            </a:r>
            <a:r>
              <a:rPr lang="ko-KR" sz="2000">
                <a:latin typeface="맑은 고딕" charset="0"/>
                <a:ea typeface="맑은 고딕" charset="0"/>
              </a:rPr>
              <a:t>it 검색</a:t>
            </a:r>
            <a:r>
              <a:rPr lang="ko-KR" sz="2000">
                <a:latin typeface="맑은 고딕" charset="0"/>
                <a:ea typeface="맑은 고딕" charset="0"/>
              </a:rPr>
              <a:t>을 </a:t>
            </a:r>
            <a:r>
              <a:rPr lang="ko-KR" sz="2000">
                <a:latin typeface="맑은 고딕" charset="0"/>
                <a:ea typeface="맑은 고딕" charset="0"/>
              </a:rPr>
              <a:t>통</a:t>
            </a:r>
            <a:r>
              <a:rPr lang="ko-KR" sz="2000">
                <a:latin typeface="맑은 고딕" charset="0"/>
                <a:ea typeface="맑은 고딕" charset="0"/>
              </a:rPr>
              <a:t>해 </a:t>
            </a:r>
            <a:r>
              <a:rPr lang="ko-KR" sz="2000">
                <a:latin typeface="맑은 고딕" charset="0"/>
                <a:ea typeface="맑은 고딕" charset="0"/>
              </a:rPr>
              <a:t>git </a:t>
            </a:r>
            <a:r>
              <a:rPr lang="ko-KR" sz="2000">
                <a:latin typeface="맑은 고딕" charset="0"/>
                <a:ea typeface="맑은 고딕" charset="0"/>
              </a:rPr>
              <a:t>홈페이지에 </a:t>
            </a:r>
            <a:r>
              <a:rPr lang="ko-KR" sz="2000">
                <a:latin typeface="맑은 고딕" charset="0"/>
                <a:ea typeface="맑은 고딕" charset="0"/>
              </a:rPr>
              <a:t>들어간</a:t>
            </a:r>
            <a:r>
              <a:rPr lang="ko-KR" sz="2000">
                <a:latin typeface="맑은 고딕" charset="0"/>
                <a:ea typeface="맑은 고딕" charset="0"/>
              </a:rPr>
              <a:t>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2. </a:t>
            </a:r>
            <a:r>
              <a:rPr lang="ko-KR" sz="2000">
                <a:latin typeface="맑은 고딕" charset="0"/>
                <a:ea typeface="맑은 고딕" charset="0"/>
              </a:rPr>
              <a:t>d</a:t>
            </a:r>
            <a:r>
              <a:rPr lang="ko-KR" sz="2000">
                <a:latin typeface="맑은 고딕" charset="0"/>
                <a:ea typeface="맑은 고딕" charset="0"/>
              </a:rPr>
              <a:t>ownload for windows</a:t>
            </a:r>
            <a:r>
              <a:rPr lang="ko-KR" sz="2000">
                <a:latin typeface="맑은 고딕" charset="0"/>
                <a:ea typeface="맑은 고딕" charset="0"/>
              </a:rPr>
              <a:t>를 </a:t>
            </a:r>
            <a:r>
              <a:rPr lang="ko-KR" sz="2000">
                <a:latin typeface="맑은 고딕" charset="0"/>
                <a:ea typeface="맑은 고딕" charset="0"/>
              </a:rPr>
              <a:t>들어간</a:t>
            </a:r>
            <a:r>
              <a:rPr lang="ko-KR" sz="2000">
                <a:latin typeface="맑은 고딕" charset="0"/>
                <a:ea typeface="맑은 고딕" charset="0"/>
              </a:rPr>
              <a:t>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3. cl</a:t>
            </a:r>
            <a:r>
              <a:rPr lang="ko-KR" sz="2000">
                <a:latin typeface="맑은 고딕" charset="0"/>
                <a:ea typeface="맑은 고딕" charset="0"/>
              </a:rPr>
              <a:t>i</a:t>
            </a:r>
            <a:r>
              <a:rPr lang="ko-KR" sz="2000">
                <a:latin typeface="맑은 고딕" charset="0"/>
                <a:ea typeface="맑은 고딕" charset="0"/>
              </a:rPr>
              <a:t>c</a:t>
            </a:r>
            <a:r>
              <a:rPr lang="ko-KR" sz="2000">
                <a:latin typeface="맑은 고딕" charset="0"/>
                <a:ea typeface="맑은 고딕" charset="0"/>
              </a:rPr>
              <a:t>k</a:t>
            </a:r>
            <a:r>
              <a:rPr lang="ko-KR" sz="2000">
                <a:latin typeface="맑은 고딕" charset="0"/>
                <a:ea typeface="맑은 고딕" charset="0"/>
              </a:rPr>
              <a:t> here to downloa</a:t>
            </a:r>
            <a:r>
              <a:rPr lang="ko-KR" sz="2000">
                <a:latin typeface="맑은 고딕" charset="0"/>
                <a:ea typeface="맑은 고딕" charset="0"/>
              </a:rPr>
              <a:t>d를 </a:t>
            </a:r>
            <a:r>
              <a:rPr lang="ko-KR" sz="2000">
                <a:latin typeface="맑은 고딕" charset="0"/>
                <a:ea typeface="맑은 고딕" charset="0"/>
              </a:rPr>
              <a:t>누른</a:t>
            </a:r>
            <a:r>
              <a:rPr lang="ko-KR" sz="2000">
                <a:latin typeface="맑은 고딕" charset="0"/>
                <a:ea typeface="맑은 고딕" charset="0"/>
              </a:rPr>
              <a:t>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4. setup</a:t>
            </a:r>
            <a:r>
              <a:rPr lang="ko-KR" sz="2000">
                <a:latin typeface="맑은 고딕" charset="0"/>
                <a:ea typeface="맑은 고딕" charset="0"/>
              </a:rPr>
              <a:t>파일을 </a:t>
            </a:r>
            <a:r>
              <a:rPr lang="ko-KR" sz="2000">
                <a:latin typeface="맑은 고딕" charset="0"/>
                <a:ea typeface="맑은 고딕" charset="0"/>
              </a:rPr>
              <a:t>실행한</a:t>
            </a:r>
            <a:r>
              <a:rPr lang="ko-KR" sz="2000">
                <a:latin typeface="맑은 고딕" charset="0"/>
                <a:ea typeface="맑은 고딕" charset="0"/>
              </a:rPr>
              <a:t>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5.</a:t>
            </a:r>
            <a:r>
              <a:rPr lang="ko-KR" sz="2000">
                <a:latin typeface="맑은 고딕" charset="0"/>
                <a:ea typeface="맑은 고딕" charset="0"/>
              </a:rPr>
              <a:t> g</a:t>
            </a:r>
            <a:r>
              <a:rPr lang="ko-KR" sz="2000">
                <a:latin typeface="맑은 고딕" charset="0"/>
                <a:ea typeface="맑은 고딕" charset="0"/>
              </a:rPr>
              <a:t>it ba</a:t>
            </a:r>
            <a:r>
              <a:rPr lang="ko-KR" sz="2000">
                <a:latin typeface="맑은 고딕" charset="0"/>
                <a:ea typeface="맑은 고딕" charset="0"/>
              </a:rPr>
              <a:t>s</a:t>
            </a:r>
            <a:r>
              <a:rPr lang="ko-KR" sz="2000">
                <a:latin typeface="맑은 고딕" charset="0"/>
                <a:ea typeface="맑은 고딕" charset="0"/>
              </a:rPr>
              <a:t>h</a:t>
            </a:r>
            <a:r>
              <a:rPr lang="ko-KR" sz="2000">
                <a:latin typeface="맑은 고딕" charset="0"/>
                <a:ea typeface="맑은 고딕" charset="0"/>
              </a:rPr>
              <a:t>가 </a:t>
            </a:r>
            <a:r>
              <a:rPr lang="ko-KR" sz="2000">
                <a:latin typeface="맑은 고딕" charset="0"/>
                <a:ea typeface="맑은 고딕" charset="0"/>
              </a:rPr>
              <a:t>설치된것</a:t>
            </a:r>
            <a:r>
              <a:rPr lang="ko-KR" sz="2000">
                <a:latin typeface="맑은 고딕" charset="0"/>
                <a:ea typeface="맑은 고딕" charset="0"/>
              </a:rPr>
              <a:t>을 </a:t>
            </a:r>
            <a:r>
              <a:rPr lang="ko-KR" sz="2000">
                <a:latin typeface="맑은 고딕" charset="0"/>
                <a:ea typeface="맑은 고딕" charset="0"/>
              </a:rPr>
              <a:t>확인</a:t>
            </a:r>
            <a:r>
              <a:rPr lang="ko-KR" sz="2000">
                <a:latin typeface="맑은 고딕" charset="0"/>
                <a:ea typeface="맑은 고딕" charset="0"/>
              </a:rPr>
              <a:t> 할 수 </a:t>
            </a:r>
            <a:r>
              <a:rPr lang="ko-KR" sz="2000">
                <a:latin typeface="맑은 고딕" charset="0"/>
                <a:ea typeface="맑은 고딕" charset="0"/>
              </a:rPr>
              <a:t>있</a:t>
            </a:r>
            <a:r>
              <a:rPr lang="ko-KR" sz="2000">
                <a:latin typeface="맑은 고딕" charset="0"/>
                <a:ea typeface="맑은 고딕" charset="0"/>
              </a:rPr>
              <a:t>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1"/>
          <p:cNvSpPr txBox="1">
            <a:spLocks/>
          </p:cNvSpPr>
          <p:nvPr>
            <p:ph type="ctrTitle" idx="1"/>
          </p:nvPr>
        </p:nvSpPr>
        <p:spPr>
          <a:xfrm rot="0">
            <a:off x="380365" y="422275"/>
            <a:ext cx="8051800" cy="85026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G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ithub repository 생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성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7" name="그림 13" descr="C:/Users/Playdata/AppData/Roaming/PolarisOffice/ETemp/8396_12370368/fImage64603140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16570" y="2647950"/>
            <a:ext cx="4075430" cy="3823970"/>
          </a:xfrm>
          <a:prstGeom prst="rect"/>
          <a:noFill/>
        </p:spPr>
      </p:pic>
      <p:pic>
        <p:nvPicPr>
          <p:cNvPr id="8" name="그림 14" descr="C:/Users/Playdata/AppData/Roaming/PolarisOffice/ETemp/8396_12370368/fImage464414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7240" y="3197225"/>
            <a:ext cx="3125470" cy="854710"/>
          </a:xfrm>
          <a:prstGeom prst="rect"/>
          <a:noFill/>
        </p:spPr>
      </p:pic>
      <p:sp>
        <p:nvSpPr>
          <p:cNvPr id="9" name="텍스트 상자 15"/>
          <p:cNvSpPr txBox="1">
            <a:spLocks/>
          </p:cNvSpPr>
          <p:nvPr/>
        </p:nvSpPr>
        <p:spPr>
          <a:xfrm rot="0">
            <a:off x="622935" y="1497330"/>
            <a:ext cx="8538210" cy="18465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1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. create a new reposito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r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y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를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한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다.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2.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코드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공유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를 할 수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public으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로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설정한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다.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3. repoository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가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생성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된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것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을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확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인 할 수 있다.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0" name="그림 3" descr="C:/Users/Playdata/AppData/Roaming/PolarisOffice/ETemp/8396_12370368/fImage4543222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3410" y="3196590"/>
            <a:ext cx="3345815" cy="465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1"/>
          <p:cNvSpPr txBox="1">
            <a:spLocks/>
          </p:cNvSpPr>
          <p:nvPr>
            <p:ph type="ctrTitle" idx="1"/>
          </p:nvPr>
        </p:nvSpPr>
        <p:spPr>
          <a:xfrm rot="0">
            <a:off x="380365" y="412115"/>
            <a:ext cx="6376035" cy="85026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초기 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명령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어 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입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력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7" name="그림 19" descr="C:/Users/Playdata/AppData/Roaming/PolarisOffice/ETemp/8396_12370368/fImage23761160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64960" y="3358515"/>
            <a:ext cx="5076190" cy="3110230"/>
          </a:xfrm>
          <a:prstGeom prst="rect"/>
          <a:noFill/>
        </p:spPr>
      </p:pic>
      <p:pic>
        <p:nvPicPr>
          <p:cNvPr id="8" name="그림 20" descr="C:/Users/Playdata/AppData/Roaming/PolarisOffice/ETemp/8396_12370368/fImage8270161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7805" y="4812665"/>
            <a:ext cx="6310630" cy="1655445"/>
          </a:xfrm>
          <a:prstGeom prst="rect"/>
          <a:noFill/>
        </p:spPr>
      </p:pic>
      <p:sp>
        <p:nvSpPr>
          <p:cNvPr id="9" name="텍스트 상자 4"/>
          <p:cNvSpPr txBox="1">
            <a:spLocks/>
          </p:cNvSpPr>
          <p:nvPr/>
        </p:nvSpPr>
        <p:spPr>
          <a:xfrm rot="0">
            <a:off x="913765" y="1476375"/>
            <a:ext cx="5844540" cy="27692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G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it config --global user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name “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u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ser name”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G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it config --global user.email “user email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”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을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입력하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여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초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기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설정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을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해준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다.</a:t>
            </a:r>
            <a:endParaRPr lang="ko-KR" altLang="en-US" sz="2400">
              <a:latin typeface="맑은 고딕" charset="0"/>
              <a:ea typeface="맑은 고딕" charset="0"/>
              <a:cs typeface="+mj-cs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Git config --list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를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통해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서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user.name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과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user.email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을 잘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생성되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었는지 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확인한</a:t>
            </a:r>
            <a:r>
              <a:rPr lang="ko-KR" altLang="en-US" sz="2400">
                <a:latin typeface="맑은 고딕" charset="0"/>
                <a:ea typeface="맑은 고딕" charset="0"/>
                <a:cs typeface="+mj-cs"/>
              </a:rPr>
              <a:t>다.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-780415" y="187325"/>
            <a:ext cx="9145270" cy="6051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G</a:t>
            </a: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it bash 사</a:t>
            </a: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용을 </a:t>
            </a: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위</a:t>
            </a: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한 </a:t>
            </a: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기</a:t>
            </a: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본 </a:t>
            </a: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리눅</a:t>
            </a: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스 </a:t>
            </a: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명령</a:t>
            </a: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어</a:t>
            </a:r>
            <a:endParaRPr lang="ko-KR" altLang="en-US" sz="28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267970" y="975995"/>
            <a:ext cx="10102215" cy="466725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c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d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(c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h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a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n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g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e direc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t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ory)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:파일의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위치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를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변경하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는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명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령어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c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d .. : 상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위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폴더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로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이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동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c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d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~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 : 홈으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로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이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동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c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d [directory name] : directory name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로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이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동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l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s : 현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재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위치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에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파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일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내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용 출력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m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kdir :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현재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위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치에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폴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더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생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성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mk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dir [fol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d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er name] : folder name 폴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더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생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성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t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ouch [f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i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le name] : file name으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로 된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파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일을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생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성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c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at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[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file name] : file name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의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내용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을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화면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에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출력하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여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보여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줌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rm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(remove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)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 [file name] : file name으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로 된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파일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을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삭제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함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p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wd :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 현재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위치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한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경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로 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출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력</a:t>
            </a: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 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2000">
                <a:latin typeface="맑은 고딕" charset="0"/>
                <a:ea typeface="맑은 고딕" charset="0"/>
                <a:cs typeface="+mn-cs"/>
              </a:rPr>
              <a:t> </a:t>
            </a:r>
            <a:endParaRPr lang="ko-KR" altLang="en-US" sz="20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dnd5436</dc:creator>
  <cp:lastModifiedBy>dnd5436</cp:lastModifiedBy>
  <dc:title>PowerPoint 프레젠테이션</dc:title>
  <cp:version>9.104.165.50235</cp:version>
</cp:coreProperties>
</file>