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87" d="100"/>
          <a:sy n="87" d="100"/>
        </p:scale>
        <p:origin x="10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Bears: 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 amounts of missing values for demographics</a:t>
            </a:r>
          </a:p>
          <a:p>
            <a:pPr lvl="1"/>
            <a:r>
              <a:rPr lang="en-US" dirty="0" smtClean="0"/>
              <a:t>Question usability</a:t>
            </a:r>
          </a:p>
          <a:p>
            <a:r>
              <a:rPr lang="en-US" dirty="0" smtClean="0"/>
              <a:t>High Volatility in basket purchases over time</a:t>
            </a:r>
          </a:p>
          <a:p>
            <a:r>
              <a:rPr lang="en-US" dirty="0" smtClean="0"/>
              <a:t>Egg Purchases seem to be cyclical</a:t>
            </a:r>
          </a:p>
          <a:p>
            <a:pPr lvl="1"/>
            <a:r>
              <a:rPr lang="en-US" dirty="0" smtClean="0"/>
              <a:t>Suggests that this is a panel classification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78" y="2249488"/>
            <a:ext cx="4528457" cy="3541712"/>
          </a:xfrm>
        </p:spPr>
      </p:pic>
    </p:spTree>
    <p:extLst>
      <p:ext uri="{BB962C8B-B14F-4D97-AF65-F5344CB8AC3E}">
        <p14:creationId xmlns:p14="http://schemas.microsoft.com/office/powerpoint/2010/main" val="1072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Bears: Model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Models Considered:</a:t>
            </a:r>
          </a:p>
          <a:p>
            <a:pPr lvl="1"/>
            <a:r>
              <a:rPr lang="en-US" dirty="0"/>
              <a:t>Mixed Logistic Models for demographic vs. non-demographic observation</a:t>
            </a:r>
          </a:p>
          <a:p>
            <a:pPr lvl="1"/>
            <a:r>
              <a:rPr lang="en-US" dirty="0"/>
              <a:t>One overall logistic model</a:t>
            </a:r>
          </a:p>
          <a:p>
            <a:pPr lvl="1"/>
            <a:r>
              <a:rPr lang="en-US" dirty="0"/>
              <a:t>Gradient Boosting </a:t>
            </a:r>
            <a:r>
              <a:rPr lang="en-US" dirty="0" smtClean="0"/>
              <a:t>Machine (GBM)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 smtClean="0"/>
              <a:t>Regression (Computationally Expensive)</a:t>
            </a:r>
            <a:endParaRPr lang="en-US" dirty="0"/>
          </a:p>
          <a:p>
            <a:r>
              <a:rPr lang="en-US" dirty="0"/>
              <a:t>Model Selection Methods</a:t>
            </a:r>
          </a:p>
          <a:p>
            <a:pPr lvl="1"/>
            <a:r>
              <a:rPr lang="en-US" dirty="0"/>
              <a:t>Forward-Backward Regression on </a:t>
            </a:r>
            <a:r>
              <a:rPr lang="en-US" dirty="0" smtClean="0"/>
              <a:t>AIC</a:t>
            </a:r>
          </a:p>
          <a:p>
            <a:pPr lvl="1"/>
            <a:r>
              <a:rPr lang="en-US" dirty="0" smtClean="0"/>
              <a:t>Regularization in GBM</a:t>
            </a:r>
            <a:endParaRPr lang="en-US" dirty="0"/>
          </a:p>
          <a:p>
            <a:pPr lvl="1"/>
            <a:r>
              <a:rPr lang="en-US" dirty="0"/>
              <a:t>Train-Test Split (70%-30%)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666271"/>
              </p:ext>
            </p:extLst>
          </p:nvPr>
        </p:nvGraphicFramePr>
        <p:xfrm>
          <a:off x="1141413" y="2249488"/>
          <a:ext cx="4878388" cy="242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94"/>
                <a:gridCol w="2439194"/>
              </a:tblGrid>
              <a:tr h="5953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r>
                        <a:rPr lang="en-US" baseline="0" dirty="0" smtClean="0"/>
                        <a:t> Accuracy</a:t>
                      </a:r>
                    </a:p>
                  </a:txBody>
                  <a:tcPr/>
                </a:tc>
              </a:tr>
              <a:tr h="595377">
                <a:tc>
                  <a:txBody>
                    <a:bodyPr/>
                    <a:lstStyle/>
                    <a:p>
                      <a:r>
                        <a:rPr lang="en-US" dirty="0" smtClean="0"/>
                        <a:t>Mixed Logistic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87.1%</a:t>
                      </a:r>
                      <a:endParaRPr lang="en-US" dirty="0"/>
                    </a:p>
                  </a:txBody>
                  <a:tcPr/>
                </a:tc>
              </a:tr>
              <a:tr h="595377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Logistic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87.6%</a:t>
                      </a:r>
                      <a:endParaRPr lang="en-US" dirty="0"/>
                    </a:p>
                  </a:txBody>
                  <a:tcPr/>
                </a:tc>
              </a:tr>
              <a:tr h="595377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Bears: Inference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79124"/>
            <a:ext cx="9905999" cy="40331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 Model: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lags of ”purchased eggs in week” and number of baskets increase the probability of egg purchase next week</a:t>
            </a:r>
          </a:p>
          <a:p>
            <a:r>
              <a:rPr lang="en-US" dirty="0" smtClean="0"/>
              <a:t>Recommendation: get consumers to come to the store often (increases </a:t>
            </a:r>
            <a:r>
              <a:rPr lang="en-US" dirty="0" err="1" smtClean="0"/>
              <a:t>numBaskets</a:t>
            </a:r>
            <a:r>
              <a:rPr lang="en-US" dirty="0" smtClean="0"/>
              <a:t>) and optimize purchasing cycles for eggs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2639961"/>
            <a:ext cx="5021826" cy="636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8" y="3749208"/>
            <a:ext cx="8704006" cy="6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114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Polar Bears: Exploratory Data Analysis</vt:lpstr>
      <vt:lpstr>Polar Bears: Model Selection</vt:lpstr>
      <vt:lpstr>Polar Bears: Inference and Results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Rosenberg</dc:creator>
  <cp:lastModifiedBy>Michael Rosenberg</cp:lastModifiedBy>
  <cp:revision>8</cp:revision>
  <dcterms:created xsi:type="dcterms:W3CDTF">2016-10-09T20:17:43Z</dcterms:created>
  <dcterms:modified xsi:type="dcterms:W3CDTF">2016-10-17T12:00:57Z</dcterms:modified>
</cp:coreProperties>
</file>