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56" r:id="rId4"/>
    <p:sldId id="257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>
        <p:scale>
          <a:sx n="70" d="100"/>
          <a:sy n="70" d="100"/>
        </p:scale>
        <p:origin x="1086" y="6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6D842B-B57E-E447-29E5-5592595CEA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C69B67B-611E-BB3E-6B68-D2D293AA47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BF2F70-E232-0DE8-6170-DF6010C26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872D4-DDB6-41E1-9CE8-9347B8B66D1D}" type="datetimeFigureOut">
              <a:rPr lang="zh-CN" altLang="en-US" smtClean="0"/>
              <a:t>2025/6/23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EFC35F-D5EA-60F8-85CE-755BDB161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6DA575-3B05-7417-75E7-C927897BC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9A511-DE50-433F-B518-A96A73FFA9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6168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35B236-96C4-8C39-8850-7AA9EC3AA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3F602BB-CF31-0453-D42B-4A5EC35D17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0B0FE8-40C8-D7E8-8867-0360035AF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872D4-DDB6-41E1-9CE8-9347B8B66D1D}" type="datetimeFigureOut">
              <a:rPr lang="zh-CN" altLang="en-US" smtClean="0"/>
              <a:t>2025/6/23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0212C4-55AF-B56E-5B02-832DCEA08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337C68-20CC-AF37-AE63-A2B32ADB0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9A511-DE50-433F-B518-A96A73FFA9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4955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6001B6E-6C7F-ABE8-2D6A-D15F9844F4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2ECB4D6-6F63-C11F-A404-5FD6F91A7D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052A58-B601-B869-2939-3FE987585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872D4-DDB6-41E1-9CE8-9347B8B66D1D}" type="datetimeFigureOut">
              <a:rPr lang="zh-CN" altLang="en-US" smtClean="0"/>
              <a:t>2025/6/23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9D0683-4F5A-2CA9-9D35-7945B480F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509105-007D-5539-2009-CE1035E9D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9A511-DE50-433F-B518-A96A73FFA9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5962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52EB22-6AB0-599F-2FAF-ADE67CC92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4CB0B0-F3EF-2D25-08BD-0512B5D4D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461E84-999C-C961-0353-00B9E631C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872D4-DDB6-41E1-9CE8-9347B8B66D1D}" type="datetimeFigureOut">
              <a:rPr lang="zh-CN" altLang="en-US" smtClean="0"/>
              <a:t>2025/6/23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E9512D-8930-A6A3-C6E1-B4C8F6A8C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D1BC21-655C-3E79-6225-2FBE7DB1E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9A511-DE50-433F-B518-A96A73FFA9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5312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459D60-19F5-684C-9169-B87894B71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49DCB9-51DE-5093-9931-26F9E5FA82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8AE2A4-4603-8C0C-5D01-3990D7175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872D4-DDB6-41E1-9CE8-9347B8B66D1D}" type="datetimeFigureOut">
              <a:rPr lang="zh-CN" altLang="en-US" smtClean="0"/>
              <a:t>2025/6/23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B6496F-2489-653E-1AE6-2C4F1CCEA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CB2D83-3E13-59D5-5BDF-4A03267EC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9A511-DE50-433F-B518-A96A73FFA9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6524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4F1DA6-051C-5C9F-3E66-A3387A9A0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60AFE9-A272-36AE-728C-D084EA03B8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2FA9DA3-FA61-F03D-1DB4-3CFBFE59AF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4084164-5B16-48D5-7A0D-C1D2DED5D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872D4-DDB6-41E1-9CE8-9347B8B66D1D}" type="datetimeFigureOut">
              <a:rPr lang="zh-CN" altLang="en-US" smtClean="0"/>
              <a:t>2025/6/23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392A38D-6745-D9E7-4572-435AC2FFB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675174D-7298-1B75-AF34-7D9E8B2CD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9A511-DE50-433F-B518-A96A73FFA9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4100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FF03C5-538C-FD9D-6FEF-167BF6636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A3E71B4-03C6-D9DF-5864-D8FC6FEB5B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9AC887B-E1F0-3CC3-49E3-20FF938713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6B85C82-2955-99CB-FD61-A18A2B3C48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E0D4536-8B53-E969-EB27-6A72DFFBD3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C6624B2-D1F1-E80C-C4A9-FB2E05D27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872D4-DDB6-41E1-9CE8-9347B8B66D1D}" type="datetimeFigureOut">
              <a:rPr lang="zh-CN" altLang="en-US" smtClean="0"/>
              <a:t>2025/6/23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84A1A71-6D60-BF94-8F50-743E8F2AC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040B767-0E91-16C1-E507-E01388019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9A511-DE50-433F-B518-A96A73FFA9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9524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30DC95-3027-FC7E-D14D-2CEE3B558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8A30CAD-2B97-F3AC-E5D9-11876F3B5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872D4-DDB6-41E1-9CE8-9347B8B66D1D}" type="datetimeFigureOut">
              <a:rPr lang="zh-CN" altLang="en-US" smtClean="0"/>
              <a:t>2025/6/23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99333AE-43E2-6B25-B81F-8596BA3E4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ADFBBA3-EE1D-8F71-B11F-B7B31DE00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9A511-DE50-433F-B518-A96A73FFA9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83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E51DCB3-4D98-ED40-B7D2-C594B7ACA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872D4-DDB6-41E1-9CE8-9347B8B66D1D}" type="datetimeFigureOut">
              <a:rPr lang="zh-CN" altLang="en-US" smtClean="0"/>
              <a:t>2025/6/23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78BD3DE-F266-C7B3-27E2-4762A9665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B6F781C-DD0E-6347-2D70-CD192F784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9A511-DE50-433F-B518-A96A73FFA9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1458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10B8A6-0F2A-813B-B58E-E3A4BC6F5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8CFDC3-A3CB-E57B-5D21-C33FAFE188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1BB4E2E-C3C9-CF53-44A8-B4D9A07E0E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F2C7B3A-7B24-CBBB-9588-5DC19C356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872D4-DDB6-41E1-9CE8-9347B8B66D1D}" type="datetimeFigureOut">
              <a:rPr lang="zh-CN" altLang="en-US" smtClean="0"/>
              <a:t>2025/6/23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DFBF154-35B0-ADB8-A93C-C4DE8C5E6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4468106-A2ED-6323-9800-A77C5F964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9A511-DE50-433F-B518-A96A73FFA9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867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A65BA4-A6B7-E6CB-E914-1C16CAD2D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C6B9906-011D-83A8-B6D3-BC40D64935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85DC1B7-A271-8A21-B98C-C33C400464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B4B7B77-7775-0B36-C633-C67626EB7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872D4-DDB6-41E1-9CE8-9347B8B66D1D}" type="datetimeFigureOut">
              <a:rPr lang="zh-CN" altLang="en-US" smtClean="0"/>
              <a:t>2025/6/23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489079F-E4B9-F4A5-F0FD-F6D8F01A6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1CFC176-0588-C8A1-B70D-4A7CDDDBA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9A511-DE50-433F-B518-A96A73FFA9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5269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293D648-6399-A72E-A76C-FBDC43FB6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CB47889-BBF2-8EA6-46FE-B37AC3B94E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E3D2BF-1A5B-D03E-4E57-AAF7FE9E1D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9872D4-DDB6-41E1-9CE8-9347B8B66D1D}" type="datetimeFigureOut">
              <a:rPr lang="zh-CN" altLang="en-US" smtClean="0"/>
              <a:t>2025/6/23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917E84-39EF-DB89-4664-6F77C3377E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CC50B0-C42B-DB42-6DE6-8DB47F5F90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89A511-DE50-433F-B518-A96A73FFA9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0388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组合 51">
            <a:extLst>
              <a:ext uri="{FF2B5EF4-FFF2-40B4-BE49-F238E27FC236}">
                <a16:creationId xmlns:a16="http://schemas.microsoft.com/office/drawing/2014/main" id="{04005487-FDDC-A2E9-166D-B4E80D57539E}"/>
              </a:ext>
            </a:extLst>
          </p:cNvPr>
          <p:cNvGrpSpPr/>
          <p:nvPr/>
        </p:nvGrpSpPr>
        <p:grpSpPr>
          <a:xfrm>
            <a:off x="1080804" y="-145741"/>
            <a:ext cx="9440046" cy="7172765"/>
            <a:chOff x="1080804" y="-145741"/>
            <a:chExt cx="9440046" cy="7172765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027C95F0-5270-199C-BE0D-2DCE8174D5C3}"/>
                </a:ext>
              </a:extLst>
            </p:cNvPr>
            <p:cNvSpPr/>
            <p:nvPr/>
          </p:nvSpPr>
          <p:spPr>
            <a:xfrm>
              <a:off x="9207057" y="-145741"/>
              <a:ext cx="1313793" cy="60434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Subject</a:t>
              </a:r>
              <a:endPara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B6C46A62-BB60-91D6-8E87-0BB43853E76B}"/>
                </a:ext>
              </a:extLst>
            </p:cNvPr>
            <p:cNvSpPr/>
            <p:nvPr/>
          </p:nvSpPr>
          <p:spPr>
            <a:xfrm>
              <a:off x="9207057" y="6422679"/>
              <a:ext cx="1313793" cy="60434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Subject</a:t>
              </a:r>
              <a:endPara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5AA9F58B-8772-744A-3E3F-FF6F5FC20043}"/>
                </a:ext>
              </a:extLst>
            </p:cNvPr>
            <p:cNvCxnSpPr>
              <a:cxnSpLocks/>
              <a:stCxn id="8" idx="2"/>
              <a:endCxn id="12" idx="0"/>
            </p:cNvCxnSpPr>
            <p:nvPr/>
          </p:nvCxnSpPr>
          <p:spPr>
            <a:xfrm>
              <a:off x="9863954" y="458604"/>
              <a:ext cx="0" cy="59640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44EB9D2D-D27B-8795-6A86-311275053173}"/>
                </a:ext>
              </a:extLst>
            </p:cNvPr>
            <p:cNvSpPr/>
            <p:nvPr/>
          </p:nvSpPr>
          <p:spPr>
            <a:xfrm>
              <a:off x="1080804" y="-145741"/>
              <a:ext cx="1313793" cy="60434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NeuroScan</a:t>
              </a:r>
              <a:endPara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E8D2EEA8-A208-2EFB-B5B5-2C008EC07D97}"/>
                </a:ext>
              </a:extLst>
            </p:cNvPr>
            <p:cNvSpPr/>
            <p:nvPr/>
          </p:nvSpPr>
          <p:spPr>
            <a:xfrm>
              <a:off x="1080804" y="6422679"/>
              <a:ext cx="1313793" cy="60434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NeuroScan</a:t>
              </a:r>
              <a:endPara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21C6438D-A57D-8D9D-6F3C-8DC59C5A376E}"/>
                </a:ext>
              </a:extLst>
            </p:cNvPr>
            <p:cNvCxnSpPr>
              <a:cxnSpLocks/>
              <a:stCxn id="5" idx="2"/>
              <a:endCxn id="9" idx="0"/>
            </p:cNvCxnSpPr>
            <p:nvPr/>
          </p:nvCxnSpPr>
          <p:spPr>
            <a:xfrm>
              <a:off x="1737701" y="458604"/>
              <a:ext cx="0" cy="59640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97EA95B5-784E-4340-5EBA-B4B2BD2E4751}"/>
                </a:ext>
              </a:extLst>
            </p:cNvPr>
            <p:cNvSpPr/>
            <p:nvPr/>
          </p:nvSpPr>
          <p:spPr>
            <a:xfrm>
              <a:off x="3789555" y="-145741"/>
              <a:ext cx="1313793" cy="60434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Acquisition</a:t>
              </a:r>
            </a:p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Client</a:t>
              </a:r>
              <a:endPara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1B330FB3-52BE-8FBD-EE56-5C85697EF95F}"/>
                </a:ext>
              </a:extLst>
            </p:cNvPr>
            <p:cNvSpPr/>
            <p:nvPr/>
          </p:nvSpPr>
          <p:spPr>
            <a:xfrm>
              <a:off x="3789555" y="6422679"/>
              <a:ext cx="1313793" cy="60434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Acquisition</a:t>
              </a:r>
            </a:p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Client</a:t>
              </a:r>
              <a:endPara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8D160D35-7232-D461-F520-3B04869AF654}"/>
                </a:ext>
              </a:extLst>
            </p:cNvPr>
            <p:cNvCxnSpPr>
              <a:cxnSpLocks/>
              <a:stCxn id="6" idx="2"/>
              <a:endCxn id="10" idx="0"/>
            </p:cNvCxnSpPr>
            <p:nvPr/>
          </p:nvCxnSpPr>
          <p:spPr>
            <a:xfrm>
              <a:off x="4446452" y="458604"/>
              <a:ext cx="0" cy="59640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64BE9356-EE88-510A-2D42-4686546A5F00}"/>
                </a:ext>
              </a:extLst>
            </p:cNvPr>
            <p:cNvSpPr/>
            <p:nvPr/>
          </p:nvSpPr>
          <p:spPr>
            <a:xfrm>
              <a:off x="6498306" y="-145741"/>
              <a:ext cx="1313793" cy="60434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Stimulate</a:t>
              </a:r>
            </a:p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Client</a:t>
              </a:r>
              <a:endPara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CCE07B0D-F749-71CA-3B85-2C0611B12791}"/>
                </a:ext>
              </a:extLst>
            </p:cNvPr>
            <p:cNvSpPr/>
            <p:nvPr/>
          </p:nvSpPr>
          <p:spPr>
            <a:xfrm>
              <a:off x="6498306" y="6422679"/>
              <a:ext cx="1313793" cy="60434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Stimulate</a:t>
              </a:r>
            </a:p>
            <a:p>
              <a:pPr algn="ctr"/>
              <a:r>
                <a:rPr lang="en-US" altLang="zh-CN" sz="14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Client</a:t>
              </a:r>
              <a:endPara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C85032F9-B3DE-242F-6B0D-7308C6DEC491}"/>
                </a:ext>
              </a:extLst>
            </p:cNvPr>
            <p:cNvCxnSpPr>
              <a:cxnSpLocks/>
              <a:stCxn id="7" idx="2"/>
              <a:endCxn id="11" idx="0"/>
            </p:cNvCxnSpPr>
            <p:nvPr/>
          </p:nvCxnSpPr>
          <p:spPr>
            <a:xfrm>
              <a:off x="7155203" y="458604"/>
              <a:ext cx="0" cy="59640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E584867C-0A55-F382-BE6A-AC4F65EBFDE3}"/>
                </a:ext>
              </a:extLst>
            </p:cNvPr>
            <p:cNvCxnSpPr>
              <a:cxnSpLocks/>
            </p:cNvCxnSpPr>
            <p:nvPr/>
          </p:nvCxnSpPr>
          <p:spPr>
            <a:xfrm>
              <a:off x="7160458" y="1064449"/>
              <a:ext cx="27034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箭头连接符 32">
              <a:extLst>
                <a:ext uri="{FF2B5EF4-FFF2-40B4-BE49-F238E27FC236}">
                  <a16:creationId xmlns:a16="http://schemas.microsoft.com/office/drawing/2014/main" id="{F6BDA4D8-39EB-C7E0-35C5-F5D5CC322F3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737701" y="1744877"/>
              <a:ext cx="812625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>
              <a:extLst>
                <a:ext uri="{FF2B5EF4-FFF2-40B4-BE49-F238E27FC236}">
                  <a16:creationId xmlns:a16="http://schemas.microsoft.com/office/drawing/2014/main" id="{5EE868D2-1C7C-E22A-52C7-31C5340A7247}"/>
                </a:ext>
              </a:extLst>
            </p:cNvPr>
            <p:cNvCxnSpPr>
              <a:cxnSpLocks/>
            </p:cNvCxnSpPr>
            <p:nvPr/>
          </p:nvCxnSpPr>
          <p:spPr>
            <a:xfrm>
              <a:off x="1742956" y="2431513"/>
              <a:ext cx="27034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0F317F09-7DE3-A31D-13D5-6801D127B7C1}"/>
                </a:ext>
              </a:extLst>
            </p:cNvPr>
            <p:cNvSpPr/>
            <p:nvPr/>
          </p:nvSpPr>
          <p:spPr>
            <a:xfrm>
              <a:off x="3643953" y="2906662"/>
              <a:ext cx="6876895" cy="3103613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7" name="直接箭头连接符 36">
              <a:extLst>
                <a:ext uri="{FF2B5EF4-FFF2-40B4-BE49-F238E27FC236}">
                  <a16:creationId xmlns:a16="http://schemas.microsoft.com/office/drawing/2014/main" id="{941780AC-FCFE-679C-A364-13FAA896D27E}"/>
                </a:ext>
              </a:extLst>
            </p:cNvPr>
            <p:cNvCxnSpPr>
              <a:cxnSpLocks/>
            </p:cNvCxnSpPr>
            <p:nvPr/>
          </p:nvCxnSpPr>
          <p:spPr>
            <a:xfrm>
              <a:off x="7160458" y="5679666"/>
              <a:ext cx="27034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A545C176-C8C4-E49B-CDA2-D25294875AC8}"/>
                </a:ext>
              </a:extLst>
            </p:cNvPr>
            <p:cNvSpPr txBox="1"/>
            <p:nvPr/>
          </p:nvSpPr>
          <p:spPr>
            <a:xfrm>
              <a:off x="7695717" y="747113"/>
              <a:ext cx="1618964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Presents task cues</a:t>
              </a:r>
              <a:endPara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76313B41-F7C7-369B-9582-39C57EF6371A}"/>
                </a:ext>
              </a:extLst>
            </p:cNvPr>
            <p:cNvSpPr txBox="1"/>
            <p:nvPr/>
          </p:nvSpPr>
          <p:spPr>
            <a:xfrm>
              <a:off x="2765907" y="1421200"/>
              <a:ext cx="6097136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ctr">
                <a:defRPr sz="1200" b="1"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en-US" altLang="zh-CN" dirty="0"/>
                <a:t>Perform Motor Imagery Tasks</a:t>
              </a:r>
              <a:endParaRPr lang="zh-CN" altLang="en-US" dirty="0"/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F136C5BC-4DCC-F5A9-DB94-1CEA1A6B3D8A}"/>
                </a:ext>
              </a:extLst>
            </p:cNvPr>
            <p:cNvSpPr txBox="1"/>
            <p:nvPr/>
          </p:nvSpPr>
          <p:spPr>
            <a:xfrm>
              <a:off x="1863772" y="2095525"/>
              <a:ext cx="2456609" cy="28139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ctr">
                <a:defRPr sz="1200" b="1"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en-US" altLang="zh-CN" dirty="0"/>
                <a:t>Raw EEG data (real-time)</a:t>
              </a:r>
              <a:endParaRPr lang="zh-CN" altLang="en-US" dirty="0"/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FA8F13A4-5F22-ACCC-E5B4-019E910E1E58}"/>
                </a:ext>
              </a:extLst>
            </p:cNvPr>
            <p:cNvSpPr txBox="1"/>
            <p:nvPr/>
          </p:nvSpPr>
          <p:spPr>
            <a:xfrm>
              <a:off x="3717284" y="2988716"/>
              <a:ext cx="661861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ctr">
                <a:defRPr sz="1200" b="1"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en-US" altLang="zh-CN" sz="1400" dirty="0"/>
                <a:t>Loop</a:t>
              </a:r>
              <a:endParaRPr lang="zh-CN" altLang="en-US" sz="1400" dirty="0"/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4A924F0A-FAE0-9CBD-8ED5-155B58D291A3}"/>
                </a:ext>
              </a:extLst>
            </p:cNvPr>
            <p:cNvSpPr txBox="1"/>
            <p:nvPr/>
          </p:nvSpPr>
          <p:spPr>
            <a:xfrm>
              <a:off x="4554703" y="3514193"/>
              <a:ext cx="1804374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ctr">
                <a:defRPr sz="1200" b="1"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en-US" altLang="zh-CN" dirty="0"/>
                <a:t>Recording EEG data </a:t>
              </a:r>
              <a:endParaRPr lang="zh-CN" altLang="en-US" dirty="0"/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6A1AE71E-5955-9E42-B34E-D808496CC513}"/>
                </a:ext>
              </a:extLst>
            </p:cNvPr>
            <p:cNvSpPr txBox="1"/>
            <p:nvPr/>
          </p:nvSpPr>
          <p:spPr>
            <a:xfrm>
              <a:off x="4554703" y="4240381"/>
              <a:ext cx="1804374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ctr">
                <a:defRPr sz="1200" b="1"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en-US" altLang="zh-CN" dirty="0"/>
                <a:t>Decoding EEG data </a:t>
              </a:r>
              <a:endParaRPr lang="zh-CN" altLang="en-US" dirty="0"/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FEA354F6-5380-AFA7-1569-12BEE8FDCEA3}"/>
                </a:ext>
              </a:extLst>
            </p:cNvPr>
            <p:cNvSpPr txBox="1"/>
            <p:nvPr/>
          </p:nvSpPr>
          <p:spPr>
            <a:xfrm>
              <a:off x="4690040" y="4806410"/>
              <a:ext cx="2237661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ctr">
                <a:defRPr sz="1200" b="1"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en-US" altLang="zh-CN" dirty="0"/>
                <a:t>Sending decoding results</a:t>
              </a:r>
              <a:endParaRPr lang="zh-CN" altLang="en-US" dirty="0"/>
            </a:p>
          </p:txBody>
        </p:sp>
        <p:cxnSp>
          <p:nvCxnSpPr>
            <p:cNvPr id="48" name="直接箭头连接符 47">
              <a:extLst>
                <a:ext uri="{FF2B5EF4-FFF2-40B4-BE49-F238E27FC236}">
                  <a16:creationId xmlns:a16="http://schemas.microsoft.com/office/drawing/2014/main" id="{52D69068-8CAD-2501-3886-A2FFFF73B984}"/>
                </a:ext>
              </a:extLst>
            </p:cNvPr>
            <p:cNvCxnSpPr>
              <a:cxnSpLocks/>
            </p:cNvCxnSpPr>
            <p:nvPr/>
          </p:nvCxnSpPr>
          <p:spPr>
            <a:xfrm>
              <a:off x="4462727" y="5127369"/>
              <a:ext cx="27034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C4BF895D-60D7-ABDC-A474-46FE424F118E}"/>
                </a:ext>
              </a:extLst>
            </p:cNvPr>
            <p:cNvSpPr txBox="1"/>
            <p:nvPr/>
          </p:nvSpPr>
          <p:spPr>
            <a:xfrm>
              <a:off x="7279543" y="5358185"/>
              <a:ext cx="2465325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ctr">
                <a:defRPr sz="1200" b="1"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en-US" altLang="zh-CN" dirty="0"/>
                <a:t>Output feedback commands</a:t>
              </a:r>
              <a:endParaRPr lang="zh-CN" altLang="en-US" dirty="0"/>
            </a:p>
          </p:txBody>
        </p:sp>
        <p:sp>
          <p:nvSpPr>
            <p:cNvPr id="50" name="弧形 49">
              <a:extLst>
                <a:ext uri="{FF2B5EF4-FFF2-40B4-BE49-F238E27FC236}">
                  <a16:creationId xmlns:a16="http://schemas.microsoft.com/office/drawing/2014/main" id="{E3338C28-FF02-B395-195B-D73E0A608CCE}"/>
                </a:ext>
              </a:extLst>
            </p:cNvPr>
            <p:cNvSpPr/>
            <p:nvPr/>
          </p:nvSpPr>
          <p:spPr>
            <a:xfrm>
              <a:off x="4264038" y="3470364"/>
              <a:ext cx="389847" cy="364658"/>
            </a:xfrm>
            <a:prstGeom prst="arc">
              <a:avLst>
                <a:gd name="adj1" fmla="val 16200000"/>
                <a:gd name="adj2" fmla="val 5668472"/>
              </a:avLst>
            </a:prstGeom>
            <a:ln w="19050">
              <a:headEnd type="oval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弧形 50">
              <a:extLst>
                <a:ext uri="{FF2B5EF4-FFF2-40B4-BE49-F238E27FC236}">
                  <a16:creationId xmlns:a16="http://schemas.microsoft.com/office/drawing/2014/main" id="{37D824D6-29FB-574A-8C81-5E156D0DEA09}"/>
                </a:ext>
              </a:extLst>
            </p:cNvPr>
            <p:cNvSpPr/>
            <p:nvPr/>
          </p:nvSpPr>
          <p:spPr>
            <a:xfrm>
              <a:off x="4264038" y="4184853"/>
              <a:ext cx="389847" cy="364658"/>
            </a:xfrm>
            <a:prstGeom prst="arc">
              <a:avLst>
                <a:gd name="adj1" fmla="val 16200000"/>
                <a:gd name="adj2" fmla="val 5668472"/>
              </a:avLst>
            </a:prstGeom>
            <a:ln w="19050">
              <a:headEnd type="oval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60417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9E2DD2-20BB-CF79-47F5-3FB6D921CD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A385074C-F4D3-4F4E-DD87-639659682C55}"/>
              </a:ext>
            </a:extLst>
          </p:cNvPr>
          <p:cNvGrpSpPr/>
          <p:nvPr/>
        </p:nvGrpSpPr>
        <p:grpSpPr>
          <a:xfrm>
            <a:off x="1080804" y="-145741"/>
            <a:ext cx="9440046" cy="7172765"/>
            <a:chOff x="1080804" y="-145741"/>
            <a:chExt cx="9440046" cy="7172765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FF0317D5-6680-A4B8-3A7A-D97A089BF5D8}"/>
                </a:ext>
              </a:extLst>
            </p:cNvPr>
            <p:cNvSpPr/>
            <p:nvPr/>
          </p:nvSpPr>
          <p:spPr>
            <a:xfrm>
              <a:off x="9207057" y="-145741"/>
              <a:ext cx="1313793" cy="60434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受试者</a:t>
              </a: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AAEA52BF-343A-CFC2-0017-B914E94B7840}"/>
                </a:ext>
              </a:extLst>
            </p:cNvPr>
            <p:cNvSpPr/>
            <p:nvPr/>
          </p:nvSpPr>
          <p:spPr>
            <a:xfrm>
              <a:off x="9207057" y="6422679"/>
              <a:ext cx="1313793" cy="60434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受试者</a:t>
              </a:r>
            </a:p>
          </p:txBody>
        </p: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9942CA88-4682-DF48-3FF5-A6D9E0E3E844}"/>
                </a:ext>
              </a:extLst>
            </p:cNvPr>
            <p:cNvCxnSpPr>
              <a:cxnSpLocks/>
              <a:stCxn id="8" idx="2"/>
              <a:endCxn id="12" idx="0"/>
            </p:cNvCxnSpPr>
            <p:nvPr/>
          </p:nvCxnSpPr>
          <p:spPr>
            <a:xfrm>
              <a:off x="9863954" y="458604"/>
              <a:ext cx="0" cy="59640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8E5DE43A-D0AE-3ECD-0F88-E89BEEBEBB8F}"/>
                </a:ext>
              </a:extLst>
            </p:cNvPr>
            <p:cNvSpPr/>
            <p:nvPr/>
          </p:nvSpPr>
          <p:spPr>
            <a:xfrm>
              <a:off x="1080804" y="-145741"/>
              <a:ext cx="1313793" cy="60434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脑电采集设备</a:t>
              </a: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C5667F9A-2E41-69D1-516D-B1EC69277C27}"/>
                </a:ext>
              </a:extLst>
            </p:cNvPr>
            <p:cNvSpPr/>
            <p:nvPr/>
          </p:nvSpPr>
          <p:spPr>
            <a:xfrm>
              <a:off x="1080804" y="6422679"/>
              <a:ext cx="1313793" cy="60434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脑电采集设备</a:t>
              </a:r>
            </a:p>
          </p:txBody>
        </p: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74270168-2272-2201-73CA-CFAF466ABEF6}"/>
                </a:ext>
              </a:extLst>
            </p:cNvPr>
            <p:cNvCxnSpPr>
              <a:cxnSpLocks/>
              <a:stCxn id="5" idx="2"/>
              <a:endCxn id="9" idx="0"/>
            </p:cNvCxnSpPr>
            <p:nvPr/>
          </p:nvCxnSpPr>
          <p:spPr>
            <a:xfrm>
              <a:off x="1737701" y="458604"/>
              <a:ext cx="0" cy="59640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D33C07B8-F0D1-04DC-D4A3-0F1788F26660}"/>
                </a:ext>
              </a:extLst>
            </p:cNvPr>
            <p:cNvSpPr/>
            <p:nvPr/>
          </p:nvSpPr>
          <p:spPr>
            <a:xfrm>
              <a:off x="3789555" y="-145741"/>
              <a:ext cx="1313793" cy="60434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采集端主机</a:t>
              </a: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755AD202-F3A1-A9BC-7345-255BFD157B47}"/>
                </a:ext>
              </a:extLst>
            </p:cNvPr>
            <p:cNvSpPr/>
            <p:nvPr/>
          </p:nvSpPr>
          <p:spPr>
            <a:xfrm>
              <a:off x="3789555" y="6422679"/>
              <a:ext cx="1313793" cy="60434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采集端主机</a:t>
              </a:r>
            </a:p>
          </p:txBody>
        </p: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D156AD31-0DD5-C50F-2E36-3C4B80139E74}"/>
                </a:ext>
              </a:extLst>
            </p:cNvPr>
            <p:cNvCxnSpPr>
              <a:cxnSpLocks/>
              <a:stCxn id="6" idx="2"/>
              <a:endCxn id="10" idx="0"/>
            </p:cNvCxnSpPr>
            <p:nvPr/>
          </p:nvCxnSpPr>
          <p:spPr>
            <a:xfrm>
              <a:off x="4446452" y="458604"/>
              <a:ext cx="0" cy="59640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93E5AF1-A401-4C26-D6F0-8709FD27EDFD}"/>
                </a:ext>
              </a:extLst>
            </p:cNvPr>
            <p:cNvSpPr/>
            <p:nvPr/>
          </p:nvSpPr>
          <p:spPr>
            <a:xfrm>
              <a:off x="6498306" y="-145741"/>
              <a:ext cx="1313793" cy="60434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刺激端主机</a:t>
              </a: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E7AFB80F-733A-0B85-98DE-5363BE05B4C8}"/>
                </a:ext>
              </a:extLst>
            </p:cNvPr>
            <p:cNvSpPr/>
            <p:nvPr/>
          </p:nvSpPr>
          <p:spPr>
            <a:xfrm>
              <a:off x="6498306" y="6422679"/>
              <a:ext cx="1313793" cy="60434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刺激端主机</a:t>
              </a:r>
            </a:p>
          </p:txBody>
        </p: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914862C7-6A01-59F2-12F2-1CC5FE88E4A3}"/>
                </a:ext>
              </a:extLst>
            </p:cNvPr>
            <p:cNvCxnSpPr>
              <a:cxnSpLocks/>
              <a:stCxn id="7" idx="2"/>
              <a:endCxn id="11" idx="0"/>
            </p:cNvCxnSpPr>
            <p:nvPr/>
          </p:nvCxnSpPr>
          <p:spPr>
            <a:xfrm>
              <a:off x="7155203" y="458604"/>
              <a:ext cx="0" cy="596407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641151C1-626E-97C8-76D4-064A8EA749E9}"/>
                </a:ext>
              </a:extLst>
            </p:cNvPr>
            <p:cNvCxnSpPr>
              <a:cxnSpLocks/>
            </p:cNvCxnSpPr>
            <p:nvPr/>
          </p:nvCxnSpPr>
          <p:spPr>
            <a:xfrm>
              <a:off x="7160458" y="1064449"/>
              <a:ext cx="27034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箭头连接符 32">
              <a:extLst>
                <a:ext uri="{FF2B5EF4-FFF2-40B4-BE49-F238E27FC236}">
                  <a16:creationId xmlns:a16="http://schemas.microsoft.com/office/drawing/2014/main" id="{EE827D7E-1693-1C99-7522-25BC5BB7C60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737701" y="1744877"/>
              <a:ext cx="812625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>
              <a:extLst>
                <a:ext uri="{FF2B5EF4-FFF2-40B4-BE49-F238E27FC236}">
                  <a16:creationId xmlns:a16="http://schemas.microsoft.com/office/drawing/2014/main" id="{D1C6F57C-D445-0923-D8EB-EC90571ABD21}"/>
                </a:ext>
              </a:extLst>
            </p:cNvPr>
            <p:cNvCxnSpPr>
              <a:cxnSpLocks/>
            </p:cNvCxnSpPr>
            <p:nvPr/>
          </p:nvCxnSpPr>
          <p:spPr>
            <a:xfrm>
              <a:off x="1742956" y="2431513"/>
              <a:ext cx="27034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FAF8B12A-23F7-1EDD-949E-2045C7EC9405}"/>
                </a:ext>
              </a:extLst>
            </p:cNvPr>
            <p:cNvSpPr/>
            <p:nvPr/>
          </p:nvSpPr>
          <p:spPr>
            <a:xfrm>
              <a:off x="3643953" y="2906662"/>
              <a:ext cx="6876895" cy="3103613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7" name="直接箭头连接符 36">
              <a:extLst>
                <a:ext uri="{FF2B5EF4-FFF2-40B4-BE49-F238E27FC236}">
                  <a16:creationId xmlns:a16="http://schemas.microsoft.com/office/drawing/2014/main" id="{B7FE09DE-2DA9-5354-7939-2443C0F8387A}"/>
                </a:ext>
              </a:extLst>
            </p:cNvPr>
            <p:cNvCxnSpPr>
              <a:cxnSpLocks/>
            </p:cNvCxnSpPr>
            <p:nvPr/>
          </p:nvCxnSpPr>
          <p:spPr>
            <a:xfrm>
              <a:off x="7160458" y="5679666"/>
              <a:ext cx="27034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589D9EA8-E243-3CB5-DBFF-5A1088E944AC}"/>
                </a:ext>
              </a:extLst>
            </p:cNvPr>
            <p:cNvSpPr txBox="1"/>
            <p:nvPr/>
          </p:nvSpPr>
          <p:spPr>
            <a:xfrm>
              <a:off x="7695717" y="747113"/>
              <a:ext cx="1618964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执行任务提示</a:t>
              </a:r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0ED56376-6B66-2005-8490-FEFB103EE5EC}"/>
                </a:ext>
              </a:extLst>
            </p:cNvPr>
            <p:cNvSpPr txBox="1"/>
            <p:nvPr/>
          </p:nvSpPr>
          <p:spPr>
            <a:xfrm>
              <a:off x="2765907" y="1421200"/>
              <a:ext cx="6097136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ctr">
                <a:defRPr sz="1200" b="1"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dirty="0"/>
                <a:t>执行运动想象任务</a:t>
              </a:r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D3BEBB53-CE7D-8755-24BF-08A765320E65}"/>
                </a:ext>
              </a:extLst>
            </p:cNvPr>
            <p:cNvSpPr txBox="1"/>
            <p:nvPr/>
          </p:nvSpPr>
          <p:spPr>
            <a:xfrm>
              <a:off x="1863772" y="2095525"/>
              <a:ext cx="2456609" cy="28139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ctr">
                <a:defRPr sz="1200" b="1"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dirty="0"/>
                <a:t>脑电数据（实时）</a:t>
              </a:r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C2BF0BBD-A3C9-A875-2527-059796CC86D1}"/>
                </a:ext>
              </a:extLst>
            </p:cNvPr>
            <p:cNvSpPr txBox="1"/>
            <p:nvPr/>
          </p:nvSpPr>
          <p:spPr>
            <a:xfrm>
              <a:off x="3717284" y="2988716"/>
              <a:ext cx="661861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ctr">
                <a:defRPr sz="1200" b="1"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sz="1400" dirty="0"/>
                <a:t>循环</a:t>
              </a:r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7DA7EDF0-42A6-0AE7-89B5-82A74B1F1D07}"/>
                </a:ext>
              </a:extLst>
            </p:cNvPr>
            <p:cNvSpPr txBox="1"/>
            <p:nvPr/>
          </p:nvSpPr>
          <p:spPr>
            <a:xfrm>
              <a:off x="4554703" y="3514193"/>
              <a:ext cx="1804374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ctr">
                <a:defRPr sz="1200" b="1"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dirty="0"/>
                <a:t>记录脑电数据</a:t>
              </a:r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9B732782-FF43-1352-EA51-20C67619A94C}"/>
                </a:ext>
              </a:extLst>
            </p:cNvPr>
            <p:cNvSpPr txBox="1"/>
            <p:nvPr/>
          </p:nvSpPr>
          <p:spPr>
            <a:xfrm>
              <a:off x="4554703" y="4240381"/>
              <a:ext cx="1804374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ctr">
                <a:defRPr sz="1200" b="1"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dirty="0"/>
                <a:t>解码脑电信号</a:t>
              </a:r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C9EE668E-6E60-564F-8DE8-C29650AF194B}"/>
                </a:ext>
              </a:extLst>
            </p:cNvPr>
            <p:cNvSpPr txBox="1"/>
            <p:nvPr/>
          </p:nvSpPr>
          <p:spPr>
            <a:xfrm>
              <a:off x="4690040" y="4806410"/>
              <a:ext cx="2237661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ctr">
                <a:defRPr sz="1200" b="1"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dirty="0"/>
                <a:t>发送解码结果</a:t>
              </a:r>
            </a:p>
          </p:txBody>
        </p:sp>
        <p:cxnSp>
          <p:nvCxnSpPr>
            <p:cNvPr id="48" name="直接箭头连接符 47">
              <a:extLst>
                <a:ext uri="{FF2B5EF4-FFF2-40B4-BE49-F238E27FC236}">
                  <a16:creationId xmlns:a16="http://schemas.microsoft.com/office/drawing/2014/main" id="{B34163EF-4BB7-1684-8141-0A95E0A7E61E}"/>
                </a:ext>
              </a:extLst>
            </p:cNvPr>
            <p:cNvCxnSpPr>
              <a:cxnSpLocks/>
            </p:cNvCxnSpPr>
            <p:nvPr/>
          </p:nvCxnSpPr>
          <p:spPr>
            <a:xfrm>
              <a:off x="4462727" y="5127369"/>
              <a:ext cx="27034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9E8CA4B8-D953-F69A-6C4E-F97DDC34BDD6}"/>
                </a:ext>
              </a:extLst>
            </p:cNvPr>
            <p:cNvSpPr txBox="1"/>
            <p:nvPr/>
          </p:nvSpPr>
          <p:spPr>
            <a:xfrm>
              <a:off x="7279543" y="5358185"/>
              <a:ext cx="2465325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ctr">
                <a:defRPr sz="1200" b="1"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dirty="0"/>
                <a:t>输出反馈指令</a:t>
              </a:r>
            </a:p>
          </p:txBody>
        </p:sp>
        <p:sp>
          <p:nvSpPr>
            <p:cNvPr id="50" name="弧形 49">
              <a:extLst>
                <a:ext uri="{FF2B5EF4-FFF2-40B4-BE49-F238E27FC236}">
                  <a16:creationId xmlns:a16="http://schemas.microsoft.com/office/drawing/2014/main" id="{EE3A862F-46CE-7901-575D-C1672C636B79}"/>
                </a:ext>
              </a:extLst>
            </p:cNvPr>
            <p:cNvSpPr/>
            <p:nvPr/>
          </p:nvSpPr>
          <p:spPr>
            <a:xfrm>
              <a:off x="4264038" y="3470364"/>
              <a:ext cx="389847" cy="364658"/>
            </a:xfrm>
            <a:prstGeom prst="arc">
              <a:avLst>
                <a:gd name="adj1" fmla="val 16200000"/>
                <a:gd name="adj2" fmla="val 5668472"/>
              </a:avLst>
            </a:prstGeom>
            <a:ln w="19050">
              <a:headEnd type="oval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弧形 50">
              <a:extLst>
                <a:ext uri="{FF2B5EF4-FFF2-40B4-BE49-F238E27FC236}">
                  <a16:creationId xmlns:a16="http://schemas.microsoft.com/office/drawing/2014/main" id="{476F35B5-171A-B8E0-32D0-79B786052BFE}"/>
                </a:ext>
              </a:extLst>
            </p:cNvPr>
            <p:cNvSpPr/>
            <p:nvPr/>
          </p:nvSpPr>
          <p:spPr>
            <a:xfrm>
              <a:off x="4264038" y="4184853"/>
              <a:ext cx="389847" cy="364658"/>
            </a:xfrm>
            <a:prstGeom prst="arc">
              <a:avLst>
                <a:gd name="adj1" fmla="val 16200000"/>
                <a:gd name="adj2" fmla="val 5668472"/>
              </a:avLst>
            </a:prstGeom>
            <a:ln w="19050">
              <a:headEnd type="oval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49227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组合 63">
            <a:extLst>
              <a:ext uri="{FF2B5EF4-FFF2-40B4-BE49-F238E27FC236}">
                <a16:creationId xmlns:a16="http://schemas.microsoft.com/office/drawing/2014/main" id="{C342B15C-0325-A844-BE46-9F85F2A1A3F7}"/>
              </a:ext>
            </a:extLst>
          </p:cNvPr>
          <p:cNvGrpSpPr/>
          <p:nvPr/>
        </p:nvGrpSpPr>
        <p:grpSpPr>
          <a:xfrm>
            <a:off x="2393217" y="1525255"/>
            <a:ext cx="5631432" cy="3441437"/>
            <a:chOff x="1263354" y="779021"/>
            <a:chExt cx="5631432" cy="3441437"/>
          </a:xfrm>
        </p:grpSpPr>
        <p:pic>
          <p:nvPicPr>
            <p:cNvPr id="10" name="图形 9" descr="头上的大脑">
              <a:extLst>
                <a:ext uri="{FF2B5EF4-FFF2-40B4-BE49-F238E27FC236}">
                  <a16:creationId xmlns:a16="http://schemas.microsoft.com/office/drawing/2014/main" id="{1187DFC9-D35E-DC99-0562-C5FFAED544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flipH="1">
              <a:off x="2659115" y="2848531"/>
              <a:ext cx="914400" cy="914400"/>
            </a:xfrm>
            <a:prstGeom prst="rect">
              <a:avLst/>
            </a:prstGeom>
          </p:spPr>
        </p:pic>
        <p:pic>
          <p:nvPicPr>
            <p:cNvPr id="12" name="图形 11" descr="心跳">
              <a:extLst>
                <a:ext uri="{FF2B5EF4-FFF2-40B4-BE49-F238E27FC236}">
                  <a16:creationId xmlns:a16="http://schemas.microsoft.com/office/drawing/2014/main" id="{BD44E8A6-946C-7316-5913-5AE9CA05EAE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750076" y="2911160"/>
              <a:ext cx="374660" cy="374660"/>
            </a:xfrm>
            <a:prstGeom prst="rect">
              <a:avLst/>
            </a:prstGeom>
          </p:spPr>
        </p:pic>
        <p:pic>
          <p:nvPicPr>
            <p:cNvPr id="14" name="图形 13" descr="处理器">
              <a:extLst>
                <a:ext uri="{FF2B5EF4-FFF2-40B4-BE49-F238E27FC236}">
                  <a16:creationId xmlns:a16="http://schemas.microsoft.com/office/drawing/2014/main" id="{DEE834F0-6667-4D50-7310-9C9D6F8A54C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400230" y="2911590"/>
              <a:ext cx="785648" cy="785648"/>
            </a:xfrm>
            <a:prstGeom prst="rect">
              <a:avLst/>
            </a:prstGeom>
          </p:spPr>
        </p:pic>
        <p:cxnSp>
          <p:nvCxnSpPr>
            <p:cNvPr id="18" name="连接符: 肘形 17">
              <a:extLst>
                <a:ext uri="{FF2B5EF4-FFF2-40B4-BE49-F238E27FC236}">
                  <a16:creationId xmlns:a16="http://schemas.microsoft.com/office/drawing/2014/main" id="{9B8CCA50-9106-BA26-7729-1E1BC5BEF987}"/>
                </a:ext>
              </a:extLst>
            </p:cNvPr>
            <p:cNvCxnSpPr>
              <a:cxnSpLocks/>
              <a:stCxn id="44" idx="1"/>
              <a:endCxn id="42" idx="0"/>
            </p:cNvCxnSpPr>
            <p:nvPr/>
          </p:nvCxnSpPr>
          <p:spPr>
            <a:xfrm rot="10800000" flipV="1">
              <a:off x="1850422" y="1518699"/>
              <a:ext cx="745858" cy="1461869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连接符: 肘形 24">
              <a:extLst>
                <a:ext uri="{FF2B5EF4-FFF2-40B4-BE49-F238E27FC236}">
                  <a16:creationId xmlns:a16="http://schemas.microsoft.com/office/drawing/2014/main" id="{12AED391-5393-7E09-474E-9664B1433883}"/>
                </a:ext>
              </a:extLst>
            </p:cNvPr>
            <p:cNvCxnSpPr>
              <a:cxnSpLocks/>
              <a:stCxn id="14" idx="3"/>
              <a:endCxn id="48" idx="2"/>
            </p:cNvCxnSpPr>
            <p:nvPr/>
          </p:nvCxnSpPr>
          <p:spPr>
            <a:xfrm flipV="1">
              <a:off x="5185878" y="1861141"/>
              <a:ext cx="822083" cy="144327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箭头连接符 35">
              <a:extLst>
                <a:ext uri="{FF2B5EF4-FFF2-40B4-BE49-F238E27FC236}">
                  <a16:creationId xmlns:a16="http://schemas.microsoft.com/office/drawing/2014/main" id="{F19B6A1D-8C07-6946-7F12-472B632A1F11}"/>
                </a:ext>
              </a:extLst>
            </p:cNvPr>
            <p:cNvCxnSpPr>
              <a:cxnSpLocks/>
              <a:stCxn id="48" idx="1"/>
              <a:endCxn id="44" idx="3"/>
            </p:cNvCxnSpPr>
            <p:nvPr/>
          </p:nvCxnSpPr>
          <p:spPr>
            <a:xfrm flipH="1">
              <a:off x="3725915" y="1518700"/>
              <a:ext cx="171722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3" name="组合 42">
              <a:extLst>
                <a:ext uri="{FF2B5EF4-FFF2-40B4-BE49-F238E27FC236}">
                  <a16:creationId xmlns:a16="http://schemas.microsoft.com/office/drawing/2014/main" id="{00CAE277-F77E-2203-9C0B-9E8788CEAFA6}"/>
                </a:ext>
              </a:extLst>
            </p:cNvPr>
            <p:cNvGrpSpPr/>
            <p:nvPr/>
          </p:nvGrpSpPr>
          <p:grpSpPr>
            <a:xfrm>
              <a:off x="1389994" y="2848531"/>
              <a:ext cx="920855" cy="914400"/>
              <a:chOff x="1290145" y="2848531"/>
              <a:chExt cx="920855" cy="914400"/>
            </a:xfrm>
          </p:grpSpPr>
          <p:pic>
            <p:nvPicPr>
              <p:cNvPr id="5" name="图形 4" descr="平板电脑">
                <a:extLst>
                  <a:ext uri="{FF2B5EF4-FFF2-40B4-BE49-F238E27FC236}">
                    <a16:creationId xmlns:a16="http://schemas.microsoft.com/office/drawing/2014/main" id="{777DB013-26EA-50F0-B387-119A818C8AE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1293372" y="2848531"/>
                <a:ext cx="914400" cy="914400"/>
              </a:xfrm>
              <a:prstGeom prst="rect">
                <a:avLst/>
              </a:prstGeom>
            </p:spPr>
          </p:pic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5E353835-01D8-3266-DF92-872F2C4B6CFB}"/>
                  </a:ext>
                </a:extLst>
              </p:cNvPr>
              <p:cNvSpPr/>
              <p:nvPr/>
            </p:nvSpPr>
            <p:spPr>
              <a:xfrm>
                <a:off x="1290145" y="2980569"/>
                <a:ext cx="920855" cy="65032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E1E262F8-A6FD-0806-4DCF-B9A781BDFF17}"/>
                </a:ext>
              </a:extLst>
            </p:cNvPr>
            <p:cNvGrpSpPr/>
            <p:nvPr/>
          </p:nvGrpSpPr>
          <p:grpSpPr>
            <a:xfrm>
              <a:off x="2596280" y="1061500"/>
              <a:ext cx="1129635" cy="914400"/>
              <a:chOff x="4178089" y="1353206"/>
              <a:chExt cx="1129635" cy="914400"/>
            </a:xfrm>
          </p:grpSpPr>
          <p:pic>
            <p:nvPicPr>
              <p:cNvPr id="7" name="图形 6" descr="计算机">
                <a:extLst>
                  <a:ext uri="{FF2B5EF4-FFF2-40B4-BE49-F238E27FC236}">
                    <a16:creationId xmlns:a16="http://schemas.microsoft.com/office/drawing/2014/main" id="{912C5734-0167-072E-DB9D-ADEF4D9131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4285706" y="1353206"/>
                <a:ext cx="914400" cy="914400"/>
              </a:xfrm>
              <a:prstGeom prst="rect">
                <a:avLst/>
              </a:prstGeom>
            </p:spPr>
          </p:pic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45F90BB9-C8C1-BEA0-E377-530288AF2CEA}"/>
                  </a:ext>
                </a:extLst>
              </p:cNvPr>
              <p:cNvSpPr/>
              <p:nvPr/>
            </p:nvSpPr>
            <p:spPr>
              <a:xfrm>
                <a:off x="4178089" y="1467965"/>
                <a:ext cx="1129635" cy="68488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6" name="组合 45">
              <a:extLst>
                <a:ext uri="{FF2B5EF4-FFF2-40B4-BE49-F238E27FC236}">
                  <a16:creationId xmlns:a16="http://schemas.microsoft.com/office/drawing/2014/main" id="{D6AD93E0-137E-5840-B603-57A450265896}"/>
                </a:ext>
              </a:extLst>
            </p:cNvPr>
            <p:cNvGrpSpPr/>
            <p:nvPr/>
          </p:nvGrpSpPr>
          <p:grpSpPr>
            <a:xfrm>
              <a:off x="5443143" y="1061500"/>
              <a:ext cx="1129635" cy="914400"/>
              <a:chOff x="4178089" y="1353206"/>
              <a:chExt cx="1129635" cy="914400"/>
            </a:xfrm>
          </p:grpSpPr>
          <p:pic>
            <p:nvPicPr>
              <p:cNvPr id="47" name="图形 46" descr="计算机">
                <a:extLst>
                  <a:ext uri="{FF2B5EF4-FFF2-40B4-BE49-F238E27FC236}">
                    <a16:creationId xmlns:a16="http://schemas.microsoft.com/office/drawing/2014/main" id="{8046675A-A529-6B8A-D9EB-45C62358CC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4285706" y="1353206"/>
                <a:ext cx="914400" cy="914400"/>
              </a:xfrm>
              <a:prstGeom prst="rect">
                <a:avLst/>
              </a:prstGeom>
            </p:spPr>
          </p:pic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E8CA85D3-FE90-7FC8-F741-66AC8BA45C29}"/>
                  </a:ext>
                </a:extLst>
              </p:cNvPr>
              <p:cNvSpPr/>
              <p:nvPr/>
            </p:nvSpPr>
            <p:spPr>
              <a:xfrm>
                <a:off x="4178089" y="1467965"/>
                <a:ext cx="1129635" cy="68488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53" name="直接箭头连接符 52">
              <a:extLst>
                <a:ext uri="{FF2B5EF4-FFF2-40B4-BE49-F238E27FC236}">
                  <a16:creationId xmlns:a16="http://schemas.microsoft.com/office/drawing/2014/main" id="{7E980E28-035C-0A45-6E56-1099D56C0BDD}"/>
                </a:ext>
              </a:extLst>
            </p:cNvPr>
            <p:cNvCxnSpPr>
              <a:cxnSpLocks/>
              <a:stCxn id="10" idx="1"/>
              <a:endCxn id="14" idx="1"/>
            </p:cNvCxnSpPr>
            <p:nvPr/>
          </p:nvCxnSpPr>
          <p:spPr>
            <a:xfrm flipV="1">
              <a:off x="3573515" y="3304414"/>
              <a:ext cx="826715" cy="131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5A7951CF-614B-25CA-337B-77BC35BAC721}"/>
                </a:ext>
              </a:extLst>
            </p:cNvPr>
            <p:cNvSpPr txBox="1"/>
            <p:nvPr/>
          </p:nvSpPr>
          <p:spPr>
            <a:xfrm>
              <a:off x="4199219" y="3804960"/>
              <a:ext cx="1219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NeuroScan</a:t>
              </a:r>
              <a:endPara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1959913C-9F4F-931C-F8BF-CC21B9CB98EE}"/>
                </a:ext>
              </a:extLst>
            </p:cNvPr>
            <p:cNvSpPr txBox="1"/>
            <p:nvPr/>
          </p:nvSpPr>
          <p:spPr>
            <a:xfrm>
              <a:off x="2569775" y="3804960"/>
              <a:ext cx="1219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Subject</a:t>
              </a:r>
              <a:endPara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507BEE80-8F20-025D-0D70-B068F80FC63C}"/>
                </a:ext>
              </a:extLst>
            </p:cNvPr>
            <p:cNvSpPr txBox="1"/>
            <p:nvPr/>
          </p:nvSpPr>
          <p:spPr>
            <a:xfrm>
              <a:off x="2330694" y="779021"/>
              <a:ext cx="166080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1400" b="1"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en-US" altLang="zh-CN" dirty="0"/>
                <a:t>Stimulate Client</a:t>
              </a:r>
            </a:p>
          </p:txBody>
        </p: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7BD6B954-4325-2332-D8A2-E74072E03266}"/>
                </a:ext>
              </a:extLst>
            </p:cNvPr>
            <p:cNvSpPr txBox="1"/>
            <p:nvPr/>
          </p:nvSpPr>
          <p:spPr>
            <a:xfrm>
              <a:off x="5121134" y="779021"/>
              <a:ext cx="17736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1400" b="1"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en-US" altLang="zh-CN" dirty="0"/>
                <a:t>Acquisition Client</a:t>
              </a:r>
            </a:p>
          </p:txBody>
        </p: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4E5A33DA-E20D-6403-C00C-7CDE55E3E681}"/>
                </a:ext>
              </a:extLst>
            </p:cNvPr>
            <p:cNvSpPr txBox="1"/>
            <p:nvPr/>
          </p:nvSpPr>
          <p:spPr>
            <a:xfrm>
              <a:off x="1263354" y="3697238"/>
              <a:ext cx="1219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Cues/</a:t>
              </a:r>
            </a:p>
            <a:p>
              <a:pPr algn="ctr"/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Feedbacks</a:t>
              </a:r>
              <a:endPara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0788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9BB52F40-85FC-36C5-8DF9-22BDE716676B}"/>
              </a:ext>
            </a:extLst>
          </p:cNvPr>
          <p:cNvGrpSpPr/>
          <p:nvPr/>
        </p:nvGrpSpPr>
        <p:grpSpPr>
          <a:xfrm>
            <a:off x="2205730" y="1441029"/>
            <a:ext cx="5631432" cy="3441437"/>
            <a:chOff x="1263354" y="779021"/>
            <a:chExt cx="5631432" cy="3441437"/>
          </a:xfrm>
        </p:grpSpPr>
        <p:pic>
          <p:nvPicPr>
            <p:cNvPr id="5" name="图形 4" descr="头上的大脑">
              <a:extLst>
                <a:ext uri="{FF2B5EF4-FFF2-40B4-BE49-F238E27FC236}">
                  <a16:creationId xmlns:a16="http://schemas.microsoft.com/office/drawing/2014/main" id="{BA454B85-7DFF-7956-66F0-437B23D052C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flipH="1">
              <a:off x="2659115" y="2848531"/>
              <a:ext cx="914400" cy="914400"/>
            </a:xfrm>
            <a:prstGeom prst="rect">
              <a:avLst/>
            </a:prstGeom>
          </p:spPr>
        </p:pic>
        <p:pic>
          <p:nvPicPr>
            <p:cNvPr id="6" name="图形 5" descr="心跳">
              <a:extLst>
                <a:ext uri="{FF2B5EF4-FFF2-40B4-BE49-F238E27FC236}">
                  <a16:creationId xmlns:a16="http://schemas.microsoft.com/office/drawing/2014/main" id="{BBB14CAA-55E1-B74D-8825-77A7C9F9097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750076" y="2911160"/>
              <a:ext cx="374660" cy="374660"/>
            </a:xfrm>
            <a:prstGeom prst="rect">
              <a:avLst/>
            </a:prstGeom>
          </p:spPr>
        </p:pic>
        <p:pic>
          <p:nvPicPr>
            <p:cNvPr id="7" name="图形 6" descr="处理器">
              <a:extLst>
                <a:ext uri="{FF2B5EF4-FFF2-40B4-BE49-F238E27FC236}">
                  <a16:creationId xmlns:a16="http://schemas.microsoft.com/office/drawing/2014/main" id="{234EEB05-5E9A-E0E4-00F6-4ED5283E614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400230" y="2911590"/>
              <a:ext cx="785648" cy="785648"/>
            </a:xfrm>
            <a:prstGeom prst="rect">
              <a:avLst/>
            </a:prstGeom>
          </p:spPr>
        </p:pic>
        <p:cxnSp>
          <p:nvCxnSpPr>
            <p:cNvPr id="8" name="连接符: 肘形 7">
              <a:extLst>
                <a:ext uri="{FF2B5EF4-FFF2-40B4-BE49-F238E27FC236}">
                  <a16:creationId xmlns:a16="http://schemas.microsoft.com/office/drawing/2014/main" id="{22696101-019F-B350-17F1-7A410974DFB0}"/>
                </a:ext>
              </a:extLst>
            </p:cNvPr>
            <p:cNvCxnSpPr>
              <a:cxnSpLocks/>
              <a:stCxn id="23" idx="1"/>
              <a:endCxn id="25" idx="0"/>
            </p:cNvCxnSpPr>
            <p:nvPr/>
          </p:nvCxnSpPr>
          <p:spPr>
            <a:xfrm rot="10800000" flipV="1">
              <a:off x="1850422" y="1518699"/>
              <a:ext cx="745858" cy="1461869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连接符: 肘形 8">
              <a:extLst>
                <a:ext uri="{FF2B5EF4-FFF2-40B4-BE49-F238E27FC236}">
                  <a16:creationId xmlns:a16="http://schemas.microsoft.com/office/drawing/2014/main" id="{7DCADB45-4820-FF54-C4A9-4BBE8AAC2ED0}"/>
                </a:ext>
              </a:extLst>
            </p:cNvPr>
            <p:cNvCxnSpPr>
              <a:cxnSpLocks/>
              <a:stCxn id="7" idx="3"/>
              <a:endCxn id="21" idx="2"/>
            </p:cNvCxnSpPr>
            <p:nvPr/>
          </p:nvCxnSpPr>
          <p:spPr>
            <a:xfrm flipV="1">
              <a:off x="5185878" y="1861141"/>
              <a:ext cx="822083" cy="144327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ED93AFA1-B5D6-0E91-D5F4-B115B7331C23}"/>
                </a:ext>
              </a:extLst>
            </p:cNvPr>
            <p:cNvCxnSpPr>
              <a:cxnSpLocks/>
              <a:stCxn id="21" idx="1"/>
              <a:endCxn id="23" idx="3"/>
            </p:cNvCxnSpPr>
            <p:nvPr/>
          </p:nvCxnSpPr>
          <p:spPr>
            <a:xfrm flipH="1">
              <a:off x="3725915" y="1518700"/>
              <a:ext cx="171722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009EB74F-1EDD-895F-2FC0-9539E106641B}"/>
                </a:ext>
              </a:extLst>
            </p:cNvPr>
            <p:cNvGrpSpPr/>
            <p:nvPr/>
          </p:nvGrpSpPr>
          <p:grpSpPr>
            <a:xfrm>
              <a:off x="1389994" y="2848531"/>
              <a:ext cx="920855" cy="914400"/>
              <a:chOff x="1290145" y="2848531"/>
              <a:chExt cx="920855" cy="914400"/>
            </a:xfrm>
          </p:grpSpPr>
          <p:pic>
            <p:nvPicPr>
              <p:cNvPr id="24" name="图形 23" descr="平板电脑">
                <a:extLst>
                  <a:ext uri="{FF2B5EF4-FFF2-40B4-BE49-F238E27FC236}">
                    <a16:creationId xmlns:a16="http://schemas.microsoft.com/office/drawing/2014/main" id="{7B1A1C3B-F6FF-3A00-A98F-AB8A573C5C6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1293372" y="2848531"/>
                <a:ext cx="914400" cy="914400"/>
              </a:xfrm>
              <a:prstGeom prst="rect">
                <a:avLst/>
              </a:prstGeom>
            </p:spPr>
          </p:pic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147F3213-15B5-3061-56AD-2F38F3B6488A}"/>
                  </a:ext>
                </a:extLst>
              </p:cNvPr>
              <p:cNvSpPr/>
              <p:nvPr/>
            </p:nvSpPr>
            <p:spPr>
              <a:xfrm>
                <a:off x="1290145" y="2980569"/>
                <a:ext cx="920855" cy="65032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DD7E7849-CFAE-7A81-BC67-9F9EDE3F03D6}"/>
                </a:ext>
              </a:extLst>
            </p:cNvPr>
            <p:cNvGrpSpPr/>
            <p:nvPr/>
          </p:nvGrpSpPr>
          <p:grpSpPr>
            <a:xfrm>
              <a:off x="2596280" y="1061500"/>
              <a:ext cx="1129635" cy="914400"/>
              <a:chOff x="4178089" y="1353206"/>
              <a:chExt cx="1129635" cy="914400"/>
            </a:xfrm>
          </p:grpSpPr>
          <p:pic>
            <p:nvPicPr>
              <p:cNvPr id="22" name="图形 21" descr="计算机">
                <a:extLst>
                  <a:ext uri="{FF2B5EF4-FFF2-40B4-BE49-F238E27FC236}">
                    <a16:creationId xmlns:a16="http://schemas.microsoft.com/office/drawing/2014/main" id="{AAD80ECC-CAE8-2DCE-9A2A-8CCBFFA08D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4285706" y="1353206"/>
                <a:ext cx="914400" cy="914400"/>
              </a:xfrm>
              <a:prstGeom prst="rect">
                <a:avLst/>
              </a:prstGeom>
            </p:spPr>
          </p:pic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9DAFB36B-0A0E-C4DF-7154-591B9DA6552B}"/>
                  </a:ext>
                </a:extLst>
              </p:cNvPr>
              <p:cNvSpPr/>
              <p:nvPr/>
            </p:nvSpPr>
            <p:spPr>
              <a:xfrm>
                <a:off x="4178089" y="1467965"/>
                <a:ext cx="1129635" cy="68488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AFCD55B3-6AC6-F5DD-D24F-E62A8116EAE6}"/>
                </a:ext>
              </a:extLst>
            </p:cNvPr>
            <p:cNvGrpSpPr/>
            <p:nvPr/>
          </p:nvGrpSpPr>
          <p:grpSpPr>
            <a:xfrm>
              <a:off x="5443143" y="1061500"/>
              <a:ext cx="1129635" cy="914400"/>
              <a:chOff x="4178089" y="1353206"/>
              <a:chExt cx="1129635" cy="914400"/>
            </a:xfrm>
          </p:grpSpPr>
          <p:pic>
            <p:nvPicPr>
              <p:cNvPr id="20" name="图形 19" descr="计算机">
                <a:extLst>
                  <a:ext uri="{FF2B5EF4-FFF2-40B4-BE49-F238E27FC236}">
                    <a16:creationId xmlns:a16="http://schemas.microsoft.com/office/drawing/2014/main" id="{770390F2-5531-5830-5B6B-D7329161489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4285706" y="1353206"/>
                <a:ext cx="914400" cy="914400"/>
              </a:xfrm>
              <a:prstGeom prst="rect">
                <a:avLst/>
              </a:prstGeom>
            </p:spPr>
          </p:pic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0B245274-0154-2C7C-DC5C-8D73DC7ED3A3}"/>
                  </a:ext>
                </a:extLst>
              </p:cNvPr>
              <p:cNvSpPr/>
              <p:nvPr/>
            </p:nvSpPr>
            <p:spPr>
              <a:xfrm>
                <a:off x="4178089" y="1467965"/>
                <a:ext cx="1129635" cy="68488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F5CC9270-C0BA-98E5-1C59-4BB3E67C38F0}"/>
                </a:ext>
              </a:extLst>
            </p:cNvPr>
            <p:cNvCxnSpPr>
              <a:cxnSpLocks/>
              <a:stCxn id="5" idx="1"/>
              <a:endCxn id="7" idx="1"/>
            </p:cNvCxnSpPr>
            <p:nvPr/>
          </p:nvCxnSpPr>
          <p:spPr>
            <a:xfrm flipV="1">
              <a:off x="3573515" y="3304414"/>
              <a:ext cx="826715" cy="131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1B0A5F3C-C0AD-7ADC-B3AE-34D582B6C05A}"/>
                </a:ext>
              </a:extLst>
            </p:cNvPr>
            <p:cNvSpPr txBox="1"/>
            <p:nvPr/>
          </p:nvSpPr>
          <p:spPr>
            <a:xfrm>
              <a:off x="4199219" y="3804960"/>
              <a:ext cx="129720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脑电采集设备</a:t>
              </a: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8368BA88-64C6-662B-CCDC-4C3ED75236C1}"/>
                </a:ext>
              </a:extLst>
            </p:cNvPr>
            <p:cNvSpPr txBox="1"/>
            <p:nvPr/>
          </p:nvSpPr>
          <p:spPr>
            <a:xfrm>
              <a:off x="2569775" y="3804960"/>
              <a:ext cx="1219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受试者</a:t>
              </a: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4C63BD7D-1BDA-344A-96DC-FB122A287F22}"/>
                </a:ext>
              </a:extLst>
            </p:cNvPr>
            <p:cNvSpPr txBox="1"/>
            <p:nvPr/>
          </p:nvSpPr>
          <p:spPr>
            <a:xfrm>
              <a:off x="2330694" y="779021"/>
              <a:ext cx="166080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1400" b="1"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dirty="0"/>
                <a:t>刺激端主机</a:t>
              </a:r>
              <a:endParaRPr lang="en-US" altLang="zh-CN" dirty="0"/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7A11FF7D-3B1B-3B2A-A3C2-367314B9D18E}"/>
                </a:ext>
              </a:extLst>
            </p:cNvPr>
            <p:cNvSpPr txBox="1"/>
            <p:nvPr/>
          </p:nvSpPr>
          <p:spPr>
            <a:xfrm>
              <a:off x="5121134" y="779021"/>
              <a:ext cx="17736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1400" b="1"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dirty="0"/>
                <a:t>采集端主机</a:t>
              </a:r>
              <a:endParaRPr lang="en-US" altLang="zh-CN" dirty="0"/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2905CDB0-57CB-1372-6070-3890EDD5A430}"/>
                </a:ext>
              </a:extLst>
            </p:cNvPr>
            <p:cNvSpPr txBox="1"/>
            <p:nvPr/>
          </p:nvSpPr>
          <p:spPr>
            <a:xfrm>
              <a:off x="1263354" y="3697238"/>
              <a:ext cx="1219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任务提示</a:t>
              </a:r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</a:p>
            <a:p>
              <a:pPr algn="ctr"/>
              <a:r>
                <a:rPr lang="zh-CN" altLang="en-US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反馈输出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774124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111</Words>
  <Application>Microsoft Office PowerPoint</Application>
  <PresentationFormat>宽屏</PresentationFormat>
  <Paragraphs>48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等线</vt:lpstr>
      <vt:lpstr>等线 Light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林聪 潘</dc:creator>
  <cp:lastModifiedBy>林聪 潘</cp:lastModifiedBy>
  <cp:revision>6</cp:revision>
  <dcterms:created xsi:type="dcterms:W3CDTF">2025-06-22T17:47:17Z</dcterms:created>
  <dcterms:modified xsi:type="dcterms:W3CDTF">2025-06-22T19:05:38Z</dcterms:modified>
</cp:coreProperties>
</file>