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9D45C-CBF4-094A-9362-C2893B03CF32}" v="74" dt="2019-02-28T21:15:53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/>
    <p:restoredTop sz="94805"/>
  </p:normalViewPr>
  <p:slideViewPr>
    <p:cSldViewPr snapToGrid="0" snapToObjects="1">
      <p:cViewPr varScale="1">
        <p:scale>
          <a:sx n="87" d="100"/>
          <a:sy n="87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Terrell" userId="11c6e95a-899a-4df0-8aa7-12532a33c496" providerId="ADAL" clId="{B329D45C-CBF4-094A-9362-C2893B03CF32}"/>
    <pc:docChg chg="undo custSel addSld delSld modSld sldOrd">
      <pc:chgData name="Sean Terrell" userId="11c6e95a-899a-4df0-8aa7-12532a33c496" providerId="ADAL" clId="{B329D45C-CBF4-094A-9362-C2893B03CF32}" dt="2019-03-01T07:18:23.471" v="3402" actId="1076"/>
      <pc:docMkLst>
        <pc:docMk/>
      </pc:docMkLst>
      <pc:sldChg chg="modSp">
        <pc:chgData name="Sean Terrell" userId="11c6e95a-899a-4df0-8aa7-12532a33c496" providerId="ADAL" clId="{B329D45C-CBF4-094A-9362-C2893B03CF32}" dt="2019-01-03T02:09:04.381" v="1718" actId="313"/>
        <pc:sldMkLst>
          <pc:docMk/>
          <pc:sldMk cId="2352166119" sldId="256"/>
        </pc:sldMkLst>
        <pc:spChg chg="mod">
          <ac:chgData name="Sean Terrell" userId="11c6e95a-899a-4df0-8aa7-12532a33c496" providerId="ADAL" clId="{B329D45C-CBF4-094A-9362-C2893B03CF32}" dt="2019-01-03T02:09:04.381" v="1718" actId="313"/>
          <ac:spMkLst>
            <pc:docMk/>
            <pc:sldMk cId="2352166119" sldId="256"/>
            <ac:spMk id="3" creationId="{8C1F5EF6-BC1B-3446-A023-5FE766FF3D3A}"/>
          </ac:spMkLst>
        </pc:spChg>
      </pc:sldChg>
      <pc:sldChg chg="addSp delSp modSp">
        <pc:chgData name="Sean Terrell" userId="11c6e95a-899a-4df0-8aa7-12532a33c496" providerId="ADAL" clId="{B329D45C-CBF4-094A-9362-C2893B03CF32}" dt="2019-01-01T22:03:04.108" v="152" actId="20577"/>
        <pc:sldMkLst>
          <pc:docMk/>
          <pc:sldMk cId="2254305404" sldId="258"/>
        </pc:sldMkLst>
        <pc:spChg chg="mod">
          <ac:chgData name="Sean Terrell" userId="11c6e95a-899a-4df0-8aa7-12532a33c496" providerId="ADAL" clId="{B329D45C-CBF4-094A-9362-C2893B03CF32}" dt="2019-01-01T22:03:04.108" v="152" actId="20577"/>
          <ac:spMkLst>
            <pc:docMk/>
            <pc:sldMk cId="2254305404" sldId="258"/>
            <ac:spMk id="4" creationId="{DD3D9ECA-276D-214C-8A68-0A06260DAE78}"/>
          </ac:spMkLst>
        </pc:spChg>
        <pc:spChg chg="add del mod">
          <ac:chgData name="Sean Terrell" userId="11c6e95a-899a-4df0-8aa7-12532a33c496" providerId="ADAL" clId="{B329D45C-CBF4-094A-9362-C2893B03CF32}" dt="2019-01-01T22:01:31.772" v="21"/>
          <ac:spMkLst>
            <pc:docMk/>
            <pc:sldMk cId="2254305404" sldId="258"/>
            <ac:spMk id="22" creationId="{B1E1328C-D14E-E147-8ADA-2580DBC9D579}"/>
          </ac:spMkLst>
        </pc:spChg>
      </pc:sldChg>
      <pc:sldChg chg="addSp delSp modSp">
        <pc:chgData name="Sean Terrell" userId="11c6e95a-899a-4df0-8aa7-12532a33c496" providerId="ADAL" clId="{B329D45C-CBF4-094A-9362-C2893B03CF32}" dt="2019-01-02T06:22:42.118" v="814"/>
        <pc:sldMkLst>
          <pc:docMk/>
          <pc:sldMk cId="3036177522" sldId="259"/>
        </pc:sldMkLst>
        <pc:spChg chg="mod">
          <ac:chgData name="Sean Terrell" userId="11c6e95a-899a-4df0-8aa7-12532a33c496" providerId="ADAL" clId="{B329D45C-CBF4-094A-9362-C2893B03CF32}" dt="2019-01-02T06:20:08.155" v="812" actId="20577"/>
          <ac:spMkLst>
            <pc:docMk/>
            <pc:sldMk cId="3036177522" sldId="259"/>
            <ac:spMk id="4" creationId="{F2B3BA28-804C-FC4B-A8DB-D6909F647D62}"/>
          </ac:spMkLst>
        </pc:spChg>
        <pc:spChg chg="add del mod">
          <ac:chgData name="Sean Terrell" userId="11c6e95a-899a-4df0-8aa7-12532a33c496" providerId="ADAL" clId="{B329D45C-CBF4-094A-9362-C2893B03CF32}" dt="2019-01-02T06:22:42.118" v="814"/>
          <ac:spMkLst>
            <pc:docMk/>
            <pc:sldMk cId="3036177522" sldId="259"/>
            <ac:spMk id="23" creationId="{4D5F2590-88B8-654B-8E2B-A1944E394E37}"/>
          </ac:spMkLst>
        </pc:spChg>
      </pc:sldChg>
      <pc:sldChg chg="addSp delSp modSp">
        <pc:chgData name="Sean Terrell" userId="11c6e95a-899a-4df0-8aa7-12532a33c496" providerId="ADAL" clId="{B329D45C-CBF4-094A-9362-C2893B03CF32}" dt="2019-03-01T07:18:23.471" v="3402" actId="1076"/>
        <pc:sldMkLst>
          <pc:docMk/>
          <pc:sldMk cId="2046341799" sldId="260"/>
        </pc:sldMkLst>
        <pc:spChg chg="mod">
          <ac:chgData name="Sean Terrell" userId="11c6e95a-899a-4df0-8aa7-12532a33c496" providerId="ADAL" clId="{B329D45C-CBF4-094A-9362-C2893B03CF32}" dt="2019-03-01T07:18:23.471" v="3402" actId="1076"/>
          <ac:spMkLst>
            <pc:docMk/>
            <pc:sldMk cId="2046341799" sldId="260"/>
            <ac:spMk id="2" creationId="{4E65B034-2165-3341-91D2-59C7B3286BEF}"/>
          </ac:spMkLst>
        </pc:spChg>
        <pc:spChg chg="mod">
          <ac:chgData name="Sean Terrell" userId="11c6e95a-899a-4df0-8aa7-12532a33c496" providerId="ADAL" clId="{B329D45C-CBF4-094A-9362-C2893B03CF32}" dt="2019-03-01T06:47:29.186" v="3400" actId="1076"/>
          <ac:spMkLst>
            <pc:docMk/>
            <pc:sldMk cId="2046341799" sldId="260"/>
            <ac:spMk id="4" creationId="{F32D54D1-4A48-264F-B246-486DD8368033}"/>
          </ac:spMkLst>
        </pc:spChg>
        <pc:spChg chg="del mod">
          <ac:chgData name="Sean Terrell" userId="11c6e95a-899a-4df0-8aa7-12532a33c496" providerId="ADAL" clId="{B329D45C-CBF4-094A-9362-C2893B03CF32}" dt="2019-01-03T02:07:21.067" v="1675" actId="478"/>
          <ac:spMkLst>
            <pc:docMk/>
            <pc:sldMk cId="2046341799" sldId="260"/>
            <ac:spMk id="6" creationId="{51398F07-53D7-F046-9588-C02F896D7121}"/>
          </ac:spMkLst>
        </pc:spChg>
        <pc:spChg chg="mod">
          <ac:chgData name="Sean Terrell" userId="11c6e95a-899a-4df0-8aa7-12532a33c496" providerId="ADAL" clId="{B329D45C-CBF4-094A-9362-C2893B03CF32}" dt="2019-01-03T02:07:14.372" v="1673" actId="1076"/>
          <ac:spMkLst>
            <pc:docMk/>
            <pc:sldMk cId="2046341799" sldId="260"/>
            <ac:spMk id="7" creationId="{559332B7-4027-8F40-BD5B-64AF6F3AC707}"/>
          </ac:spMkLst>
        </pc:spChg>
        <pc:spChg chg="mod">
          <ac:chgData name="Sean Terrell" userId="11c6e95a-899a-4df0-8aa7-12532a33c496" providerId="ADAL" clId="{B329D45C-CBF4-094A-9362-C2893B03CF32}" dt="2019-01-01T22:41:28.594" v="155" actId="207"/>
          <ac:spMkLst>
            <pc:docMk/>
            <pc:sldMk cId="2046341799" sldId="260"/>
            <ac:spMk id="12" creationId="{88E9A98F-FC91-F945-9902-EEAC78548F24}"/>
          </ac:spMkLst>
        </pc:spChg>
        <pc:spChg chg="add mod">
          <ac:chgData name="Sean Terrell" userId="11c6e95a-899a-4df0-8aa7-12532a33c496" providerId="ADAL" clId="{B329D45C-CBF4-094A-9362-C2893B03CF32}" dt="2019-01-03T02:02:07.841" v="1574" actId="164"/>
          <ac:spMkLst>
            <pc:docMk/>
            <pc:sldMk cId="2046341799" sldId="260"/>
            <ac:spMk id="21" creationId="{55713423-7483-2D45-B15E-45320A458A20}"/>
          </ac:spMkLst>
        </pc:spChg>
        <pc:spChg chg="add del">
          <ac:chgData name="Sean Terrell" userId="11c6e95a-899a-4df0-8aa7-12532a33c496" providerId="ADAL" clId="{B329D45C-CBF4-094A-9362-C2893B03CF32}" dt="2019-01-03T02:01:47.106" v="1571"/>
          <ac:spMkLst>
            <pc:docMk/>
            <pc:sldMk cId="2046341799" sldId="260"/>
            <ac:spMk id="23" creationId="{B86B4B5C-AA00-5A43-BDAC-0D245AD94468}"/>
          </ac:spMkLst>
        </pc:spChg>
        <pc:spChg chg="mod topLvl">
          <ac:chgData name="Sean Terrell" userId="11c6e95a-899a-4df0-8aa7-12532a33c496" providerId="ADAL" clId="{B329D45C-CBF4-094A-9362-C2893B03CF32}" dt="2019-01-03T02:05:52.540" v="1648" actId="164"/>
          <ac:spMkLst>
            <pc:docMk/>
            <pc:sldMk cId="2046341799" sldId="260"/>
            <ac:spMk id="26" creationId="{D16D7D5A-87C8-FE4F-90CF-BAB25766ADF1}"/>
          </ac:spMkLst>
        </pc:spChg>
        <pc:spChg chg="del">
          <ac:chgData name="Sean Terrell" userId="11c6e95a-899a-4df0-8aa7-12532a33c496" providerId="ADAL" clId="{B329D45C-CBF4-094A-9362-C2893B03CF32}" dt="2019-01-03T02:02:22.343" v="1578" actId="478"/>
          <ac:spMkLst>
            <pc:docMk/>
            <pc:sldMk cId="2046341799" sldId="260"/>
            <ac:spMk id="35" creationId="{30DA9B2D-F2A0-D54F-A19C-2876C3BC67C0}"/>
          </ac:spMkLst>
        </pc:spChg>
        <pc:spChg chg="del">
          <ac:chgData name="Sean Terrell" userId="11c6e95a-899a-4df0-8aa7-12532a33c496" providerId="ADAL" clId="{B329D45C-CBF4-094A-9362-C2893B03CF32}" dt="2019-01-03T02:03:10.124" v="1579" actId="478"/>
          <ac:spMkLst>
            <pc:docMk/>
            <pc:sldMk cId="2046341799" sldId="260"/>
            <ac:spMk id="36" creationId="{B4A42BFA-B934-BA4A-9730-D224FD93EB8E}"/>
          </ac:spMkLst>
        </pc:spChg>
        <pc:spChg chg="add mod">
          <ac:chgData name="Sean Terrell" userId="11c6e95a-899a-4df0-8aa7-12532a33c496" providerId="ADAL" clId="{B329D45C-CBF4-094A-9362-C2893B03CF32}" dt="2019-01-03T02:05:52.540" v="1648" actId="164"/>
          <ac:spMkLst>
            <pc:docMk/>
            <pc:sldMk cId="2046341799" sldId="260"/>
            <ac:spMk id="37" creationId="{7AAC22E8-D30B-7A44-8542-2B87FAE51C63}"/>
          </ac:spMkLst>
        </pc:spChg>
        <pc:spChg chg="add mod">
          <ac:chgData name="Sean Terrell" userId="11c6e95a-899a-4df0-8aa7-12532a33c496" providerId="ADAL" clId="{B329D45C-CBF4-094A-9362-C2893B03CF32}" dt="2019-01-03T02:07:22.126" v="1676" actId="20577"/>
          <ac:spMkLst>
            <pc:docMk/>
            <pc:sldMk cId="2046341799" sldId="260"/>
            <ac:spMk id="38" creationId="{C0AD0927-5E7B-2D4D-B6C2-7220AA221A6D}"/>
          </ac:spMkLst>
        </pc:spChg>
        <pc:spChg chg="del mod">
          <ac:chgData name="Sean Terrell" userId="11c6e95a-899a-4df0-8aa7-12532a33c496" providerId="ADAL" clId="{B329D45C-CBF4-094A-9362-C2893B03CF32}" dt="2019-01-03T02:06:52.907" v="1666" actId="478"/>
          <ac:spMkLst>
            <pc:docMk/>
            <pc:sldMk cId="2046341799" sldId="260"/>
            <ac:spMk id="42" creationId="{52A5D2D0-11A3-DA43-82CF-BD6D8D9546B4}"/>
          </ac:spMkLst>
        </pc:spChg>
        <pc:spChg chg="del">
          <ac:chgData name="Sean Terrell" userId="11c6e95a-899a-4df0-8aa7-12532a33c496" providerId="ADAL" clId="{B329D45C-CBF4-094A-9362-C2893B03CF32}" dt="2019-01-03T02:07:03.636" v="1671" actId="478"/>
          <ac:spMkLst>
            <pc:docMk/>
            <pc:sldMk cId="2046341799" sldId="260"/>
            <ac:spMk id="45" creationId="{40174D50-AE81-A045-B2D0-BC029E812418}"/>
          </ac:spMkLst>
        </pc:spChg>
        <pc:spChg chg="mod">
          <ac:chgData name="Sean Terrell" userId="11c6e95a-899a-4df0-8aa7-12532a33c496" providerId="ADAL" clId="{B329D45C-CBF4-094A-9362-C2893B03CF32}" dt="2019-01-03T02:06:59.086" v="1668" actId="20577"/>
          <ac:spMkLst>
            <pc:docMk/>
            <pc:sldMk cId="2046341799" sldId="260"/>
            <ac:spMk id="47" creationId="{8CA801CE-EB1A-4B40-BF67-7D7CAB118959}"/>
          </ac:spMkLst>
        </pc:spChg>
        <pc:spChg chg="mod">
          <ac:chgData name="Sean Terrell" userId="11c6e95a-899a-4df0-8aa7-12532a33c496" providerId="ADAL" clId="{B329D45C-CBF4-094A-9362-C2893B03CF32}" dt="2019-01-03T02:07:02.947" v="1670" actId="20577"/>
          <ac:spMkLst>
            <pc:docMk/>
            <pc:sldMk cId="2046341799" sldId="260"/>
            <ac:spMk id="48" creationId="{307BA893-6AE8-A94C-88A1-5EB62AD2818E}"/>
          </ac:spMkLst>
        </pc:spChg>
        <pc:spChg chg="del mod">
          <ac:chgData name="Sean Terrell" userId="11c6e95a-899a-4df0-8aa7-12532a33c496" providerId="ADAL" clId="{B329D45C-CBF4-094A-9362-C2893B03CF32}" dt="2019-01-03T02:06:38.990" v="1658" actId="478"/>
          <ac:spMkLst>
            <pc:docMk/>
            <pc:sldMk cId="2046341799" sldId="260"/>
            <ac:spMk id="49" creationId="{9A7FF378-BDA5-B743-89A0-B490B4204F59}"/>
          </ac:spMkLst>
        </pc:spChg>
        <pc:spChg chg="del mod">
          <ac:chgData name="Sean Terrell" userId="11c6e95a-899a-4df0-8aa7-12532a33c496" providerId="ADAL" clId="{B329D45C-CBF4-094A-9362-C2893B03CF32}" dt="2019-01-03T02:06:56.904" v="1667" actId="478"/>
          <ac:spMkLst>
            <pc:docMk/>
            <pc:sldMk cId="2046341799" sldId="260"/>
            <ac:spMk id="50" creationId="{F97E8BD9-C788-5242-BDB1-B4E738FB6A35}"/>
          </ac:spMkLst>
        </pc:spChg>
        <pc:grpChg chg="mod">
          <ac:chgData name="Sean Terrell" userId="11c6e95a-899a-4df0-8aa7-12532a33c496" providerId="ADAL" clId="{B329D45C-CBF4-094A-9362-C2893B03CF32}" dt="2019-01-03T02:02:07.841" v="1574" actId="164"/>
          <ac:grpSpMkLst>
            <pc:docMk/>
            <pc:sldMk cId="2046341799" sldId="260"/>
            <ac:grpSpMk id="20" creationId="{FF5D8DCB-BDD0-5346-BBF6-2AD8AC6C0650}"/>
          </ac:grpSpMkLst>
        </pc:grpChg>
        <pc:grpChg chg="add del mod">
          <ac:chgData name="Sean Terrell" userId="11c6e95a-899a-4df0-8aa7-12532a33c496" providerId="ADAL" clId="{B329D45C-CBF4-094A-9362-C2893B03CF32}" dt="2019-01-03T02:07:25.149" v="1677" actId="478"/>
          <ac:grpSpMkLst>
            <pc:docMk/>
            <pc:sldMk cId="2046341799" sldId="260"/>
            <ac:grpSpMk id="24" creationId="{D1826B21-658A-0545-8516-2F35F1EE5E83}"/>
          </ac:grpSpMkLst>
        </pc:grpChg>
        <pc:grpChg chg="add del mod">
          <ac:chgData name="Sean Terrell" userId="11c6e95a-899a-4df0-8aa7-12532a33c496" providerId="ADAL" clId="{B329D45C-CBF4-094A-9362-C2893B03CF32}" dt="2019-01-03T02:02:18.656" v="1577" actId="165"/>
          <ac:grpSpMkLst>
            <pc:docMk/>
            <pc:sldMk cId="2046341799" sldId="260"/>
            <ac:grpSpMk id="25" creationId="{3888350E-A81E-B047-877F-0EA804C10FC5}"/>
          </ac:grpSpMkLst>
        </pc:grpChg>
        <pc:grpChg chg="del mod topLvl">
          <ac:chgData name="Sean Terrell" userId="11c6e95a-899a-4df0-8aa7-12532a33c496" providerId="ADAL" clId="{B329D45C-CBF4-094A-9362-C2893B03CF32}" dt="2019-01-03T02:03:12.426" v="1580" actId="478"/>
          <ac:grpSpMkLst>
            <pc:docMk/>
            <pc:sldMk cId="2046341799" sldId="260"/>
            <ac:grpSpMk id="27" creationId="{C2460332-3311-0041-81A0-54A4B1783579}"/>
          </ac:grpSpMkLst>
        </pc:grpChg>
        <pc:grpChg chg="add del mod">
          <ac:chgData name="Sean Terrell" userId="11c6e95a-899a-4df0-8aa7-12532a33c496" providerId="ADAL" clId="{B329D45C-CBF4-094A-9362-C2893B03CF32}" dt="2019-01-03T02:07:04.776" v="1672" actId="478"/>
          <ac:grpSpMkLst>
            <pc:docMk/>
            <pc:sldMk cId="2046341799" sldId="260"/>
            <ac:grpSpMk id="39" creationId="{7FA8D5B2-084D-CD43-A853-C6A538ED9302}"/>
          </ac:grpSpMkLst>
        </pc:grpChg>
        <pc:grpChg chg="mod">
          <ac:chgData name="Sean Terrell" userId="11c6e95a-899a-4df0-8aa7-12532a33c496" providerId="ADAL" clId="{B329D45C-CBF4-094A-9362-C2893B03CF32}" dt="2019-01-03T02:04:59.576" v="1638"/>
          <ac:grpSpMkLst>
            <pc:docMk/>
            <pc:sldMk cId="2046341799" sldId="260"/>
            <ac:grpSpMk id="41" creationId="{CE6AF3C9-1DB0-B34E-BBA5-4B6F8ED8B2E1}"/>
          </ac:grpSpMkLst>
        </pc:grpChg>
        <pc:grpChg chg="add del mod">
          <ac:chgData name="Sean Terrell" userId="11c6e95a-899a-4df0-8aa7-12532a33c496" providerId="ADAL" clId="{B329D45C-CBF4-094A-9362-C2893B03CF32}" dt="2019-01-03T02:07:25.149" v="1677" actId="478"/>
          <ac:grpSpMkLst>
            <pc:docMk/>
            <pc:sldMk cId="2046341799" sldId="260"/>
            <ac:grpSpMk id="51" creationId="{7FD3F3F6-4A86-8240-9D1B-2667DE8133E1}"/>
          </ac:grpSpMkLst>
        </pc:grpChg>
        <pc:picChg chg="add mod">
          <ac:chgData name="Sean Terrell" userId="11c6e95a-899a-4df0-8aa7-12532a33c496" providerId="ADAL" clId="{B329D45C-CBF4-094A-9362-C2893B03CF32}" dt="2019-03-01T07:16:32.534" v="3401" actId="1076"/>
          <ac:picMkLst>
            <pc:docMk/>
            <pc:sldMk cId="2046341799" sldId="260"/>
            <ac:picMk id="5" creationId="{BA2C74C2-AD73-1046-8488-E8E3E547BDF9}"/>
          </ac:picMkLst>
        </pc:picChg>
        <pc:cxnChg chg="mod">
          <ac:chgData name="Sean Terrell" userId="11c6e95a-899a-4df0-8aa7-12532a33c496" providerId="ADAL" clId="{B329D45C-CBF4-094A-9362-C2893B03CF32}" dt="2019-01-03T02:01:38.347" v="1569" actId="14100"/>
          <ac:cxnSpMkLst>
            <pc:docMk/>
            <pc:sldMk cId="2046341799" sldId="260"/>
            <ac:cxnSpMk id="13" creationId="{15A9B024-C5D8-4442-99F5-5F1F06D4BE59}"/>
          </ac:cxnSpMkLst>
        </pc:cxnChg>
        <pc:cxnChg chg="del">
          <ac:chgData name="Sean Terrell" userId="11c6e95a-899a-4df0-8aa7-12532a33c496" providerId="ADAL" clId="{B329D45C-CBF4-094A-9362-C2893B03CF32}" dt="2019-01-03T02:07:00.646" v="1669" actId="478"/>
          <ac:cxnSpMkLst>
            <pc:docMk/>
            <pc:sldMk cId="2046341799" sldId="260"/>
            <ac:cxnSpMk id="43" creationId="{E4A81FD8-3AF9-904D-871F-E58768523F7D}"/>
          </ac:cxnSpMkLst>
        </pc:cxnChg>
        <pc:cxnChg chg="del">
          <ac:chgData name="Sean Terrell" userId="11c6e95a-899a-4df0-8aa7-12532a33c496" providerId="ADAL" clId="{B329D45C-CBF4-094A-9362-C2893B03CF32}" dt="2019-01-03T02:06:46.518" v="1663" actId="478"/>
          <ac:cxnSpMkLst>
            <pc:docMk/>
            <pc:sldMk cId="2046341799" sldId="260"/>
            <ac:cxnSpMk id="46" creationId="{43521ECD-7EF5-B344-AC6D-9DBD4B268B34}"/>
          </ac:cxnSpMkLst>
        </pc:cxnChg>
      </pc:sldChg>
      <pc:sldChg chg="addSp delSp modSp add ord">
        <pc:chgData name="Sean Terrell" userId="11c6e95a-899a-4df0-8aa7-12532a33c496" providerId="ADAL" clId="{B329D45C-CBF4-094A-9362-C2893B03CF32}" dt="2019-02-06T14:07:25.991" v="2646" actId="313"/>
        <pc:sldMkLst>
          <pc:docMk/>
          <pc:sldMk cId="132805557" sldId="261"/>
        </pc:sldMkLst>
        <pc:spChg chg="del">
          <ac:chgData name="Sean Terrell" userId="11c6e95a-899a-4df0-8aa7-12532a33c496" providerId="ADAL" clId="{B329D45C-CBF4-094A-9362-C2893B03CF32}" dt="2019-01-01T21:58:13.312" v="16"/>
          <ac:spMkLst>
            <pc:docMk/>
            <pc:sldMk cId="132805557" sldId="261"/>
            <ac:spMk id="2" creationId="{7AC60ABB-CF13-6F40-B40D-65C4BA58320E}"/>
          </ac:spMkLst>
        </pc:spChg>
        <pc:spChg chg="add mod">
          <ac:chgData name="Sean Terrell" userId="11c6e95a-899a-4df0-8aa7-12532a33c496" providerId="ADAL" clId="{B329D45C-CBF4-094A-9362-C2893B03CF32}" dt="2019-01-02T08:55:34.938" v="863" actId="20577"/>
          <ac:spMkLst>
            <pc:docMk/>
            <pc:sldMk cId="132805557" sldId="261"/>
            <ac:spMk id="3" creationId="{6EDEDBCC-96BB-7947-AE9B-2B27B9746F6C}"/>
          </ac:spMkLst>
        </pc:spChg>
        <pc:spChg chg="add mod">
          <ac:chgData name="Sean Terrell" userId="11c6e95a-899a-4df0-8aa7-12532a33c496" providerId="ADAL" clId="{B329D45C-CBF4-094A-9362-C2893B03CF32}" dt="2019-02-06T14:07:25.991" v="2646" actId="313"/>
          <ac:spMkLst>
            <pc:docMk/>
            <pc:sldMk cId="132805557" sldId="261"/>
            <ac:spMk id="4" creationId="{1B39703D-9536-6849-AB9D-0D258817228B}"/>
          </ac:spMkLst>
        </pc:spChg>
        <pc:spChg chg="add del mod">
          <ac:chgData name="Sean Terrell" userId="11c6e95a-899a-4df0-8aa7-12532a33c496" providerId="ADAL" clId="{B329D45C-CBF4-094A-9362-C2893B03CF32}" dt="2019-01-02T16:03:04.326" v="960"/>
          <ac:spMkLst>
            <pc:docMk/>
            <pc:sldMk cId="132805557" sldId="261"/>
            <ac:spMk id="5" creationId="{7453A54B-0D80-6B40-8C05-309C810ADA86}"/>
          </ac:spMkLst>
        </pc:spChg>
        <pc:spChg chg="add del mod">
          <ac:chgData name="Sean Terrell" userId="11c6e95a-899a-4df0-8aa7-12532a33c496" providerId="ADAL" clId="{B329D45C-CBF4-094A-9362-C2893B03CF32}" dt="2019-01-02T16:04:43.596" v="967"/>
          <ac:spMkLst>
            <pc:docMk/>
            <pc:sldMk cId="132805557" sldId="261"/>
            <ac:spMk id="6" creationId="{FDBBF45E-B138-A246-9FBC-807D07742B0E}"/>
          </ac:spMkLst>
        </pc:spChg>
        <pc:spChg chg="add mod">
          <ac:chgData name="Sean Terrell" userId="11c6e95a-899a-4df0-8aa7-12532a33c496" providerId="ADAL" clId="{B329D45C-CBF4-094A-9362-C2893B03CF32}" dt="2019-01-02T16:04:39.574" v="965" actId="404"/>
          <ac:spMkLst>
            <pc:docMk/>
            <pc:sldMk cId="132805557" sldId="261"/>
            <ac:spMk id="7" creationId="{B16EC717-3CDD-C245-8F08-B770CDF9B465}"/>
          </ac:spMkLst>
        </pc:spChg>
      </pc:sldChg>
      <pc:sldChg chg="addSp delSp modSp add ord">
        <pc:chgData name="Sean Terrell" userId="11c6e95a-899a-4df0-8aa7-12532a33c496" providerId="ADAL" clId="{B329D45C-CBF4-094A-9362-C2893B03CF32}" dt="2019-02-28T20:57:14.888" v="2711"/>
        <pc:sldMkLst>
          <pc:docMk/>
          <pc:sldMk cId="2354823609" sldId="262"/>
        </pc:sldMkLst>
        <pc:spChg chg="mod">
          <ac:chgData name="Sean Terrell" userId="11c6e95a-899a-4df0-8aa7-12532a33c496" providerId="ADAL" clId="{B329D45C-CBF4-094A-9362-C2893B03CF32}" dt="2019-01-03T09:08:45.128" v="1842" actId="20577"/>
          <ac:spMkLst>
            <pc:docMk/>
            <pc:sldMk cId="2354823609" sldId="262"/>
            <ac:spMk id="2" creationId="{21248C67-12DF-654F-84FE-3E9A29D1AE79}"/>
          </ac:spMkLst>
        </pc:spChg>
        <pc:spChg chg="add mod">
          <ac:chgData name="Sean Terrell" userId="11c6e95a-899a-4df0-8aa7-12532a33c496" providerId="ADAL" clId="{B329D45C-CBF4-094A-9362-C2893B03CF32}" dt="2019-01-03T09:23:23.505" v="2095" actId="20577"/>
          <ac:spMkLst>
            <pc:docMk/>
            <pc:sldMk cId="2354823609" sldId="262"/>
            <ac:spMk id="3" creationId="{8D62F717-9EFC-6346-B1C6-F6A3319CC293}"/>
          </ac:spMkLst>
        </pc:spChg>
        <pc:spChg chg="add mod">
          <ac:chgData name="Sean Terrell" userId="11c6e95a-899a-4df0-8aa7-12532a33c496" providerId="ADAL" clId="{B329D45C-CBF4-094A-9362-C2893B03CF32}" dt="2019-02-06T14:08:05.711" v="2647" actId="1076"/>
          <ac:spMkLst>
            <pc:docMk/>
            <pc:sldMk cId="2354823609" sldId="262"/>
            <ac:spMk id="4" creationId="{DF3B8827-7824-A04C-AF90-DEE7746F8A3B}"/>
          </ac:spMkLst>
        </pc:spChg>
        <pc:spChg chg="add del mod">
          <ac:chgData name="Sean Terrell" userId="11c6e95a-899a-4df0-8aa7-12532a33c496" providerId="ADAL" clId="{B329D45C-CBF4-094A-9362-C2893B03CF32}" dt="2019-01-03T09:28:21.596" v="2639"/>
          <ac:spMkLst>
            <pc:docMk/>
            <pc:sldMk cId="2354823609" sldId="262"/>
            <ac:spMk id="5" creationId="{14A62C60-1CDE-C742-8A10-7429BD15FAAE}"/>
          </ac:spMkLst>
        </pc:spChg>
      </pc:sldChg>
      <pc:sldChg chg="addSp delSp modSp add ord">
        <pc:chgData name="Sean Terrell" userId="11c6e95a-899a-4df0-8aa7-12532a33c496" providerId="ADAL" clId="{B329D45C-CBF4-094A-9362-C2893B03CF32}" dt="2019-02-28T21:13:13.584" v="3380"/>
        <pc:sldMkLst>
          <pc:docMk/>
          <pc:sldMk cId="1175863298" sldId="263"/>
        </pc:sldMkLst>
        <pc:spChg chg="mod">
          <ac:chgData name="Sean Terrell" userId="11c6e95a-899a-4df0-8aa7-12532a33c496" providerId="ADAL" clId="{B329D45C-CBF4-094A-9362-C2893B03CF32}" dt="2019-02-28T21:10:41.171" v="3074" actId="20577"/>
          <ac:spMkLst>
            <pc:docMk/>
            <pc:sldMk cId="1175863298" sldId="263"/>
            <ac:spMk id="2" creationId="{0E9A97B2-792B-F744-AD96-85B893DE7C44}"/>
          </ac:spMkLst>
        </pc:spChg>
        <pc:spChg chg="add del mod">
          <ac:chgData name="Sean Terrell" userId="11c6e95a-899a-4df0-8aa7-12532a33c496" providerId="ADAL" clId="{B329D45C-CBF4-094A-9362-C2893B03CF32}" dt="2019-02-28T21:13:13.584" v="3380"/>
          <ac:spMkLst>
            <pc:docMk/>
            <pc:sldMk cId="1175863298" sldId="263"/>
            <ac:spMk id="3" creationId="{BBFC7E72-C414-D244-83E5-7C3589597A3B}"/>
          </ac:spMkLst>
        </pc:spChg>
        <pc:spChg chg="add mod">
          <ac:chgData name="Sean Terrell" userId="11c6e95a-899a-4df0-8aa7-12532a33c496" providerId="ADAL" clId="{B329D45C-CBF4-094A-9362-C2893B03CF32}" dt="2019-02-28T21:13:03.411" v="3378" actId="20577"/>
          <ac:spMkLst>
            <pc:docMk/>
            <pc:sldMk cId="1175863298" sldId="263"/>
            <ac:spMk id="4" creationId="{5A4FC09B-EAFC-ED4D-8981-573E9DB0DCFD}"/>
          </ac:spMkLst>
        </pc:spChg>
      </pc:sldChg>
      <pc:sldChg chg="add del">
        <pc:chgData name="Sean Terrell" userId="11c6e95a-899a-4df0-8aa7-12532a33c496" providerId="ADAL" clId="{B329D45C-CBF4-094A-9362-C2893B03CF32}" dt="2019-01-03T09:28:33.837" v="2640" actId="2696"/>
        <pc:sldMkLst>
          <pc:docMk/>
          <pc:sldMk cId="154110381" sldId="264"/>
        </pc:sldMkLst>
      </pc:sldChg>
      <pc:sldChg chg="add del">
        <pc:chgData name="Sean Terrell" userId="11c6e95a-899a-4df0-8aa7-12532a33c496" providerId="ADAL" clId="{B329D45C-CBF4-094A-9362-C2893B03CF32}" dt="2019-01-03T09:29:30.565" v="2643" actId="2696"/>
        <pc:sldMkLst>
          <pc:docMk/>
          <pc:sldMk cId="980179281" sldId="264"/>
        </pc:sldMkLst>
      </pc:sldChg>
      <pc:sldChg chg="addSp delSp modSp add ord modAnim">
        <pc:chgData name="Sean Terrell" userId="11c6e95a-899a-4df0-8aa7-12532a33c496" providerId="ADAL" clId="{B329D45C-CBF4-094A-9362-C2893B03CF32}" dt="2019-02-28T20:56:59.158" v="2709" actId="14100"/>
        <pc:sldMkLst>
          <pc:docMk/>
          <pc:sldMk cId="2760350918" sldId="264"/>
        </pc:sldMkLst>
        <pc:spChg chg="mod">
          <ac:chgData name="Sean Terrell" userId="11c6e95a-899a-4df0-8aa7-12532a33c496" providerId="ADAL" clId="{B329D45C-CBF4-094A-9362-C2893B03CF32}" dt="2019-02-28T20:56:50.483" v="2706" actId="14100"/>
          <ac:spMkLst>
            <pc:docMk/>
            <pc:sldMk cId="2760350918" sldId="264"/>
            <ac:spMk id="2" creationId="{428DF2E2-C50C-BE4E-AD56-BC2A71C32221}"/>
          </ac:spMkLst>
        </pc:spChg>
        <pc:spChg chg="add del mod">
          <ac:chgData name="Sean Terrell" userId="11c6e95a-899a-4df0-8aa7-12532a33c496" providerId="ADAL" clId="{B329D45C-CBF4-094A-9362-C2893B03CF32}" dt="2019-02-28T20:55:58.568" v="2660" actId="478"/>
          <ac:spMkLst>
            <pc:docMk/>
            <pc:sldMk cId="2760350918" sldId="264"/>
            <ac:spMk id="3" creationId="{E4B5982B-2260-414F-8FC5-CA296DBD5DE8}"/>
          </ac:spMkLst>
        </pc:spChg>
        <pc:picChg chg="add mod">
          <ac:chgData name="Sean Terrell" userId="11c6e95a-899a-4df0-8aa7-12532a33c496" providerId="ADAL" clId="{B329D45C-CBF4-094A-9362-C2893B03CF32}" dt="2019-02-28T20:56:59.158" v="2709" actId="14100"/>
          <ac:picMkLst>
            <pc:docMk/>
            <pc:sldMk cId="2760350918" sldId="264"/>
            <ac:picMk id="4" creationId="{051A554C-408D-514F-A9AD-8F4142FC41A4}"/>
          </ac:picMkLst>
        </pc:picChg>
      </pc:sldChg>
      <pc:sldChg chg="addSp delSp modSp add ord">
        <pc:chgData name="Sean Terrell" userId="11c6e95a-899a-4df0-8aa7-12532a33c496" providerId="ADAL" clId="{B329D45C-CBF4-094A-9362-C2893B03CF32}" dt="2019-02-28T21:13:50.144" v="3392"/>
        <pc:sldMkLst>
          <pc:docMk/>
          <pc:sldMk cId="875473202" sldId="265"/>
        </pc:sldMkLst>
        <pc:spChg chg="mod">
          <ac:chgData name="Sean Terrell" userId="11c6e95a-899a-4df0-8aa7-12532a33c496" providerId="ADAL" clId="{B329D45C-CBF4-094A-9362-C2893B03CF32}" dt="2019-02-28T20:57:51.579" v="2736" actId="20577"/>
          <ac:spMkLst>
            <pc:docMk/>
            <pc:sldMk cId="875473202" sldId="265"/>
            <ac:spMk id="2" creationId="{249D09A0-995A-D34F-A8D8-DE4CE12EEB9B}"/>
          </ac:spMkLst>
        </pc:spChg>
        <pc:spChg chg="add mod">
          <ac:chgData name="Sean Terrell" userId="11c6e95a-899a-4df0-8aa7-12532a33c496" providerId="ADAL" clId="{B329D45C-CBF4-094A-9362-C2893B03CF32}" dt="2019-02-28T20:59:04.493" v="2947" actId="20577"/>
          <ac:spMkLst>
            <pc:docMk/>
            <pc:sldMk cId="875473202" sldId="265"/>
            <ac:spMk id="3" creationId="{F51921A2-2F40-0743-991A-E6515CF37A19}"/>
          </ac:spMkLst>
        </pc:spChg>
        <pc:spChg chg="add del mod">
          <ac:chgData name="Sean Terrell" userId="11c6e95a-899a-4df0-8aa7-12532a33c496" providerId="ADAL" clId="{B329D45C-CBF4-094A-9362-C2893B03CF32}" dt="2019-02-28T21:13:50.144" v="3392"/>
          <ac:spMkLst>
            <pc:docMk/>
            <pc:sldMk cId="875473202" sldId="265"/>
            <ac:spMk id="4" creationId="{30792D4B-CB4A-9E4E-A135-780F4CAF7190}"/>
          </ac:spMkLst>
        </pc:spChg>
        <pc:spChg chg="add del mod">
          <ac:chgData name="Sean Terrell" userId="11c6e95a-899a-4df0-8aa7-12532a33c496" providerId="ADAL" clId="{B329D45C-CBF4-094A-9362-C2893B03CF32}" dt="2019-02-28T21:13:41.912" v="3388" actId="767"/>
          <ac:spMkLst>
            <pc:docMk/>
            <pc:sldMk cId="875473202" sldId="265"/>
            <ac:spMk id="5" creationId="{90CBA443-BC8B-7B4F-9ABB-100D1DE130BD}"/>
          </ac:spMkLst>
        </pc:spChg>
        <pc:spChg chg="add del mod">
          <ac:chgData name="Sean Terrell" userId="11c6e95a-899a-4df0-8aa7-12532a33c496" providerId="ADAL" clId="{B329D45C-CBF4-094A-9362-C2893B03CF32}" dt="2019-02-28T21:13:43.446" v="3389" actId="767"/>
          <ac:spMkLst>
            <pc:docMk/>
            <pc:sldMk cId="875473202" sldId="265"/>
            <ac:spMk id="6" creationId="{91872138-F202-A646-92F8-00F96289BA43}"/>
          </ac:spMkLst>
        </pc:spChg>
        <pc:spChg chg="add del mod">
          <ac:chgData name="Sean Terrell" userId="11c6e95a-899a-4df0-8aa7-12532a33c496" providerId="ADAL" clId="{B329D45C-CBF4-094A-9362-C2893B03CF32}" dt="2019-02-28T21:13:44.381" v="3390" actId="767"/>
          <ac:spMkLst>
            <pc:docMk/>
            <pc:sldMk cId="875473202" sldId="265"/>
            <ac:spMk id="7" creationId="{BC90247D-8359-E242-B73A-5C587EEAE2D4}"/>
          </ac:spMkLst>
        </pc:spChg>
      </pc:sldChg>
      <pc:sldChg chg="add del">
        <pc:chgData name="Sean Terrell" userId="11c6e95a-899a-4df0-8aa7-12532a33c496" providerId="ADAL" clId="{B329D45C-CBF4-094A-9362-C2893B03CF32}" dt="2019-01-03T09:28:35.814" v="2641" actId="2696"/>
        <pc:sldMkLst>
          <pc:docMk/>
          <pc:sldMk cId="1019167763" sldId="265"/>
        </pc:sldMkLst>
      </pc:sldChg>
      <pc:sldChg chg="add del">
        <pc:chgData name="Sean Terrell" userId="11c6e95a-899a-4df0-8aa7-12532a33c496" providerId="ADAL" clId="{B329D45C-CBF4-094A-9362-C2893B03CF32}" dt="2019-02-28T20:59:22.858" v="2948" actId="2696"/>
        <pc:sldMkLst>
          <pc:docMk/>
          <pc:sldMk cId="867054429" sldId="266"/>
        </pc:sldMkLst>
      </pc:sldChg>
      <pc:sldChg chg="addSp modSp add">
        <pc:chgData name="Sean Terrell" userId="11c6e95a-899a-4df0-8aa7-12532a33c496" providerId="ADAL" clId="{B329D45C-CBF4-094A-9362-C2893B03CF32}" dt="2019-02-28T21:09:40.812" v="3069" actId="1076"/>
        <pc:sldMkLst>
          <pc:docMk/>
          <pc:sldMk cId="4200721298" sldId="266"/>
        </pc:sldMkLst>
        <pc:spChg chg="mod">
          <ac:chgData name="Sean Terrell" userId="11c6e95a-899a-4df0-8aa7-12532a33c496" providerId="ADAL" clId="{B329D45C-CBF4-094A-9362-C2893B03CF32}" dt="2019-02-28T21:00:24.819" v="3039" actId="20577"/>
          <ac:spMkLst>
            <pc:docMk/>
            <pc:sldMk cId="4200721298" sldId="266"/>
            <ac:spMk id="2" creationId="{E61C6FFF-4935-584E-B198-A8D818365A1E}"/>
          </ac:spMkLst>
        </pc:spChg>
        <pc:picChg chg="add mod">
          <ac:chgData name="Sean Terrell" userId="11c6e95a-899a-4df0-8aa7-12532a33c496" providerId="ADAL" clId="{B329D45C-CBF4-094A-9362-C2893B03CF32}" dt="2019-02-28T21:09:40.812" v="3069" actId="1076"/>
          <ac:picMkLst>
            <pc:docMk/>
            <pc:sldMk cId="4200721298" sldId="266"/>
            <ac:picMk id="3" creationId="{D24AC982-BCD6-694F-A84E-76984F645FCC}"/>
          </ac:picMkLst>
        </pc:picChg>
        <pc:picChg chg="add mod">
          <ac:chgData name="Sean Terrell" userId="11c6e95a-899a-4df0-8aa7-12532a33c496" providerId="ADAL" clId="{B329D45C-CBF4-094A-9362-C2893B03CF32}" dt="2019-02-28T21:05:48.968" v="3053" actId="1076"/>
          <ac:picMkLst>
            <pc:docMk/>
            <pc:sldMk cId="4200721298" sldId="266"/>
            <ac:picMk id="4" creationId="{016EBFE2-6E38-D240-A87B-CD88D4175617}"/>
          </ac:picMkLst>
        </pc:picChg>
        <pc:picChg chg="add mod">
          <ac:chgData name="Sean Terrell" userId="11c6e95a-899a-4df0-8aa7-12532a33c496" providerId="ADAL" clId="{B329D45C-CBF4-094A-9362-C2893B03CF32}" dt="2019-02-28T21:05:51.018" v="3054" actId="1076"/>
          <ac:picMkLst>
            <pc:docMk/>
            <pc:sldMk cId="4200721298" sldId="266"/>
            <ac:picMk id="5" creationId="{B0B1E451-C1C3-3C4E-9343-65801A37C060}"/>
          </ac:picMkLst>
        </pc:picChg>
        <pc:picChg chg="add mod">
          <ac:chgData name="Sean Terrell" userId="11c6e95a-899a-4df0-8aa7-12532a33c496" providerId="ADAL" clId="{B329D45C-CBF4-094A-9362-C2893B03CF32}" dt="2019-02-28T21:09:39.383" v="3068" actId="1076"/>
          <ac:picMkLst>
            <pc:docMk/>
            <pc:sldMk cId="4200721298" sldId="266"/>
            <ac:picMk id="6" creationId="{D1DE6E8B-17D6-C44A-B9C3-BB67800D04D6}"/>
          </ac:picMkLst>
        </pc:picChg>
        <pc:picChg chg="add mod">
          <ac:chgData name="Sean Terrell" userId="11c6e95a-899a-4df0-8aa7-12532a33c496" providerId="ADAL" clId="{B329D45C-CBF4-094A-9362-C2893B03CF32}" dt="2019-02-28T21:09:32.098" v="3066" actId="1076"/>
          <ac:picMkLst>
            <pc:docMk/>
            <pc:sldMk cId="4200721298" sldId="266"/>
            <ac:picMk id="7" creationId="{7264DA66-C9D7-AD4C-A697-D13EDF7A4D27}"/>
          </ac:picMkLst>
        </pc:picChg>
        <pc:picChg chg="add mod">
          <ac:chgData name="Sean Terrell" userId="11c6e95a-899a-4df0-8aa7-12532a33c496" providerId="ADAL" clId="{B329D45C-CBF4-094A-9362-C2893B03CF32}" dt="2019-02-28T21:09:24.681" v="3061" actId="1076"/>
          <ac:picMkLst>
            <pc:docMk/>
            <pc:sldMk cId="4200721298" sldId="266"/>
            <ac:picMk id="8" creationId="{FE736A26-B611-3A44-AA6F-2547BF1FB2D9}"/>
          </ac:picMkLst>
        </pc:picChg>
        <pc:picChg chg="add mod">
          <ac:chgData name="Sean Terrell" userId="11c6e95a-899a-4df0-8aa7-12532a33c496" providerId="ADAL" clId="{B329D45C-CBF4-094A-9362-C2893B03CF32}" dt="2019-02-28T21:09:34.534" v="3067" actId="1076"/>
          <ac:picMkLst>
            <pc:docMk/>
            <pc:sldMk cId="4200721298" sldId="266"/>
            <ac:picMk id="9" creationId="{455C351D-B42A-7740-8D86-A84D3A4A7D74}"/>
          </ac:picMkLst>
        </pc:picChg>
      </pc:sldChg>
      <pc:sldChg chg="modSp add del">
        <pc:chgData name="Sean Terrell" userId="11c6e95a-899a-4df0-8aa7-12532a33c496" providerId="ADAL" clId="{B329D45C-CBF4-094A-9362-C2893B03CF32}" dt="2019-02-28T21:16:10.424" v="3397" actId="2696"/>
        <pc:sldMkLst>
          <pc:docMk/>
          <pc:sldMk cId="3300783763" sldId="267"/>
        </pc:sldMkLst>
        <pc:spChg chg="mod">
          <ac:chgData name="Sean Terrell" userId="11c6e95a-899a-4df0-8aa7-12532a33c496" providerId="ADAL" clId="{B329D45C-CBF4-094A-9362-C2893B03CF32}" dt="2019-02-28T21:15:53.059" v="3394" actId="20577"/>
          <ac:spMkLst>
            <pc:docMk/>
            <pc:sldMk cId="3300783763" sldId="267"/>
            <ac:spMk id="2" creationId="{D7DC2848-9C64-9F41-AE5F-906340062D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C9BB7-BE3F-8044-BFCA-665CDE1E32EE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1537-DB1C-964D-A017-2F74B499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1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1537-DB1C-964D-A017-2F74B4991B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4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00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43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71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41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33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7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0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6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2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6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5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0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9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75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zRmkTufTcfc?feature=oembed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F7D2-1C42-DD47-8851-314E1A613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CoDeSys</a:t>
            </a:r>
            <a:r>
              <a:rPr lang="en-US" dirty="0"/>
              <a:t>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F5EF6-BC1B-3446-A023-5FE766FF3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Environment, System operations, and Simulations</a:t>
            </a:r>
          </a:p>
        </p:txBody>
      </p:sp>
    </p:spTree>
    <p:extLst>
      <p:ext uri="{BB962C8B-B14F-4D97-AF65-F5344CB8AC3E}">
        <p14:creationId xmlns:p14="http://schemas.microsoft.com/office/powerpoint/2010/main" val="235216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97B2-792B-F744-AD96-85B893DE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8" y="1246338"/>
            <a:ext cx="8596668" cy="13208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FC09B-EAFC-ED4D-8981-573E9DB0DCFD}"/>
              </a:ext>
            </a:extLst>
          </p:cNvPr>
          <p:cNvSpPr txBox="1"/>
          <p:nvPr/>
        </p:nvSpPr>
        <p:spPr>
          <a:xfrm>
            <a:off x="707923" y="3097161"/>
            <a:ext cx="39549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OK, 1 sentence what is IEC61131-3</a:t>
            </a:r>
          </a:p>
          <a:p>
            <a:endParaRPr lang="en-US" dirty="0"/>
          </a:p>
          <a:p>
            <a:r>
              <a:rPr lang="en-US" dirty="0"/>
              <a:t>How does this help us to program??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6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09A0-995A-D34F-A8D8-DE4CE12E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US" dirty="0"/>
              <a:t>Project #1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921A2-2F40-0743-991A-E6515CF37A19}"/>
              </a:ext>
            </a:extLst>
          </p:cNvPr>
          <p:cNvSpPr txBox="1"/>
          <p:nvPr/>
        </p:nvSpPr>
        <p:spPr>
          <a:xfrm>
            <a:off x="766916" y="1961535"/>
            <a:ext cx="8622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show you that this really works… so that you can play with the IDE at home. </a:t>
            </a:r>
          </a:p>
          <a:p>
            <a:r>
              <a:rPr lang="en-US" dirty="0"/>
              <a:t>We have a few more lessons before we are going to program again.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BA443-BC8B-7B4F-9ABB-100D1DE130BD}"/>
              </a:ext>
            </a:extLst>
          </p:cNvPr>
          <p:cNvSpPr txBox="1"/>
          <p:nvPr/>
        </p:nvSpPr>
        <p:spPr>
          <a:xfrm>
            <a:off x="1179871" y="3333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72138-F202-A646-92F8-00F96289BA43}"/>
              </a:ext>
            </a:extLst>
          </p:cNvPr>
          <p:cNvSpPr txBox="1"/>
          <p:nvPr/>
        </p:nvSpPr>
        <p:spPr>
          <a:xfrm>
            <a:off x="1179871" y="3333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0247D-8359-E242-B73A-5C587EEAE2D4}"/>
              </a:ext>
            </a:extLst>
          </p:cNvPr>
          <p:cNvSpPr txBox="1"/>
          <p:nvPr/>
        </p:nvSpPr>
        <p:spPr>
          <a:xfrm>
            <a:off x="1179871" y="3333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7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FDE442-3ED1-D148-8612-8168753F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IEC 61131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A302F-8A45-0545-AF56-1457471F63DD}"/>
              </a:ext>
            </a:extLst>
          </p:cNvPr>
          <p:cNvSpPr txBox="1"/>
          <p:nvPr/>
        </p:nvSpPr>
        <p:spPr>
          <a:xfrm>
            <a:off x="691763" y="2138901"/>
            <a:ext cx="93130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IEC specification 61131 is a codified standard for Programable Controllers</a:t>
            </a:r>
          </a:p>
          <a:p>
            <a:endParaRPr lang="en-US" sz="1400" dirty="0"/>
          </a:p>
          <a:p>
            <a:r>
              <a:rPr lang="en-US" sz="1400" dirty="0"/>
              <a:t>	The International Standard IEC 61131 applies to programmable controllers (PLC) </a:t>
            </a:r>
          </a:p>
          <a:p>
            <a:r>
              <a:rPr lang="en-US" sz="1400" dirty="0"/>
              <a:t>	and their associated peripherals such as programming and debugging tools (PADTs), </a:t>
            </a:r>
          </a:p>
          <a:p>
            <a:r>
              <a:rPr lang="en-US" sz="1400" dirty="0"/>
              <a:t>	Human-machine interfaces (HMIs), etc. which have as their intended use </a:t>
            </a:r>
          </a:p>
          <a:p>
            <a:r>
              <a:rPr lang="en-US" sz="1400" dirty="0"/>
              <a:t>	the control and command of machines and industrial processes.</a:t>
            </a:r>
          </a:p>
          <a:p>
            <a:endParaRPr lang="en-US" sz="1400" dirty="0"/>
          </a:p>
          <a:p>
            <a:r>
              <a:rPr lang="en-US" dirty="0"/>
              <a:t>Started in 1982 and published in 1993 as IEC 1131 </a:t>
            </a:r>
          </a:p>
          <a:p>
            <a:r>
              <a:rPr lang="en-US" dirty="0"/>
              <a:t>	International Standard for Programmable Controllers.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10 Parts of the IEC 61131 Standard </a:t>
            </a:r>
          </a:p>
          <a:p>
            <a:r>
              <a:rPr lang="en-US" dirty="0"/>
              <a:t>	</a:t>
            </a:r>
            <a:r>
              <a:rPr lang="en-US" sz="1200" dirty="0"/>
              <a:t>1) General Info and Definitions, 2)Equipment </a:t>
            </a:r>
            <a:r>
              <a:rPr lang="en-US" sz="1200" dirty="0" err="1"/>
              <a:t>Req’s</a:t>
            </a:r>
            <a:r>
              <a:rPr lang="en-US" sz="1200" dirty="0"/>
              <a:t> and Tests, 3)Programming Languages, 4) user guidelines </a:t>
            </a:r>
          </a:p>
          <a:p>
            <a:r>
              <a:rPr lang="en-US" sz="1200" dirty="0"/>
              <a:t>	5) Messaging Service 6) Functional Safety controls 7) Fuzzy Logic 8) Guidelines for Implementing Program Languages</a:t>
            </a:r>
          </a:p>
          <a:p>
            <a:r>
              <a:rPr lang="en-US" sz="1200" dirty="0"/>
              <a:t>	9) Single Drop Communications Interface (SDCI) (Committee Review) 10) PLC XML standard for device programming (in review)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141DAD-20CD-194B-8271-EF0B49BA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463" y="849023"/>
            <a:ext cx="1669774" cy="16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8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5">
            <a:extLst>
              <a:ext uri="{FF2B5EF4-FFF2-40B4-BE49-F238E27FC236}">
                <a16:creationId xmlns:a16="http://schemas.microsoft.com/office/drawing/2014/main" id="{5E5529DF-9A82-4759-B49D-E26116597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06EC6C-F0AB-4DDE-BBCF-D77DD2A5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D4D119-1682-4F9A-A9CE-2326DE3A7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C5F86EF9-DEF7-496F-A59C-F233DE88A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A4A1956F-1FA7-46A0-BF86-93BAB9044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6DF8D12B-99CD-4A9C-93EF-6E3842AEA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295C9BA-ACB4-45FE-A5E8-2909F2163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F3E7436B-35CB-4171-A80E-2E1B5EF8C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78B42081-97CF-45A1-B167-78348D14E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61792EC-92D1-4F21-A3B4-04AC448BA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85901D96-F1AD-4B77-9E93-F4A3BED8D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B7F45C-15F8-9F44-93F7-1EDC3B8D6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9" r="1" b="6917"/>
          <a:stretch/>
        </p:blipFill>
        <p:spPr>
          <a:xfrm>
            <a:off x="322048" y="-1"/>
            <a:ext cx="4551305" cy="3429000"/>
          </a:xfrm>
          <a:custGeom>
            <a:avLst/>
            <a:gdLst>
              <a:gd name="connsiteX0" fmla="*/ 509916 w 4551305"/>
              <a:gd name="connsiteY0" fmla="*/ 0 h 3429000"/>
              <a:gd name="connsiteX1" fmla="*/ 4551305 w 4551305"/>
              <a:gd name="connsiteY1" fmla="*/ 0 h 3429000"/>
              <a:gd name="connsiteX2" fmla="*/ 4551305 w 4551305"/>
              <a:gd name="connsiteY2" fmla="*/ 1 h 3429000"/>
              <a:gd name="connsiteX3" fmla="*/ 3693885 w 4551305"/>
              <a:gd name="connsiteY3" fmla="*/ 1 h 3429000"/>
              <a:gd name="connsiteX4" fmla="*/ 3181696 w 4551305"/>
              <a:gd name="connsiteY4" fmla="*/ 3429000 h 3429000"/>
              <a:gd name="connsiteX5" fmla="*/ 0 w 4551305"/>
              <a:gd name="connsiteY5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1305" h="3429000">
                <a:moveTo>
                  <a:pt x="509916" y="0"/>
                </a:moveTo>
                <a:lnTo>
                  <a:pt x="4551305" y="0"/>
                </a:lnTo>
                <a:lnTo>
                  <a:pt x="4551305" y="1"/>
                </a:lnTo>
                <a:lnTo>
                  <a:pt x="3693885" y="1"/>
                </a:lnTo>
                <a:lnTo>
                  <a:pt x="3181696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78FD-F099-7B49-9B02-9FB3B358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6587152" cy="653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PLCopen</a:t>
            </a:r>
            <a:r>
              <a:rPr lang="en-US" dirty="0"/>
              <a:t> and IEC 61131-3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74C601-BFAF-E942-831C-80BE4CAF8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5" r="4113"/>
          <a:stretch/>
        </p:blipFill>
        <p:spPr>
          <a:xfrm>
            <a:off x="-10633" y="3428999"/>
            <a:ext cx="3514376" cy="3429001"/>
          </a:xfrm>
          <a:custGeom>
            <a:avLst/>
            <a:gdLst>
              <a:gd name="connsiteX0" fmla="*/ 332680 w 3514376"/>
              <a:gd name="connsiteY0" fmla="*/ 0 h 3429001"/>
              <a:gd name="connsiteX1" fmla="*/ 3514376 w 3514376"/>
              <a:gd name="connsiteY1" fmla="*/ 0 h 3429001"/>
              <a:gd name="connsiteX2" fmla="*/ 3002186 w 3514376"/>
              <a:gd name="connsiteY2" fmla="*/ 3429001 h 3429001"/>
              <a:gd name="connsiteX3" fmla="*/ 0 w 3514376"/>
              <a:gd name="connsiteY3" fmla="*/ 3429001 h 3429001"/>
              <a:gd name="connsiteX4" fmla="*/ 0 w 3514376"/>
              <a:gd name="connsiteY4" fmla="*/ 2237155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4376" h="3429001">
                <a:moveTo>
                  <a:pt x="332680" y="0"/>
                </a:moveTo>
                <a:lnTo>
                  <a:pt x="3514376" y="0"/>
                </a:lnTo>
                <a:lnTo>
                  <a:pt x="3002186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</p:spPr>
      </p:pic>
      <p:cxnSp>
        <p:nvCxnSpPr>
          <p:cNvPr id="42" name="Straight Connector 37">
            <a:extLst>
              <a:ext uri="{FF2B5EF4-FFF2-40B4-BE49-F238E27FC236}">
                <a16:creationId xmlns:a16="http://schemas.microsoft.com/office/drawing/2014/main" id="{D08C77F1-1F10-4A48-9A94-DE3C21DB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7162" y="3440034"/>
            <a:ext cx="320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0">
            <a:extLst>
              <a:ext uri="{FF2B5EF4-FFF2-40B4-BE49-F238E27FC236}">
                <a16:creationId xmlns:a16="http://schemas.microsoft.com/office/drawing/2014/main" id="{FF56E908-9FB5-4EBD-979B-CA807634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D9ECA-276D-214C-8A68-0A06260DAE78}"/>
              </a:ext>
            </a:extLst>
          </p:cNvPr>
          <p:cNvSpPr txBox="1"/>
          <p:nvPr/>
        </p:nvSpPr>
        <p:spPr>
          <a:xfrm>
            <a:off x="4159225" y="1262743"/>
            <a:ext cx="6056276" cy="47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PLCopen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vendor and OEM independent organization that has driven much of what we use today for PLC Programming. 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IEC 61131-3 is the first real endeavor to standardize programming languages for industrial automation. With its worldwide support, it is independent of any single company.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PLCopen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recognized the opportunity to create global standard and open the market for other OEM’s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61131-3 Focuses on Object oriented programming for maximum code reusability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6 specified programming languages, 2 Textual and 3 Graphical</a:t>
            </a:r>
          </a:p>
        </p:txBody>
      </p:sp>
    </p:spTree>
    <p:extLst>
      <p:ext uri="{BB962C8B-B14F-4D97-AF65-F5344CB8AC3E}">
        <p14:creationId xmlns:p14="http://schemas.microsoft.com/office/powerpoint/2010/main" val="225430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DEDBCC-96BB-7947-AE9B-2B27B974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Structures and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9703D-9536-6849-AB9D-0D258817228B}"/>
              </a:ext>
            </a:extLst>
          </p:cNvPr>
          <p:cNvSpPr txBox="1"/>
          <p:nvPr/>
        </p:nvSpPr>
        <p:spPr>
          <a:xfrm>
            <a:off x="677334" y="1930400"/>
            <a:ext cx="102467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IEC 61131-3 specifies that the programming languages Ladder, Instruction List (IL), </a:t>
            </a:r>
          </a:p>
          <a:p>
            <a:r>
              <a:rPr lang="en-US" dirty="0"/>
              <a:t>Structured Text (ST), Function Block (FB), and Sequential Function chart (SFC) shall be </a:t>
            </a:r>
          </a:p>
          <a:p>
            <a:r>
              <a:rPr lang="en-US" dirty="0"/>
              <a:t>Utilized, and specifies methods for implementation</a:t>
            </a:r>
          </a:p>
          <a:p>
            <a:endParaRPr lang="en-US" dirty="0"/>
          </a:p>
          <a:p>
            <a:r>
              <a:rPr lang="en-US" dirty="0"/>
              <a:t>Common elements are specified to allow interaction  between programming software suites </a:t>
            </a:r>
          </a:p>
          <a:p>
            <a:r>
              <a:rPr lang="en-US" dirty="0"/>
              <a:t>And for deploying the code to a controller device </a:t>
            </a:r>
          </a:p>
          <a:p>
            <a:endParaRPr lang="en-US" dirty="0"/>
          </a:p>
          <a:p>
            <a:r>
              <a:rPr lang="en-US" dirty="0"/>
              <a:t>Further common elements are specified for the formatting and inclusion of reusable </a:t>
            </a:r>
            <a:r>
              <a:rPr lang="en-US" dirty="0" err="1"/>
              <a:t>progamming</a:t>
            </a:r>
            <a:r>
              <a:rPr lang="en-US" dirty="0"/>
              <a:t> </a:t>
            </a:r>
          </a:p>
          <a:p>
            <a:r>
              <a:rPr lang="en-US" dirty="0"/>
              <a:t>Elements such as, Function Blocks, Functions, Libraries.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EC717-3CDD-C245-8F08-B770CDF9B465}"/>
              </a:ext>
            </a:extLst>
          </p:cNvPr>
          <p:cNvSpPr txBox="1"/>
          <p:nvPr/>
        </p:nvSpPr>
        <p:spPr>
          <a:xfrm>
            <a:off x="496389" y="6096000"/>
            <a:ext cx="4996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www.plcopen.org</a:t>
            </a:r>
            <a:r>
              <a:rPr lang="en-US" sz="1200" dirty="0"/>
              <a:t>/pages/tc1_standards/iec61131-3/</a:t>
            </a:r>
            <a:r>
              <a:rPr lang="en-US" sz="1200" dirty="0" err="1"/>
              <a:t>index.htm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80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558A-96D6-BE4B-9D79-ADAAE022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IEC Programing perspectives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BA28-804C-FC4B-A8DB-D6909F647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Common Elements are the Functions, Function Blocks, Libraries, and elements that can be used over and over.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5EC1D0B-8977-A84B-8828-8ABB01BE2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17748" y="775922"/>
            <a:ext cx="5365931" cy="3582741"/>
          </a:xfrm>
        </p:spPr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C66727-3C91-2648-9E81-45B5CC5144E5}"/>
              </a:ext>
            </a:extLst>
          </p:cNvPr>
          <p:cNvGrpSpPr/>
          <p:nvPr/>
        </p:nvGrpSpPr>
        <p:grpSpPr>
          <a:xfrm>
            <a:off x="1217747" y="361158"/>
            <a:ext cx="5365931" cy="4156073"/>
            <a:chOff x="5903685" y="101898"/>
            <a:chExt cx="5365931" cy="415607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AF0148-8470-8940-BF47-5FA0D1F61F85}"/>
                </a:ext>
              </a:extLst>
            </p:cNvPr>
            <p:cNvSpPr/>
            <p:nvPr/>
          </p:nvSpPr>
          <p:spPr>
            <a:xfrm>
              <a:off x="5903685" y="101898"/>
              <a:ext cx="5365931" cy="4156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627C7C-EA0B-E549-AA4C-1ADA6A962B4D}"/>
                </a:ext>
              </a:extLst>
            </p:cNvPr>
            <p:cNvSpPr txBox="1"/>
            <p:nvPr/>
          </p:nvSpPr>
          <p:spPr>
            <a:xfrm>
              <a:off x="6096000" y="252549"/>
              <a:ext cx="5103223" cy="38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IEC 61131-1 Programming Methods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E7B7CB6-06E1-5F4D-8145-29C93E2728A2}"/>
                </a:ext>
              </a:extLst>
            </p:cNvPr>
            <p:cNvSpPr/>
            <p:nvPr/>
          </p:nvSpPr>
          <p:spPr>
            <a:xfrm>
              <a:off x="6096000" y="1029672"/>
              <a:ext cx="3317966" cy="1215643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E147161-A095-5C40-8DD6-EDDA33E1046E}"/>
                </a:ext>
              </a:extLst>
            </p:cNvPr>
            <p:cNvSpPr/>
            <p:nvPr/>
          </p:nvSpPr>
          <p:spPr>
            <a:xfrm>
              <a:off x="6096000" y="2687252"/>
              <a:ext cx="3317966" cy="1215643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382052-397E-AE40-8690-F7BBC1239775}"/>
                </a:ext>
              </a:extLst>
            </p:cNvPr>
            <p:cNvSpPr txBox="1"/>
            <p:nvPr/>
          </p:nvSpPr>
          <p:spPr>
            <a:xfrm>
              <a:off x="6710134" y="1490662"/>
              <a:ext cx="2577376" cy="368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Common Elements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0AC131-8A40-7F48-AF49-3296E04B2675}"/>
                </a:ext>
              </a:extLst>
            </p:cNvPr>
            <p:cNvSpPr txBox="1"/>
            <p:nvPr/>
          </p:nvSpPr>
          <p:spPr>
            <a:xfrm>
              <a:off x="6386467" y="3110407"/>
              <a:ext cx="273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Programming Languages </a:t>
              </a:r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4E9FDB30-91C0-1A47-AB69-E75373151933}"/>
                </a:ext>
              </a:extLst>
            </p:cNvPr>
            <p:cNvSpPr/>
            <p:nvPr/>
          </p:nvSpPr>
          <p:spPr>
            <a:xfrm>
              <a:off x="9866811" y="1029671"/>
              <a:ext cx="1210492" cy="1215643"/>
            </a:xfrm>
            <a:prstGeom prst="downArrow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Top Down </a:t>
              </a:r>
            </a:p>
          </p:txBody>
        </p:sp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D5289020-091E-5D48-99D4-24C791792F56}"/>
                </a:ext>
              </a:extLst>
            </p:cNvPr>
            <p:cNvSpPr/>
            <p:nvPr/>
          </p:nvSpPr>
          <p:spPr>
            <a:xfrm>
              <a:off x="9871890" y="2746937"/>
              <a:ext cx="1210491" cy="1215643"/>
            </a:xfrm>
            <a:prstGeom prst="upArrow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Bottom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17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B034-2165-3341-91D2-59C7B328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59" y="5024075"/>
            <a:ext cx="8596667" cy="566738"/>
          </a:xfrm>
        </p:spPr>
        <p:txBody>
          <a:bodyPr/>
          <a:lstStyle/>
          <a:p>
            <a:r>
              <a:rPr lang="en-US" dirty="0"/>
              <a:t>So what is </a:t>
            </a:r>
            <a:r>
              <a:rPr lang="en-US" dirty="0" err="1"/>
              <a:t>Codesys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D54D1-4A48-264F-B246-486DD836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693" y="5755284"/>
            <a:ext cx="8596667" cy="998628"/>
          </a:xfrm>
        </p:spPr>
        <p:txBody>
          <a:bodyPr/>
          <a:lstStyle/>
          <a:p>
            <a:r>
              <a:rPr lang="en-US" dirty="0" err="1"/>
              <a:t>Isnt</a:t>
            </a:r>
            <a:r>
              <a:rPr lang="en-US" dirty="0"/>
              <a:t> Allen Bradley the PLC company? What is this cheapo free stuff?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332B7-4027-8F40-BD5B-64AF6F3AC707}"/>
              </a:ext>
            </a:extLst>
          </p:cNvPr>
          <p:cNvSpPr txBox="1"/>
          <p:nvPr/>
        </p:nvSpPr>
        <p:spPr>
          <a:xfrm>
            <a:off x="927263" y="355752"/>
            <a:ext cx="49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Programming examples in different languages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A2C74C2-AD73-1046-8488-E8E3E547B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826" y="426857"/>
            <a:ext cx="7999174" cy="49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4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8C67-12DF-654F-84FE-3E9A29D1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Codesys</a:t>
            </a:r>
            <a:r>
              <a:rPr lang="en-US" dirty="0"/>
              <a:t> 3S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2F717-9EFC-6346-B1C6-F6A3319CC293}"/>
              </a:ext>
            </a:extLst>
          </p:cNvPr>
          <p:cNvSpPr txBox="1"/>
          <p:nvPr/>
        </p:nvSpPr>
        <p:spPr>
          <a:xfrm>
            <a:off x="463296" y="1270000"/>
            <a:ext cx="5888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IEC 61131-3 Programming language IDE. </a:t>
            </a:r>
          </a:p>
          <a:p>
            <a:r>
              <a:rPr lang="en-US" dirty="0"/>
              <a:t>V1.0 released in 1994. </a:t>
            </a:r>
          </a:p>
          <a:p>
            <a:r>
              <a:rPr lang="en-US" dirty="0"/>
              <a:t>Currently over 600 devices programmed by CODESYS</a:t>
            </a:r>
          </a:p>
          <a:p>
            <a:r>
              <a:rPr lang="en-US" dirty="0"/>
              <a:t>The premier vendor independent PLC programming IDE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B8827-7824-A04C-AF90-DEE7746F8A3B}"/>
              </a:ext>
            </a:extLst>
          </p:cNvPr>
          <p:cNvSpPr txBox="1"/>
          <p:nvPr/>
        </p:nvSpPr>
        <p:spPr>
          <a:xfrm>
            <a:off x="448952" y="3004435"/>
            <a:ext cx="109426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Codesys</a:t>
            </a:r>
            <a:r>
              <a:rPr lang="en-US" dirty="0"/>
              <a:t> is not just an IDE, it installs a real time PLC onto your PC. !</a:t>
            </a:r>
          </a:p>
          <a:p>
            <a:endParaRPr lang="en-US" dirty="0"/>
          </a:p>
          <a:p>
            <a:r>
              <a:rPr lang="en-US" dirty="0"/>
              <a:t>The IDE ALSO supports building HMI’s and instantiating web services allowing browser clients to connect</a:t>
            </a:r>
          </a:p>
          <a:p>
            <a:endParaRPr lang="en-US" dirty="0"/>
          </a:p>
          <a:p>
            <a:r>
              <a:rPr lang="en-US" dirty="0" err="1"/>
              <a:t>Codesys</a:t>
            </a:r>
            <a:r>
              <a:rPr lang="en-US" dirty="0"/>
              <a:t> also has add on modules and supports the creation of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CODESYS will teach you to Code… So lets get started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2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F2E2-C50C-BE4E-AD56-BC2A71C3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1497"/>
          </a:xfrm>
        </p:spPr>
        <p:txBody>
          <a:bodyPr/>
          <a:lstStyle/>
          <a:p>
            <a:r>
              <a:rPr lang="en-US" dirty="0"/>
              <a:t>Bedrock IDE Quick Overview</a:t>
            </a:r>
          </a:p>
        </p:txBody>
      </p:sp>
      <p:pic>
        <p:nvPicPr>
          <p:cNvPr id="4" name="Bedrock IDE Highlights">
            <a:hlinkClick r:id="" action="ppaction://media"/>
            <a:extLst>
              <a:ext uri="{FF2B5EF4-FFF2-40B4-BE49-F238E27FC236}">
                <a16:creationId xmlns:a16="http://schemas.microsoft.com/office/drawing/2014/main" id="{051A554C-408D-514F-A9AD-8F4142FC41A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91381" y="1424141"/>
            <a:ext cx="9247238" cy="52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5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6FFF-4935-584E-B198-A8D81836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just a few companies are using CODESYS as their platform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AC982-BCD6-694F-A84E-76984F64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569" y="1667467"/>
            <a:ext cx="3683000" cy="97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6EBFE2-6E38-D240-A87B-CD88D4175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96" y="2489200"/>
            <a:ext cx="1841500" cy="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B1E451-C1C3-3C4E-9343-65801A37C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96" y="4403025"/>
            <a:ext cx="1384300" cy="698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DE6E8B-17D6-C44A-B9C3-BB67800D0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737" y="3787399"/>
            <a:ext cx="1498600" cy="90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4DA66-C9D7-AD4C-A697-D13EDF7A4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4019" y="5772150"/>
            <a:ext cx="245110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736A26-B611-3A44-AA6F-2547BF1FB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2432" y="2247900"/>
            <a:ext cx="2336800" cy="90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5C351D-B42A-7740-8D86-A84D3A4A7D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8963" y="4466525"/>
            <a:ext cx="2895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21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434</Words>
  <Application>Microsoft Macintosh PowerPoint</Application>
  <PresentationFormat>Widescreen</PresentationFormat>
  <Paragraphs>69</Paragraphs>
  <Slides>11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CoDeSys Overview</vt:lpstr>
      <vt:lpstr>What is IEC 61131</vt:lpstr>
      <vt:lpstr>PLCopen and IEC 61131-3 </vt:lpstr>
      <vt:lpstr>Language Structures and Syntax</vt:lpstr>
      <vt:lpstr>IEC Programing perspectives </vt:lpstr>
      <vt:lpstr>So what is Codesys?</vt:lpstr>
      <vt:lpstr>Codesys 3S </vt:lpstr>
      <vt:lpstr>Bedrock IDE Quick Overview</vt:lpstr>
      <vt:lpstr>More than just a few companies are using CODESYS as their platform </vt:lpstr>
      <vt:lpstr>Questions?</vt:lpstr>
      <vt:lpstr>Project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CoDeSys Overview</dc:title>
  <dc:creator>Sean Terrell</dc:creator>
  <cp:lastModifiedBy>Sean Terrell</cp:lastModifiedBy>
  <cp:revision>6</cp:revision>
  <dcterms:created xsi:type="dcterms:W3CDTF">2019-01-01T11:37:38Z</dcterms:created>
  <dcterms:modified xsi:type="dcterms:W3CDTF">2019-03-01T07:18:27Z</dcterms:modified>
</cp:coreProperties>
</file>